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31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7-8-2014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90940" y="274638"/>
            <a:ext cx="7186627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Survival curves for combined CHD/stroke risk in patients in whom LDL-P or LDL-C was measured</a:t>
            </a:r>
            <a:endParaRPr kumimoji="0" lang="nl-NL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810" y="1763438"/>
            <a:ext cx="6444428" cy="403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030" y="1763439"/>
            <a:ext cx="6242064" cy="344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 rot="16200000">
            <a:off x="-1128162" y="3533469"/>
            <a:ext cx="39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Proportion of patients without an event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11200" y="5325855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0.80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11200" y="3513817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0.90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11200" y="3892127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0.88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011200" y="4270437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0.86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11200" y="4608991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0.84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11200" y="4987301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0.82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11200" y="3175263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0.92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11200" y="2823457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0.94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11200" y="2471651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0.96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011200" y="2133097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0.98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011200" y="1794543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1.00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001969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41548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200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840993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600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278667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500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703089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400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3140763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403319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700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992656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800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541730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900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077552" y="5622822"/>
            <a:ext cx="830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1000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1504395" y="5622822"/>
            <a:ext cx="58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867497" y="5961376"/>
            <a:ext cx="277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Time to event (days)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31" name="Groep 30"/>
          <p:cNvGrpSpPr/>
          <p:nvPr/>
        </p:nvGrpSpPr>
        <p:grpSpPr>
          <a:xfrm>
            <a:off x="5681615" y="1949919"/>
            <a:ext cx="1962212" cy="706398"/>
            <a:chOff x="5168348" y="2446009"/>
            <a:chExt cx="1962212" cy="706398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168348" y="2630675"/>
              <a:ext cx="43732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5168348" y="2969229"/>
              <a:ext cx="437322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5605670" y="2446009"/>
              <a:ext cx="1524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  <a:latin typeface="+mj-lt"/>
                </a:rPr>
                <a:t>LDL-P cohort</a:t>
              </a:r>
              <a:endParaRPr lang="nl-NL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605670" y="2783075"/>
              <a:ext cx="1524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  <a:latin typeface="+mj-lt"/>
                </a:rPr>
                <a:t>LDL-C cohort</a:t>
              </a:r>
              <a:endParaRPr lang="nl-NL" b="1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6" name="Tekstvak 35"/>
          <p:cNvSpPr txBox="1"/>
          <p:nvPr/>
        </p:nvSpPr>
        <p:spPr>
          <a:xfrm>
            <a:off x="5795403" y="6436724"/>
            <a:ext cx="317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Toth </a:t>
            </a:r>
            <a:r>
              <a:rPr lang="nl-NL" i="1" smtClean="0">
                <a:solidFill>
                  <a:schemeClr val="bg1"/>
                </a:solidFill>
              </a:rPr>
              <a:t>et al.,</a:t>
            </a:r>
            <a:r>
              <a:rPr lang="nl-NL" smtClean="0">
                <a:solidFill>
                  <a:schemeClr val="bg1"/>
                </a:solidFill>
              </a:rPr>
              <a:t> Atherosclerosis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59</Words>
  <Application>Microsoft Office PowerPoint</Application>
  <PresentationFormat>Diavoorstelling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2014-08-07T07:45:49Z</dcterms:modified>
</cp:coreProperties>
</file>