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  <a:srgbClr val="33C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11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18-3-2013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18-3-2013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18-3-2013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18-3-2013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18-3-2013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Intracranial and GI bleeds in new users of </a:t>
            </a:r>
            <a:r>
              <a:rPr lang="en-US" sz="2800" b="1" dirty="0" err="1" smtClean="0"/>
              <a:t>dabigatran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warfarin</a:t>
            </a:r>
            <a:r>
              <a:rPr lang="en-US" sz="2800" b="1" dirty="0" smtClean="0"/>
              <a:t> for AF </a:t>
            </a:r>
            <a:endParaRPr lang="nl-NL" sz="2800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611560" y="2132856"/>
          <a:ext cx="7920880" cy="2419469"/>
        </p:xfrm>
        <a:graphic>
          <a:graphicData uri="http://schemas.openxmlformats.org/drawingml/2006/table">
            <a:tbl>
              <a:tblPr/>
              <a:tblGrid>
                <a:gridCol w="2039039"/>
                <a:gridCol w="1490067"/>
                <a:gridCol w="1568492"/>
                <a:gridCol w="1411643"/>
                <a:gridCol w="1411639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End point</a:t>
                      </a:r>
                      <a:endParaRPr lang="nl-NL" sz="3600" dirty="0">
                        <a:solidFill>
                          <a:schemeClr val="bg2">
                            <a:lumMod val="9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Dabigatran</a:t>
                      </a:r>
                      <a:r>
                        <a:rPr lang="nl-NL" sz="20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3600" dirty="0">
                        <a:solidFill>
                          <a:schemeClr val="bg2">
                            <a:lumMod val="9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Dabigatran</a:t>
                      </a:r>
                      <a:endParaRPr lang="nl-NL" sz="3600" dirty="0">
                        <a:solidFill>
                          <a:schemeClr val="bg2">
                            <a:lumMod val="9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Warfarin</a:t>
                      </a:r>
                      <a:r>
                        <a:rPr lang="nl-NL" sz="20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3600" dirty="0">
                        <a:solidFill>
                          <a:schemeClr val="bg2">
                            <a:lumMod val="9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Warfarin</a:t>
                      </a:r>
                      <a:endParaRPr lang="nl-NL" sz="3600" dirty="0">
                        <a:solidFill>
                          <a:schemeClr val="bg2">
                            <a:lumMod val="9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9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2800">
                        <a:latin typeface="Calibri"/>
                        <a:ea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 (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events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nl-NL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Events per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000 days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risk</a:t>
                      </a:r>
                      <a:endParaRPr lang="nl-NL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 (events)</a:t>
                      </a:r>
                      <a:endParaRPr lang="nl-NL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Events per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000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days</a:t>
                      </a:r>
                    </a:p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risk</a:t>
                      </a:r>
                      <a:endParaRPr lang="nl-NL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GI </a:t>
                      </a:r>
                      <a:r>
                        <a:rPr lang="nl-NL" sz="2000" b="1" dirty="0" err="1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hemorrhage</a:t>
                      </a:r>
                      <a:r>
                        <a:rPr lang="nl-NL" sz="2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3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10 599 (16)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43 541 (160)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99289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 err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Intracranial</a:t>
                      </a:r>
                      <a:endParaRPr lang="nl-NL" sz="2000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 err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hemorrhage</a:t>
                      </a:r>
                      <a:r>
                        <a:rPr lang="nl-NL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nl-NL" sz="3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10 587 (8)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43 594 (109)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nl-NL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9" name="Groep 18"/>
          <p:cNvGrpSpPr/>
          <p:nvPr/>
        </p:nvGrpSpPr>
        <p:grpSpPr>
          <a:xfrm>
            <a:off x="539552" y="2348880"/>
            <a:ext cx="7992888" cy="1872208"/>
            <a:chOff x="611560" y="1988840"/>
            <a:chExt cx="7992888" cy="1872208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611560" y="1988840"/>
              <a:ext cx="7992888" cy="0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611560" y="2708920"/>
              <a:ext cx="7992888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11560" y="3212976"/>
              <a:ext cx="7992888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V="1">
              <a:off x="2627784" y="1988840"/>
              <a:ext cx="0" cy="1872208"/>
            </a:xfrm>
            <a:prstGeom prst="line">
              <a:avLst/>
            </a:prstGeom>
            <a:ln w="12700">
              <a:solidFill>
                <a:srgbClr val="8EC3E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V="1">
              <a:off x="4211960" y="1988840"/>
              <a:ext cx="0" cy="1872208"/>
            </a:xfrm>
            <a:prstGeom prst="line">
              <a:avLst/>
            </a:prstGeom>
            <a:ln w="12700">
              <a:solidFill>
                <a:srgbClr val="8EC3E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flipV="1">
              <a:off x="5724128" y="1988840"/>
              <a:ext cx="0" cy="1872208"/>
            </a:xfrm>
            <a:prstGeom prst="line">
              <a:avLst/>
            </a:prstGeom>
            <a:ln w="12700">
              <a:solidFill>
                <a:srgbClr val="8EC3E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flipV="1">
              <a:off x="7164288" y="1988840"/>
              <a:ext cx="0" cy="1872208"/>
            </a:xfrm>
            <a:prstGeom prst="line">
              <a:avLst/>
            </a:prstGeom>
            <a:ln w="12700">
              <a:solidFill>
                <a:srgbClr val="8EC3E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11560" y="3861048"/>
              <a:ext cx="7992888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hthoek 19"/>
          <p:cNvSpPr/>
          <p:nvPr/>
        </p:nvSpPr>
        <p:spPr>
          <a:xfrm>
            <a:off x="6012160" y="6165304"/>
            <a:ext cx="25218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DOI: 10.1056/NEJMp1302834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72</Words>
  <Application>Microsoft Office PowerPoint</Application>
  <PresentationFormat>Diavoorstelling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Intracranial and GI bleeds in new users of dabigatran and warfarin for AF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143</cp:revision>
  <dcterms:created xsi:type="dcterms:W3CDTF">2011-09-14T14:53:57Z</dcterms:created>
  <dcterms:modified xsi:type="dcterms:W3CDTF">2013-03-18T19:52:43Z</dcterms:modified>
</cp:coreProperties>
</file>