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2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724630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3000" smtClean="0"/>
              <a:t>Plasma lipid fractions in different HMGCR SNP genotypes</a:t>
            </a:r>
            <a:endParaRPr lang="nl-NL" sz="30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923" y="1667824"/>
            <a:ext cx="7681877" cy="421598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 rot="16200000">
            <a:off x="-1146132" y="3957307"/>
            <a:ext cx="320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Mean difference in plasma lipid</a:t>
            </a:r>
          </a:p>
          <a:p>
            <a:r>
              <a:rPr lang="nl-NL">
                <a:solidFill>
                  <a:schemeClr val="bg1"/>
                </a:solidFill>
              </a:rPr>
              <a:t>fraction concentration(mmol/L)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565752" y="6153390"/>
            <a:ext cx="487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r</a:t>
            </a:r>
            <a:r>
              <a:rPr lang="nl-NL" smtClean="0">
                <a:solidFill>
                  <a:schemeClr val="bg1"/>
                </a:solidFill>
              </a:rPr>
              <a:t>s17238484</a:t>
            </a:r>
            <a:r>
              <a:rPr lang="nl-NL" b="1" smtClean="0">
                <a:solidFill>
                  <a:schemeClr val="bg1"/>
                </a:solidFill>
              </a:rPr>
              <a:t> </a:t>
            </a:r>
            <a:r>
              <a:rPr lang="nl-NL" smtClean="0">
                <a:solidFill>
                  <a:schemeClr val="bg1"/>
                </a:solidFill>
              </a:rPr>
              <a:t>SNP genotype (T-control or G alleles)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653436" y="5835933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TT (reference)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438378" y="6473167"/>
            <a:ext cx="289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Swerdlow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The Lancet 2014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558" y="5839579"/>
            <a:ext cx="113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GT vs TT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775550" y="5828249"/>
            <a:ext cx="113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GG vs TT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335037" y="5828249"/>
            <a:ext cx="136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Per G allele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mtClean="0"/>
              <a:t>Plasma </a:t>
            </a:r>
            <a:r>
              <a:rPr lang="nl-NL"/>
              <a:t>glucose and </a:t>
            </a:r>
            <a:r>
              <a:rPr lang="nl-NL" smtClean="0"/>
              <a:t>insulin in </a:t>
            </a:r>
            <a:r>
              <a:rPr lang="nl-NL"/>
              <a:t>different HMGCR SNP genotypes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98" y="1557512"/>
            <a:ext cx="7282003" cy="432029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438378" y="6473167"/>
            <a:ext cx="289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Swerdlow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The Lancet 2014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 rot="16200000">
            <a:off x="-1278900" y="3667906"/>
            <a:ext cx="377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Difference </a:t>
            </a:r>
            <a:r>
              <a:rPr lang="en-US">
                <a:solidFill>
                  <a:schemeClr val="bg1"/>
                </a:solidFill>
              </a:rPr>
              <a:t>in </a:t>
            </a:r>
            <a:r>
              <a:rPr lang="nl-NL" smtClean="0">
                <a:solidFill>
                  <a:schemeClr val="bg1"/>
                </a:solidFill>
              </a:rPr>
              <a:t>geometric mean of </a:t>
            </a:r>
            <a:r>
              <a:rPr lang="nl-NL">
                <a:solidFill>
                  <a:schemeClr val="bg1"/>
                </a:solidFill>
              </a:rPr>
              <a:t>plasma glucose and plasma </a:t>
            </a:r>
            <a:r>
              <a:rPr lang="nl-NL" smtClean="0">
                <a:solidFill>
                  <a:schemeClr val="bg1"/>
                </a:solidFill>
              </a:rPr>
              <a:t>insulin (%)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65752" y="6153390"/>
            <a:ext cx="487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r</a:t>
            </a:r>
            <a:r>
              <a:rPr lang="nl-NL" smtClean="0">
                <a:solidFill>
                  <a:schemeClr val="bg1"/>
                </a:solidFill>
              </a:rPr>
              <a:t>s17238484</a:t>
            </a:r>
            <a:r>
              <a:rPr lang="nl-NL" b="1" smtClean="0">
                <a:solidFill>
                  <a:schemeClr val="bg1"/>
                </a:solidFill>
              </a:rPr>
              <a:t> </a:t>
            </a:r>
            <a:r>
              <a:rPr lang="nl-NL" smtClean="0">
                <a:solidFill>
                  <a:schemeClr val="bg1"/>
                </a:solidFill>
              </a:rPr>
              <a:t>SNP genotype (T-control or G alleles)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653436" y="5835933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TT (reference)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275558" y="5839579"/>
            <a:ext cx="113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GT vs TT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775550" y="5828249"/>
            <a:ext cx="113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GG vs TT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335037" y="5828249"/>
            <a:ext cx="136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Per G allele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mtClean="0"/>
              <a:t>Bodyweight and BMI in different HMGCR SNP genotypes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684" y="1742779"/>
            <a:ext cx="7889529" cy="413502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438378" y="6473167"/>
            <a:ext cx="289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Swerdlow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The Lancet 2014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6200000">
            <a:off x="-1231173" y="3756850"/>
            <a:ext cx="37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Mean difference </a:t>
            </a:r>
            <a:r>
              <a:rPr lang="en-US">
                <a:solidFill>
                  <a:schemeClr val="bg1"/>
                </a:solidFill>
              </a:rPr>
              <a:t>in </a:t>
            </a:r>
            <a:r>
              <a:rPr lang="en-US" smtClean="0">
                <a:solidFill>
                  <a:schemeClr val="bg1"/>
                </a:solidFill>
              </a:rPr>
              <a:t>body weight</a:t>
            </a:r>
            <a:r>
              <a:rPr lang="nl-NL" smtClean="0">
                <a:solidFill>
                  <a:schemeClr val="bg1"/>
                </a:solidFill>
              </a:rPr>
              <a:t> (kg)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565752" y="6153390"/>
            <a:ext cx="487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r</a:t>
            </a:r>
            <a:r>
              <a:rPr lang="nl-NL" smtClean="0">
                <a:solidFill>
                  <a:schemeClr val="bg1"/>
                </a:solidFill>
              </a:rPr>
              <a:t>s17238484</a:t>
            </a:r>
            <a:r>
              <a:rPr lang="nl-NL" b="1" smtClean="0">
                <a:solidFill>
                  <a:schemeClr val="bg1"/>
                </a:solidFill>
              </a:rPr>
              <a:t> </a:t>
            </a:r>
            <a:r>
              <a:rPr lang="nl-NL" smtClean="0">
                <a:solidFill>
                  <a:schemeClr val="bg1"/>
                </a:solidFill>
              </a:rPr>
              <a:t>SNP genotype (T-control or G alleles)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653436" y="5835933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TT (reference)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275558" y="5839579"/>
            <a:ext cx="113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GT vs TT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775550" y="5828249"/>
            <a:ext cx="113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GG vs TT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335037" y="5828249"/>
            <a:ext cx="136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Per G allele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32107" y="3481264"/>
            <a:ext cx="37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Mean difference </a:t>
            </a:r>
            <a:r>
              <a:rPr lang="en-US">
                <a:solidFill>
                  <a:schemeClr val="bg1"/>
                </a:solidFill>
              </a:rPr>
              <a:t>in </a:t>
            </a:r>
            <a:r>
              <a:rPr lang="nl-NL" smtClean="0">
                <a:solidFill>
                  <a:schemeClr val="bg1"/>
                </a:solidFill>
              </a:rPr>
              <a:t>BMI (kg/m2)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7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146</Words>
  <Application>Microsoft Office PowerPoint</Application>
  <PresentationFormat>Diavoorstelling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Verdana</vt:lpstr>
      <vt:lpstr>Office-thema</vt:lpstr>
      <vt:lpstr>PowerPoint-presentatie</vt:lpstr>
      <vt:lpstr>Plasma glucose and insulin in different HMGCR SNP genotypes</vt:lpstr>
      <vt:lpstr>Bodyweight and BMI in different HMGCR SNP genotypes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22</cp:revision>
  <dcterms:created xsi:type="dcterms:W3CDTF">2013-04-15T08:15:24Z</dcterms:created>
  <dcterms:modified xsi:type="dcterms:W3CDTF">2014-10-03T14:41:14Z</dcterms:modified>
</cp:coreProperties>
</file>