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7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7-1-2015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6566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7-1-2015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7483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7-1-2015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7-1-2015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7-1-2015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203200" y="137824"/>
            <a:ext cx="76073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500" b="1" i="0" kern="1200" baseline="0">
                <a:solidFill>
                  <a:srgbClr val="FFFF00"/>
                </a:solidFill>
                <a:latin typeface="Verdana" pitchFamily="34" charset="0"/>
                <a:ea typeface="+mj-ea"/>
                <a:cs typeface="Corbel"/>
              </a:defRPr>
            </a:lvl1pPr>
          </a:lstStyle>
          <a:p>
            <a:r>
              <a:rPr lang="nl-NL" sz="2400" smtClean="0"/>
              <a:t>Risk of coronary heart disease according to number of optimal lifestyle factors in women with </a:t>
            </a:r>
            <a:r>
              <a:rPr lang="nl-NL" sz="2400" u="sng" smtClean="0"/>
              <a:t>&gt;</a:t>
            </a:r>
            <a:r>
              <a:rPr lang="nl-NL" sz="2400" smtClean="0"/>
              <a:t>1 or without clinical CVD risk factors</a:t>
            </a:r>
            <a:endParaRPr lang="nl-NL" sz="2400" dirty="0"/>
          </a:p>
        </p:txBody>
      </p:sp>
      <p:sp>
        <p:nvSpPr>
          <p:cNvPr id="3" name="Rechthoek 2"/>
          <p:cNvSpPr/>
          <p:nvPr/>
        </p:nvSpPr>
        <p:spPr>
          <a:xfrm rot="16200000">
            <a:off x="-408603" y="3556394"/>
            <a:ext cx="20831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Hazard Ratio of CHD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1788425" y="1960829"/>
            <a:ext cx="26663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No </a:t>
            </a:r>
            <a:r>
              <a:rPr lang="nl-NL" dirty="0" err="1">
                <a:solidFill>
                  <a:schemeClr val="bg1"/>
                </a:solidFill>
              </a:rPr>
              <a:t>clinical</a:t>
            </a:r>
            <a:r>
              <a:rPr lang="nl-NL" dirty="0">
                <a:solidFill>
                  <a:schemeClr val="bg1"/>
                </a:solidFill>
              </a:rPr>
              <a:t> CVD risk factors</a:t>
            </a:r>
          </a:p>
        </p:txBody>
      </p:sp>
      <p:grpSp>
        <p:nvGrpSpPr>
          <p:cNvPr id="5" name="Groep 4"/>
          <p:cNvGrpSpPr/>
          <p:nvPr/>
        </p:nvGrpSpPr>
        <p:grpSpPr>
          <a:xfrm>
            <a:off x="963952" y="1650115"/>
            <a:ext cx="6759962" cy="4936620"/>
            <a:chOff x="1090952" y="1290854"/>
            <a:chExt cx="6759962" cy="4936620"/>
          </a:xfrm>
        </p:grpSpPr>
        <p:sp>
          <p:nvSpPr>
            <p:cNvPr id="6" name="Rechthoek 5"/>
            <p:cNvSpPr/>
            <p:nvPr/>
          </p:nvSpPr>
          <p:spPr>
            <a:xfrm>
              <a:off x="2695927" y="5858142"/>
              <a:ext cx="355001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err="1">
                  <a:solidFill>
                    <a:schemeClr val="bg1"/>
                  </a:solidFill>
                </a:rPr>
                <a:t>Number</a:t>
              </a:r>
              <a:r>
                <a:rPr lang="nl-NL" dirty="0">
                  <a:solidFill>
                    <a:schemeClr val="bg1"/>
                  </a:solidFill>
                </a:rPr>
                <a:t> of </a:t>
              </a:r>
              <a:r>
                <a:rPr lang="nl-NL" dirty="0" err="1">
                  <a:solidFill>
                    <a:schemeClr val="bg1"/>
                  </a:solidFill>
                </a:rPr>
                <a:t>Optimal</a:t>
              </a:r>
              <a:r>
                <a:rPr lang="nl-NL" dirty="0">
                  <a:solidFill>
                    <a:schemeClr val="bg1"/>
                  </a:solidFill>
                </a:rPr>
                <a:t> Lifestyle Factors</a:t>
              </a:r>
            </a:p>
          </p:txBody>
        </p:sp>
        <p:sp>
          <p:nvSpPr>
            <p:cNvPr id="7" name="Rechthoek 6"/>
            <p:cNvSpPr/>
            <p:nvPr/>
          </p:nvSpPr>
          <p:spPr>
            <a:xfrm>
              <a:off x="1915425" y="5524937"/>
              <a:ext cx="572703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≥4 </a:t>
              </a:r>
              <a:r>
                <a:rPr lang="nl-NL" dirty="0" smtClean="0">
                  <a:solidFill>
                    <a:schemeClr val="bg1"/>
                  </a:solidFill>
                </a:rPr>
                <a:t>                   3                       2                      1                      0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pic>
          <p:nvPicPr>
            <p:cNvPr id="8" name="Afbeelding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90952" y="1290854"/>
              <a:ext cx="6759962" cy="4325229"/>
            </a:xfrm>
            <a:prstGeom prst="rect">
              <a:avLst/>
            </a:prstGeom>
          </p:spPr>
        </p:pic>
      </p:grpSp>
      <p:pic>
        <p:nvPicPr>
          <p:cNvPr id="9" name="Afbeelding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9124" y="2014706"/>
            <a:ext cx="259301" cy="835526"/>
          </a:xfrm>
          <a:prstGeom prst="rect">
            <a:avLst/>
          </a:prstGeom>
        </p:spPr>
      </p:pic>
      <p:sp>
        <p:nvSpPr>
          <p:cNvPr id="10" name="Rechthoek 9"/>
          <p:cNvSpPr/>
          <p:nvPr/>
        </p:nvSpPr>
        <p:spPr>
          <a:xfrm>
            <a:off x="1790980" y="2557616"/>
            <a:ext cx="3591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One</a:t>
            </a:r>
            <a:r>
              <a:rPr lang="nl-NL" dirty="0">
                <a:solidFill>
                  <a:schemeClr val="bg1"/>
                </a:solidFill>
              </a:rPr>
              <a:t> or more </a:t>
            </a:r>
            <a:r>
              <a:rPr lang="nl-NL" dirty="0" err="1">
                <a:solidFill>
                  <a:schemeClr val="bg1"/>
                </a:solidFill>
              </a:rPr>
              <a:t>clinical</a:t>
            </a:r>
            <a:r>
              <a:rPr lang="nl-NL" dirty="0">
                <a:solidFill>
                  <a:schemeClr val="bg1"/>
                </a:solidFill>
              </a:rPr>
              <a:t> CVD risk factors</a:t>
            </a:r>
          </a:p>
        </p:txBody>
      </p:sp>
      <p:cxnSp>
        <p:nvCxnSpPr>
          <p:cNvPr id="11" name="Rechte verbindingslijn 10"/>
          <p:cNvCxnSpPr/>
          <p:nvPr/>
        </p:nvCxnSpPr>
        <p:spPr>
          <a:xfrm flipH="1">
            <a:off x="817630" y="5575300"/>
            <a:ext cx="720877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kstvak 11"/>
          <p:cNvSpPr txBox="1"/>
          <p:nvPr/>
        </p:nvSpPr>
        <p:spPr>
          <a:xfrm>
            <a:off x="133622" y="5359400"/>
            <a:ext cx="83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  <a:latin typeface="+mj-lt"/>
              </a:rPr>
              <a:t>HR=1</a:t>
            </a:r>
            <a:endParaRPr lang="nl-NL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5889276" y="6515534"/>
            <a:ext cx="32523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400" smtClean="0">
                <a:solidFill>
                  <a:schemeClr val="bg1"/>
                </a:solidFill>
              </a:rPr>
              <a:t>Adapted from Chomistek </a:t>
            </a:r>
            <a:r>
              <a:rPr lang="nl-NL" sz="1400" i="1" smtClean="0">
                <a:solidFill>
                  <a:schemeClr val="bg1"/>
                </a:solidFill>
              </a:rPr>
              <a:t>et al</a:t>
            </a:r>
            <a:r>
              <a:rPr lang="nl-NL" sz="1400" smtClean="0">
                <a:solidFill>
                  <a:schemeClr val="bg1"/>
                </a:solidFill>
              </a:rPr>
              <a:t>., JACC 2015</a:t>
            </a:r>
            <a:endParaRPr lang="nl-NL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59</Words>
  <Application>Microsoft Office PowerPoint</Application>
  <PresentationFormat>Diavoorstelling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Corbel</vt:lpstr>
      <vt:lpstr>Verdana</vt:lpstr>
      <vt:lpstr>Office-thema</vt:lpstr>
      <vt:lpstr>PowerPoint-presentatie</vt:lpstr>
    </vt:vector>
  </TitlesOfParts>
  <Company>MEDCON Europe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 Brouwer</cp:lastModifiedBy>
  <cp:revision>24</cp:revision>
  <dcterms:created xsi:type="dcterms:W3CDTF">2013-04-15T08:15:24Z</dcterms:created>
  <dcterms:modified xsi:type="dcterms:W3CDTF">2015-01-07T16:04:04Z</dcterms:modified>
</cp:coreProperties>
</file>