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16634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24-1-2013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349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24-1-2013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24-1-2013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All cause mortality with or without statin at baseline in patients </a:t>
            </a:r>
            <a:r>
              <a:rPr lang="en-US" sz="2400" b="1" dirty="0"/>
              <a:t>with </a:t>
            </a:r>
            <a:r>
              <a:rPr lang="en-US" sz="2400" b="1" dirty="0" smtClean="0"/>
              <a:t>MI and acute </a:t>
            </a:r>
            <a:r>
              <a:rPr lang="en-US" sz="2400" b="1" dirty="0"/>
              <a:t>systolic heart failure included in the EPHESUS trial</a:t>
            </a:r>
            <a:endParaRPr lang="nl-NL" sz="2400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5724128" y="28529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On</a:t>
            </a:r>
            <a:r>
              <a:rPr lang="nl-NL" dirty="0" smtClean="0">
                <a:solidFill>
                  <a:schemeClr val="bg1"/>
                </a:solidFill>
              </a:rPr>
              <a:t> Statin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012160" y="17635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Without statin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27" name="Groep 26"/>
          <p:cNvGrpSpPr/>
          <p:nvPr/>
        </p:nvGrpSpPr>
        <p:grpSpPr>
          <a:xfrm>
            <a:off x="1137102" y="1681063"/>
            <a:ext cx="6429030" cy="4196209"/>
            <a:chOff x="1137102" y="1681063"/>
            <a:chExt cx="6429030" cy="419620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03388" y="1800225"/>
              <a:ext cx="5737225" cy="3532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6" name="Groep 25"/>
            <p:cNvGrpSpPr/>
            <p:nvPr/>
          </p:nvGrpSpPr>
          <p:grpSpPr>
            <a:xfrm>
              <a:off x="1137102" y="1681063"/>
              <a:ext cx="6429030" cy="4196209"/>
              <a:chOff x="1137102" y="1681063"/>
              <a:chExt cx="6429030" cy="4196209"/>
            </a:xfrm>
          </p:grpSpPr>
          <p:sp>
            <p:nvSpPr>
              <p:cNvPr id="5" name="Tekstvak 4"/>
              <p:cNvSpPr txBox="1"/>
              <p:nvPr/>
            </p:nvSpPr>
            <p:spPr>
              <a:xfrm>
                <a:off x="1537216" y="4417367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5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1423404" y="3717032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kstvak 6"/>
              <p:cNvSpPr txBox="1"/>
              <p:nvPr/>
            </p:nvSpPr>
            <p:spPr>
              <a:xfrm>
                <a:off x="1423404" y="3049215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15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1423404" y="2348880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1423404" y="16810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25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2185288" y="5281463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2627784" y="5281463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6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3121392" y="5281463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9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3491880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12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3985488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15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4427984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18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4860032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21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5292080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24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5796136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27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6228184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6679988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33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7153840" y="5281463"/>
                <a:ext cx="412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36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kstvak 23"/>
              <p:cNvSpPr txBox="1"/>
              <p:nvPr/>
            </p:nvSpPr>
            <p:spPr>
              <a:xfrm rot="16200000">
                <a:off x="226259" y="3115707"/>
                <a:ext cx="21602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err="1" smtClean="0">
                    <a:solidFill>
                      <a:schemeClr val="bg1"/>
                    </a:solidFill>
                  </a:rPr>
                  <a:t>Event</a:t>
                </a:r>
                <a:r>
                  <a:rPr lang="nl-NL" sz="16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NL" sz="1600" dirty="0" err="1" smtClean="0">
                    <a:solidFill>
                      <a:schemeClr val="bg1"/>
                    </a:solidFill>
                  </a:rPr>
                  <a:t>rate</a:t>
                </a:r>
                <a:r>
                  <a:rPr lang="nl-NL" sz="1600" dirty="0" smtClean="0">
                    <a:solidFill>
                      <a:schemeClr val="bg1"/>
                    </a:solidFill>
                  </a:rPr>
                  <a:t> (%)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3635896" y="556949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Follow-up (</a:t>
                </a:r>
                <a:r>
                  <a:rPr lang="nl-NL" sz="1400" dirty="0" err="1" smtClean="0">
                    <a:solidFill>
                      <a:schemeClr val="bg1"/>
                    </a:solidFill>
                  </a:rPr>
                  <a:t>months</a:t>
                </a:r>
                <a:r>
                  <a:rPr lang="nl-NL" sz="1400" dirty="0" smtClean="0">
                    <a:solidFill>
                      <a:schemeClr val="bg1"/>
                    </a:solidFill>
                  </a:rPr>
                  <a:t>)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8" name="Rechthoek 27"/>
          <p:cNvSpPr/>
          <p:nvPr/>
        </p:nvSpPr>
        <p:spPr>
          <a:xfrm>
            <a:off x="3419872" y="6165304"/>
            <a:ext cx="55568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Dobre</a:t>
            </a:r>
            <a:r>
              <a:rPr lang="nl-NL" sz="1200" dirty="0" smtClean="0">
                <a:solidFill>
                  <a:schemeClr val="bg1"/>
                </a:solidFill>
              </a:rPr>
              <a:t> D et al. </a:t>
            </a:r>
            <a:r>
              <a:rPr lang="en-US" sz="1200" dirty="0" smtClean="0">
                <a:solidFill>
                  <a:schemeClr val="bg1"/>
                </a:solidFill>
              </a:rPr>
              <a:t>European Journal of Heart Failure (2013) 15, 221–227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67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All cause mortality with or without statin at baseline in patients with MI and acute systolic heart failure included in the EPHESUS trial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2013-01-24T14:42:26Z</dcterms:modified>
</cp:coreProperties>
</file>