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B0F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3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7/22/14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7/22/14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7/22/14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7/22/14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7/22/14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0" y="304548"/>
            <a:ext cx="7389663" cy="1371086"/>
          </a:xfrm>
        </p:spPr>
        <p:txBody>
          <a:bodyPr>
            <a:normAutofit/>
          </a:bodyPr>
          <a:lstStyle/>
          <a:p>
            <a:r>
              <a:rPr lang="nl-NL" sz="2400"/>
              <a:t>ODYSSEY MONO: On-treatment LDL-c levels over time, with PCSK9-antibody alirocumab or ezetimibe as monotherapy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906" y="1860300"/>
            <a:ext cx="4818062" cy="3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6553210" y="2612085"/>
            <a:ext cx="440267" cy="1588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53210" y="3003918"/>
            <a:ext cx="440267" cy="1"/>
          </a:xfrm>
          <a:prstGeom prst="line">
            <a:avLst/>
          </a:prstGeom>
          <a:ln w="349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93477" y="2342754"/>
            <a:ext cx="1896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Ezetimibe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76547" y="2753064"/>
            <a:ext cx="1896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Alirocumab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9922" y="6109734"/>
            <a:ext cx="12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Week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127469" y="3965550"/>
            <a:ext cx="3352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LS mean LDL-c (mg/dL)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7923" y="5825067"/>
            <a:ext cx="37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2306" y="5523467"/>
            <a:ext cx="37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3775" y="5069470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5244" y="2641266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120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5244" y="3142272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5244" y="1675634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160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5244" y="2210772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140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3775" y="3596269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3775" y="4118001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3775" y="4583204"/>
            <a:ext cx="68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1107" y="5825067"/>
            <a:ext cx="37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6174" y="5825067"/>
            <a:ext cx="74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15107" y="5825067"/>
            <a:ext cx="59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9174" y="5825067"/>
            <a:ext cx="75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62789" y="5825067"/>
            <a:ext cx="505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9922" y="5825067"/>
            <a:ext cx="37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08644" y="6309789"/>
            <a:ext cx="3335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Roth </a:t>
            </a:r>
            <a:r>
              <a:rPr lang="en-GB" sz="2000" i="1">
                <a:solidFill>
                  <a:schemeClr val="bg1"/>
                </a:solidFill>
              </a:rPr>
              <a:t>et al.</a:t>
            </a:r>
            <a:r>
              <a:rPr lang="en-GB" sz="2000">
                <a:solidFill>
                  <a:schemeClr val="bg1"/>
                </a:solidFill>
              </a:rPr>
              <a:t> Int. J Cardiol.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ODYSSEY MONO: On-treatment LDL-c levels over time, with PCSK9-antibody alirocumab or ezetimibe as monotherapy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11</cp:revision>
  <dcterms:created xsi:type="dcterms:W3CDTF">2014-07-22T08:11:42Z</dcterms:created>
  <dcterms:modified xsi:type="dcterms:W3CDTF">2014-07-22T08:34:24Z</dcterms:modified>
</cp:coreProperties>
</file>