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4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AFF"/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738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25-10-2012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25-10-2012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25-10-2012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25-10-2012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25-10-2012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25-10-2012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25-10-2012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25-10-2012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25-10-2012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25-10-2012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25-10-2012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25-10-2012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25-10-2012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25-10-2012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25760"/>
            <a:ext cx="8435280" cy="1143000"/>
          </a:xfrm>
        </p:spPr>
        <p:txBody>
          <a:bodyPr/>
          <a:lstStyle/>
          <a:p>
            <a:r>
              <a:rPr lang="nl-NL" sz="2400" b="1" dirty="0" smtClean="0"/>
              <a:t>Veneuze </a:t>
            </a:r>
            <a:r>
              <a:rPr lang="nl-NL" sz="2400" b="1" dirty="0" err="1" smtClean="0"/>
              <a:t>trombo-embolie</a:t>
            </a:r>
            <a:r>
              <a:rPr lang="nl-NL" sz="2400" b="1" dirty="0" smtClean="0"/>
              <a:t> volgens </a:t>
            </a:r>
            <a:r>
              <a:rPr lang="nl-NL" sz="2400" b="1" dirty="0" err="1" smtClean="0"/>
              <a:t>spline</a:t>
            </a:r>
            <a:r>
              <a:rPr lang="nl-NL" sz="2400" b="1" dirty="0" smtClean="0"/>
              <a:t> geschatte </a:t>
            </a:r>
            <a:r>
              <a:rPr lang="nl-NL" sz="2400" b="1" dirty="0" err="1" smtClean="0"/>
              <a:t>glomerulaire</a:t>
            </a:r>
            <a:r>
              <a:rPr lang="nl-NL" sz="2400" b="1" dirty="0" smtClean="0"/>
              <a:t> filtratiesnelheid (</a:t>
            </a:r>
            <a:r>
              <a:rPr lang="nl-NL" sz="2400" b="1" dirty="0" err="1" smtClean="0"/>
              <a:t>eGFR</a:t>
            </a:r>
            <a:r>
              <a:rPr lang="nl-NL" sz="2400" b="1" dirty="0" smtClean="0"/>
              <a:t>) (A) en </a:t>
            </a:r>
            <a:r>
              <a:rPr lang="nl-NL" sz="2400" b="1" dirty="0" err="1" smtClean="0"/>
              <a:t>albumine-to-creatinine</a:t>
            </a:r>
            <a:r>
              <a:rPr lang="nl-NL" sz="2400" b="1" dirty="0" smtClean="0"/>
              <a:t> ratio (ACR) (B</a:t>
            </a:r>
            <a:endParaRPr lang="nl-NL" sz="2400" b="1" dirty="0"/>
          </a:p>
        </p:txBody>
      </p:sp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1484784"/>
            <a:ext cx="8796012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kstvak 20"/>
          <p:cNvSpPr txBox="1"/>
          <p:nvPr/>
        </p:nvSpPr>
        <p:spPr>
          <a:xfrm>
            <a:off x="4716016" y="6165304"/>
            <a:ext cx="42418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100" dirty="0" err="1" smtClean="0">
                <a:solidFill>
                  <a:schemeClr val="bg1"/>
                </a:solidFill>
              </a:rPr>
              <a:t>Mahmoodi</a:t>
            </a:r>
            <a:r>
              <a:rPr lang="nl-NL" sz="1100" dirty="0" smtClean="0">
                <a:solidFill>
                  <a:schemeClr val="bg1"/>
                </a:solidFill>
              </a:rPr>
              <a:t> </a:t>
            </a:r>
            <a:r>
              <a:rPr lang="nl-NL" sz="1100" dirty="0" smtClean="0">
                <a:solidFill>
                  <a:schemeClr val="bg1"/>
                </a:solidFill>
              </a:rPr>
              <a:t>BK </a:t>
            </a:r>
            <a:r>
              <a:rPr lang="nl-NL" sz="1100" dirty="0" smtClean="0">
                <a:solidFill>
                  <a:schemeClr val="bg1"/>
                </a:solidFill>
              </a:rPr>
              <a:t>et al, </a:t>
            </a:r>
            <a:r>
              <a:rPr lang="nl-NL" sz="1100" dirty="0" err="1" smtClean="0">
                <a:solidFill>
                  <a:schemeClr val="bg1"/>
                </a:solidFill>
              </a:rPr>
              <a:t>Circulation</a:t>
            </a:r>
            <a:r>
              <a:rPr lang="nl-NL" sz="1100" dirty="0" smtClean="0">
                <a:solidFill>
                  <a:schemeClr val="bg1"/>
                </a:solidFill>
              </a:rPr>
              <a:t>. 2012;126(16):1964-71. </a:t>
            </a:r>
            <a:endParaRPr lang="nl-NL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32</Words>
  <Application>Microsoft Office PowerPoint</Application>
  <PresentationFormat>Diavoorstelling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Veneuze trombo-embolie volgens spline geschatte glomerulaire filtratiesnelheid (eGFR) (A) en albumine-to-creatinine ratio (ACR) (B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142</cp:revision>
  <dcterms:created xsi:type="dcterms:W3CDTF">2011-09-14T14:53:57Z</dcterms:created>
  <dcterms:modified xsi:type="dcterms:W3CDTF">2012-10-25T19:02:38Z</dcterms:modified>
</cp:coreProperties>
</file>