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4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7341" y="194186"/>
            <a:ext cx="7772400" cy="984921"/>
          </a:xfrm>
        </p:spPr>
        <p:txBody>
          <a:bodyPr>
            <a:noAutofit/>
          </a:bodyPr>
          <a:lstStyle/>
          <a:p>
            <a:r>
              <a:rPr lang="nl-NL" sz="3000" smtClean="0"/>
              <a:t>Physical activity </a:t>
            </a:r>
            <a:r>
              <a:rPr lang="nl-NL" sz="3000" smtClean="0"/>
              <a:t>in </a:t>
            </a:r>
            <a:r>
              <a:rPr lang="nl-NL" sz="3000" smtClean="0"/>
              <a:t>9 </a:t>
            </a:r>
            <a:r>
              <a:rPr lang="nl-NL" sz="3000" smtClean="0"/>
              <a:t>to </a:t>
            </a:r>
            <a:r>
              <a:rPr lang="nl-NL" sz="3000" smtClean="0"/>
              <a:t>15-year </a:t>
            </a:r>
            <a:br>
              <a:rPr lang="nl-NL" sz="3000" smtClean="0"/>
            </a:br>
            <a:r>
              <a:rPr lang="nl-NL" sz="3000" smtClean="0"/>
              <a:t>old </a:t>
            </a:r>
            <a:r>
              <a:rPr lang="nl-NL" sz="3000" smtClean="0"/>
              <a:t>boys and </a:t>
            </a:r>
            <a:r>
              <a:rPr lang="nl-NL" sz="3000" smtClean="0"/>
              <a:t>artery </a:t>
            </a:r>
            <a:r>
              <a:rPr lang="nl-NL" sz="3000" smtClean="0"/>
              <a:t>distensibility 21 years later</a:t>
            </a:r>
            <a:endParaRPr lang="nl-NL" sz="3000" b="1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710" y="1647707"/>
            <a:ext cx="6095999" cy="447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2431390" y="6138284"/>
            <a:ext cx="363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Metabolic equivalent index tertiles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 rot="16200000">
            <a:off x="-1479336" y="3453758"/>
            <a:ext cx="4416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carotid </a:t>
            </a:r>
            <a:r>
              <a:rPr lang="nl-NL" smtClean="0">
                <a:solidFill>
                  <a:schemeClr val="bg1"/>
                </a:solidFill>
              </a:rPr>
              <a:t>artery </a:t>
            </a:r>
            <a:r>
              <a:rPr lang="nl-NL" smtClean="0">
                <a:solidFill>
                  <a:schemeClr val="bg1"/>
                </a:solidFill>
              </a:rPr>
              <a:t>distensibility</a:t>
            </a:r>
          </a:p>
          <a:p>
            <a:r>
              <a:rPr lang="nl-NL" smtClean="0">
                <a:solidFill>
                  <a:schemeClr val="bg1"/>
                </a:solidFill>
              </a:rPr>
              <a:t> (%/10 mmHg)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05669" y="6428052"/>
            <a:ext cx="363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Pälve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J Am Heart Assoc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1575" y="241484"/>
            <a:ext cx="7772400" cy="984921"/>
          </a:xfrm>
        </p:spPr>
        <p:txBody>
          <a:bodyPr>
            <a:noAutofit/>
          </a:bodyPr>
          <a:lstStyle/>
          <a:p>
            <a:r>
              <a:rPr lang="nl-NL" sz="3000" smtClean="0"/>
              <a:t>Physical activity </a:t>
            </a:r>
            <a:r>
              <a:rPr lang="nl-NL" sz="3000" smtClean="0"/>
              <a:t>in </a:t>
            </a:r>
            <a:r>
              <a:rPr lang="nl-NL" sz="3000" smtClean="0"/>
              <a:t>young adults (18-24 years) and </a:t>
            </a:r>
            <a:r>
              <a:rPr lang="nl-NL" sz="3000" smtClean="0"/>
              <a:t>artery distensibility 21 years later</a:t>
            </a:r>
            <a:endParaRPr lang="nl-NL" sz="3000" b="1">
              <a:solidFill>
                <a:srgbClr val="FFFF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88604" y="6090986"/>
            <a:ext cx="363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Metabolic equivalent index tertiles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 rot="16200000">
            <a:off x="-1457177" y="3453760"/>
            <a:ext cx="4416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carotid </a:t>
            </a:r>
            <a:r>
              <a:rPr lang="nl-NL" smtClean="0">
                <a:solidFill>
                  <a:schemeClr val="bg1"/>
                </a:solidFill>
              </a:rPr>
              <a:t>artery </a:t>
            </a:r>
            <a:r>
              <a:rPr lang="nl-NL" smtClean="0">
                <a:solidFill>
                  <a:schemeClr val="bg1"/>
                </a:solidFill>
              </a:rPr>
              <a:t>distensibility</a:t>
            </a:r>
          </a:p>
          <a:p>
            <a:r>
              <a:rPr lang="nl-NL" smtClean="0">
                <a:solidFill>
                  <a:schemeClr val="bg1"/>
                </a:solidFill>
              </a:rPr>
              <a:t> (%/10 mmHg)</a:t>
            </a:r>
            <a:endParaRPr lang="nl-NL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7822" y="1887516"/>
            <a:ext cx="5742040" cy="423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5505669" y="6428052"/>
            <a:ext cx="363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Pälve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J Am Heart Assoc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63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Physical activity in 9 to 15-year  old boys and artery distensibility 21 years later</vt:lpstr>
      <vt:lpstr>Physical activity in young adults (18-24 years) and artery distensibility 21 years later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2014-05-07T10:09:43Z</dcterms:modified>
</cp:coreProperties>
</file>