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BC35A"/>
    <a:srgbClr val="00B0F0"/>
    <a:srgbClr val="FF008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40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6/5/14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6/5/14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6/5/14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6/5/14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6/5/14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7275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>
                <a:solidFill>
                  <a:srgbClr val="FFFF00"/>
                </a:solidFill>
              </a:rPr>
              <a:t>Risk of developing diabetes with increasing loop-diuretic dosage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764" y="1570199"/>
            <a:ext cx="5228153" cy="492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11332" y="2218267"/>
            <a:ext cx="31326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G</a:t>
            </a:r>
            <a:r>
              <a:rPr lang="en-GB" sz="2000">
                <a:solidFill>
                  <a:srgbClr val="FFFF00"/>
                </a:solidFill>
              </a:rPr>
              <a:t>roup 1: no loop diuretics</a:t>
            </a:r>
          </a:p>
          <a:p>
            <a:r>
              <a:rPr lang="en-GB" sz="2000">
                <a:solidFill>
                  <a:srgbClr val="FF0080"/>
                </a:solidFill>
              </a:rPr>
              <a:t>Group 2</a:t>
            </a:r>
            <a:r>
              <a:rPr lang="en-GB" sz="2000">
                <a:solidFill>
                  <a:srgbClr val="FFFF00"/>
                </a:solidFill>
              </a:rPr>
              <a:t>: &gt;0-40 mg/day</a:t>
            </a:r>
          </a:p>
          <a:p>
            <a:r>
              <a:rPr lang="en-GB" sz="2000">
                <a:solidFill>
                  <a:srgbClr val="00B0F0"/>
                </a:solidFill>
              </a:rPr>
              <a:t>Group 3</a:t>
            </a:r>
            <a:r>
              <a:rPr lang="en-GB" sz="2000">
                <a:solidFill>
                  <a:srgbClr val="FFFF00"/>
                </a:solidFill>
              </a:rPr>
              <a:t>: &gt;40-80 mg/day</a:t>
            </a:r>
          </a:p>
          <a:p>
            <a:r>
              <a:rPr lang="en-GB" sz="2000">
                <a:solidFill>
                  <a:schemeClr val="accent6">
                    <a:lumMod val="75000"/>
                  </a:schemeClr>
                </a:solidFill>
              </a:rPr>
              <a:t>Group 4</a:t>
            </a:r>
            <a:r>
              <a:rPr lang="en-GB" sz="2000">
                <a:solidFill>
                  <a:srgbClr val="FFFF00"/>
                </a:solidFill>
              </a:rPr>
              <a:t>: &gt;80-159 mg/day</a:t>
            </a:r>
          </a:p>
          <a:p>
            <a:r>
              <a:rPr lang="en-GB" sz="2000">
                <a:solidFill>
                  <a:srgbClr val="7BC35A"/>
                </a:solidFill>
              </a:rPr>
              <a:t>Group 5</a:t>
            </a:r>
            <a:r>
              <a:rPr lang="en-GB" sz="2000">
                <a:solidFill>
                  <a:srgbClr val="FFFF00"/>
                </a:solidFill>
              </a:rPr>
              <a:t>: </a:t>
            </a:r>
            <a:r>
              <a:rPr lang="en-GB" sz="2000" u="sng">
                <a:solidFill>
                  <a:srgbClr val="FFFF00"/>
                </a:solidFill>
              </a:rPr>
              <a:t>&gt;</a:t>
            </a:r>
            <a:r>
              <a:rPr lang="en-GB" sz="2000">
                <a:solidFill>
                  <a:srgbClr val="FFFF00"/>
                </a:solidFill>
              </a:rPr>
              <a:t>160 mg/day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3917" y="6265332"/>
            <a:ext cx="335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Demant </a:t>
            </a:r>
            <a:r>
              <a:rPr lang="en-GB" i="1">
                <a:solidFill>
                  <a:schemeClr val="bg1"/>
                </a:solidFill>
              </a:rPr>
              <a:t>et al., </a:t>
            </a:r>
            <a:r>
              <a:rPr lang="en-GB">
                <a:solidFill>
                  <a:schemeClr val="bg1"/>
                </a:solidFill>
              </a:rPr>
              <a:t>Diabetologia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Risk of developing diabetes with increasing loop-diuretic dosage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9</cp:revision>
  <dcterms:created xsi:type="dcterms:W3CDTF">2014-06-05T08:48:33Z</dcterms:created>
  <dcterms:modified xsi:type="dcterms:W3CDTF">2014-06-05T08:56:09Z</dcterms:modified>
</cp:coreProperties>
</file>