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66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4-11-2014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4-11-2014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185169" y="232762"/>
            <a:ext cx="7684667" cy="11164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i="0" kern="1200" baseline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defRPr>
            </a:lvl1pPr>
          </a:lstStyle>
          <a:p>
            <a:r>
              <a:rPr lang="nl-NL" smtClean="0"/>
              <a:t>Dietary linoleic acid intake and total coronary heart disease events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999" y="1617960"/>
            <a:ext cx="6274084" cy="4448895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1599480" y="5966283"/>
            <a:ext cx="52117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Dietary linoleic </a:t>
            </a:r>
            <a:r>
              <a:rPr lang="nl-NL">
                <a:solidFill>
                  <a:schemeClr val="bg1"/>
                </a:solidFill>
              </a:rPr>
              <a:t>acid </a:t>
            </a:r>
            <a:r>
              <a:rPr lang="nl-NL" smtClean="0">
                <a:solidFill>
                  <a:schemeClr val="bg1"/>
                </a:solidFill>
              </a:rPr>
              <a:t>intake (Percent of energy intake)  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 rot="16200000">
            <a:off x="-1648909" y="3078178"/>
            <a:ext cx="52117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Relative risk (95%CI) of total CHD events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6192499" y="6430177"/>
            <a:ext cx="32778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Farvid </a:t>
            </a:r>
            <a:r>
              <a:rPr lang="nl-NL" i="1" smtClean="0">
                <a:solidFill>
                  <a:schemeClr val="bg1"/>
                </a:solidFill>
              </a:rPr>
              <a:t>et al., </a:t>
            </a:r>
            <a:r>
              <a:rPr lang="nl-NL" smtClean="0">
                <a:solidFill>
                  <a:schemeClr val="bg1"/>
                </a:solidFill>
              </a:rPr>
              <a:t>Circulation 2014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808" y="1597326"/>
            <a:ext cx="6215150" cy="4394999"/>
          </a:xfrm>
          <a:prstGeom prst="rect">
            <a:avLst/>
          </a:prstGeom>
        </p:spPr>
      </p:pic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04951" y="235400"/>
            <a:ext cx="7784806" cy="1018636"/>
          </a:xfrm>
        </p:spPr>
        <p:txBody>
          <a:bodyPr>
            <a:noAutofit/>
          </a:bodyPr>
          <a:lstStyle/>
          <a:p>
            <a:r>
              <a:rPr lang="nl-NL" sz="2900" smtClean="0"/>
              <a:t>Dietary linoleic acid intake and total coronary heart disease mortality</a:t>
            </a:r>
            <a:endParaRPr lang="nl-NL" sz="2900" dirty="0"/>
          </a:p>
        </p:txBody>
      </p:sp>
      <p:sp>
        <p:nvSpPr>
          <p:cNvPr id="5" name="Rechthoek 4"/>
          <p:cNvSpPr/>
          <p:nvPr/>
        </p:nvSpPr>
        <p:spPr>
          <a:xfrm rot="16200000">
            <a:off x="-1648908" y="3078178"/>
            <a:ext cx="52117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Relative risk (95%CI) of total CHD death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1599480" y="5966283"/>
            <a:ext cx="52117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Dietary linoleic </a:t>
            </a:r>
            <a:r>
              <a:rPr lang="nl-NL">
                <a:solidFill>
                  <a:schemeClr val="bg1"/>
                </a:solidFill>
              </a:rPr>
              <a:t>acid </a:t>
            </a:r>
            <a:r>
              <a:rPr lang="nl-NL" smtClean="0">
                <a:solidFill>
                  <a:schemeClr val="bg1"/>
                </a:solidFill>
              </a:rPr>
              <a:t>intake (Percent of energy intake)  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6192499" y="6430177"/>
            <a:ext cx="32778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Farvid </a:t>
            </a:r>
            <a:r>
              <a:rPr lang="nl-NL" i="1" smtClean="0">
                <a:solidFill>
                  <a:schemeClr val="bg1"/>
                </a:solidFill>
              </a:rPr>
              <a:t>et al., </a:t>
            </a:r>
            <a:r>
              <a:rPr lang="nl-NL" smtClean="0">
                <a:solidFill>
                  <a:schemeClr val="bg1"/>
                </a:solidFill>
              </a:rPr>
              <a:t>Circulation 2014</a:t>
            </a:r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470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70</Words>
  <Application>Microsoft Office PowerPoint</Application>
  <PresentationFormat>Diavoorstelling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Corbel</vt:lpstr>
      <vt:lpstr>Verdana</vt:lpstr>
      <vt:lpstr>Office-thema</vt:lpstr>
      <vt:lpstr>PowerPoint-presentatie</vt:lpstr>
      <vt:lpstr>Dietary linoleic acid intake and total coronary heart disease mortality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24</cp:revision>
  <dcterms:created xsi:type="dcterms:W3CDTF">2013-04-15T08:15:24Z</dcterms:created>
  <dcterms:modified xsi:type="dcterms:W3CDTF">2014-11-04T14:58:32Z</dcterms:modified>
</cp:coreProperties>
</file>