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2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7-10-2014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7-10-2014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57199" y="330058"/>
            <a:ext cx="7342909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2800" smtClean="0"/>
              <a:t>TESLA-B: mean change in LDL-c levels with evolocumab or placebo in patients with HoFH</a:t>
            </a:r>
            <a:endParaRPr lang="nl-NL" sz="28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086" y="2175308"/>
            <a:ext cx="7656898" cy="3147314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4912" y="1886551"/>
            <a:ext cx="2750072" cy="577515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 rot="16200000">
            <a:off x="-1828799" y="33804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dirty="0" err="1">
                <a:solidFill>
                  <a:schemeClr val="bg1"/>
                </a:solidFill>
              </a:rPr>
              <a:t>Mean</a:t>
            </a:r>
            <a:r>
              <a:rPr lang="nl-NL" dirty="0">
                <a:solidFill>
                  <a:schemeClr val="bg1"/>
                </a:solidFill>
              </a:rPr>
              <a:t> % change </a:t>
            </a:r>
            <a:r>
              <a:rPr lang="nl-NL" dirty="0" err="1">
                <a:solidFill>
                  <a:schemeClr val="bg1"/>
                </a:solidFill>
              </a:rPr>
              <a:t>from</a:t>
            </a:r>
            <a:r>
              <a:rPr lang="nl-NL" dirty="0">
                <a:solidFill>
                  <a:schemeClr val="bg1"/>
                </a:solidFill>
              </a:rPr>
              <a:t> baseline in </a:t>
            </a:r>
            <a:r>
              <a:rPr lang="nl-NL" dirty="0" err="1">
                <a:solidFill>
                  <a:schemeClr val="bg1"/>
                </a:solidFill>
              </a:rPr>
              <a:t>ultracentrifugation</a:t>
            </a:r>
            <a:r>
              <a:rPr lang="nl-NL" dirty="0">
                <a:solidFill>
                  <a:schemeClr val="bg1"/>
                </a:solidFill>
              </a:rPr>
              <a:t> LDL cholesterol</a:t>
            </a:r>
          </a:p>
        </p:txBody>
      </p:sp>
      <p:sp>
        <p:nvSpPr>
          <p:cNvPr id="6" name="Rechthoek 5"/>
          <p:cNvSpPr/>
          <p:nvPr/>
        </p:nvSpPr>
        <p:spPr>
          <a:xfrm>
            <a:off x="3746372" y="5426713"/>
            <a:ext cx="1266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Study</a:t>
            </a:r>
            <a:r>
              <a:rPr lang="nl-NL" dirty="0">
                <a:solidFill>
                  <a:schemeClr val="bg1"/>
                </a:solidFill>
              </a:rPr>
              <a:t> week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887233" y="6394611"/>
            <a:ext cx="3256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Raal </a:t>
            </a:r>
            <a:r>
              <a:rPr lang="nl-NL" i="1" smtClean="0">
                <a:solidFill>
                  <a:schemeClr val="bg1"/>
                </a:solidFill>
              </a:rPr>
              <a:t>et al.,</a:t>
            </a:r>
            <a:r>
              <a:rPr lang="nl-NL" smtClean="0">
                <a:solidFill>
                  <a:schemeClr val="bg1"/>
                </a:solidFill>
              </a:rPr>
              <a:t> The Lancet </a:t>
            </a:r>
            <a:r>
              <a:rPr lang="nl-NL" smtClean="0">
                <a:solidFill>
                  <a:schemeClr val="bg1"/>
                </a:solidFill>
              </a:rPr>
              <a:t>Oct 2014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34</Words>
  <Application>Microsoft Office PowerPoint</Application>
  <PresentationFormat>Diavoorstelling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27</cp:revision>
  <dcterms:created xsi:type="dcterms:W3CDTF">2013-04-15T08:15:24Z</dcterms:created>
  <dcterms:modified xsi:type="dcterms:W3CDTF">2014-10-07T09:25:37Z</dcterms:modified>
</cp:coreProperties>
</file>