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1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12-3-2014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smtClean="0"/>
              <a:t>LDL-c levels in homozygous autosomal dominant hypercholesterolaemia patients</a:t>
            </a:r>
            <a:endParaRPr lang="en-GB" sz="2800" dirty="0" smtClean="0"/>
          </a:p>
        </p:txBody>
      </p:sp>
      <p:grpSp>
        <p:nvGrpSpPr>
          <p:cNvPr id="14" name="Groep 13"/>
          <p:cNvGrpSpPr/>
          <p:nvPr/>
        </p:nvGrpSpPr>
        <p:grpSpPr>
          <a:xfrm>
            <a:off x="309504" y="1401704"/>
            <a:ext cx="8629779" cy="5260745"/>
            <a:chOff x="309504" y="1401704"/>
            <a:chExt cx="8629779" cy="5260745"/>
          </a:xfrm>
        </p:grpSpPr>
        <p:sp>
          <p:nvSpPr>
            <p:cNvPr id="15" name="Titel 1"/>
            <p:cNvSpPr txBox="1">
              <a:spLocks/>
            </p:cNvSpPr>
            <p:nvPr/>
          </p:nvSpPr>
          <p:spPr>
            <a:xfrm>
              <a:off x="309504" y="1401704"/>
              <a:ext cx="7772400" cy="14700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Candara"/>
                <a:ea typeface="+mj-ea"/>
                <a:cs typeface="Candara"/>
              </a:endParaRPr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26926" y="1808482"/>
              <a:ext cx="4214051" cy="4146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kstvak 16"/>
            <p:cNvSpPr txBox="1"/>
            <p:nvPr/>
          </p:nvSpPr>
          <p:spPr>
            <a:xfrm>
              <a:off x="1528534" y="5954563"/>
              <a:ext cx="20744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Before lipid-lowering therapy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3835006" y="5954563"/>
              <a:ext cx="20744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After lipid-lowering therapy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grpSp>
          <p:nvGrpSpPr>
            <p:cNvPr id="19" name="Groep 18"/>
            <p:cNvGrpSpPr/>
            <p:nvPr/>
          </p:nvGrpSpPr>
          <p:grpSpPr>
            <a:xfrm>
              <a:off x="5377201" y="2108156"/>
              <a:ext cx="3562082" cy="1189884"/>
              <a:chOff x="5377201" y="2108156"/>
              <a:chExt cx="3562082" cy="1189884"/>
            </a:xfrm>
          </p:grpSpPr>
          <p:sp>
            <p:nvSpPr>
              <p:cNvPr id="28" name="Kruis 27"/>
              <p:cNvSpPr/>
              <p:nvPr/>
            </p:nvSpPr>
            <p:spPr>
              <a:xfrm>
                <a:off x="5377201" y="2224585"/>
                <a:ext cx="163773" cy="163773"/>
              </a:xfrm>
              <a:prstGeom prst="plus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b="1"/>
              </a:p>
            </p:txBody>
          </p:sp>
          <p:sp>
            <p:nvSpPr>
              <p:cNvPr id="29" name="Stroomdiagram: Verbindingslijn 28"/>
              <p:cNvSpPr/>
              <p:nvPr/>
            </p:nvSpPr>
            <p:spPr>
              <a:xfrm>
                <a:off x="5377201" y="2634018"/>
                <a:ext cx="163773" cy="163773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b="1"/>
              </a:p>
            </p:txBody>
          </p:sp>
          <p:sp>
            <p:nvSpPr>
              <p:cNvPr id="30" name="Rechthoek 29"/>
              <p:cNvSpPr/>
              <p:nvPr/>
            </p:nvSpPr>
            <p:spPr>
              <a:xfrm>
                <a:off x="5377201" y="3029803"/>
                <a:ext cx="163773" cy="16377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b="1"/>
              </a:p>
            </p:txBody>
          </p:sp>
          <p:sp>
            <p:nvSpPr>
              <p:cNvPr id="31" name="Tekstvak 30"/>
              <p:cNvSpPr txBox="1"/>
              <p:nvPr/>
            </p:nvSpPr>
            <p:spPr>
              <a:xfrm>
                <a:off x="5609211" y="2108156"/>
                <a:ext cx="1665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smtClean="0">
                    <a:solidFill>
                      <a:schemeClr val="bg1"/>
                    </a:solidFill>
                  </a:rPr>
                  <a:t>2 null alleles</a:t>
                </a:r>
                <a:endParaRPr lang="nl-NL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kstvak 31"/>
              <p:cNvSpPr txBox="1"/>
              <p:nvPr/>
            </p:nvSpPr>
            <p:spPr>
              <a:xfrm>
                <a:off x="5609202" y="2532080"/>
                <a:ext cx="3330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smtClean="0">
                    <a:solidFill>
                      <a:schemeClr val="bg1"/>
                    </a:solidFill>
                  </a:rPr>
                  <a:t>1 null allele, 1 defective allele</a:t>
                </a:r>
                <a:endParaRPr lang="nl-NL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kstvak 32"/>
              <p:cNvSpPr txBox="1"/>
              <p:nvPr/>
            </p:nvSpPr>
            <p:spPr>
              <a:xfrm>
                <a:off x="5609211" y="2928708"/>
                <a:ext cx="3330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smtClean="0">
                    <a:solidFill>
                      <a:schemeClr val="bg1"/>
                    </a:solidFill>
                  </a:rPr>
                  <a:t>2 defective alleles</a:t>
                </a:r>
                <a:endParaRPr lang="nl-NL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vak 19"/>
            <p:cNvSpPr txBox="1"/>
            <p:nvPr/>
          </p:nvSpPr>
          <p:spPr>
            <a:xfrm>
              <a:off x="6182445" y="6293117"/>
              <a:ext cx="2756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smtClean="0">
                  <a:solidFill>
                    <a:schemeClr val="bg1"/>
                  </a:solidFill>
                </a:rPr>
                <a:t>Sjouke </a:t>
              </a:r>
              <a:r>
                <a:rPr lang="nl-NL" sz="1600" i="1" smtClean="0">
                  <a:solidFill>
                    <a:schemeClr val="bg1"/>
                  </a:solidFill>
                </a:rPr>
                <a:t>et al., </a:t>
              </a:r>
              <a:r>
                <a:rPr lang="nl-NL" sz="1600" smtClean="0">
                  <a:solidFill>
                    <a:schemeClr val="bg1"/>
                  </a:solidFill>
                </a:rPr>
                <a:t>Eur Heart J 2014</a:t>
              </a:r>
              <a:endParaRPr lang="nl-NL" sz="1600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018793" y="1623816"/>
              <a:ext cx="52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25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113389" y="4943647"/>
              <a:ext cx="52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5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018793" y="4092309"/>
              <a:ext cx="52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1018793" y="2450348"/>
              <a:ext cx="52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1018793" y="3266508"/>
              <a:ext cx="52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15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1129155" y="5695593"/>
              <a:ext cx="635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 rot="16200000">
              <a:off x="-672061" y="4276974"/>
              <a:ext cx="3012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LDL-c levels (mmol/L)</a:t>
              </a:r>
              <a:endParaRPr lang="nl-NL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46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LDL-c levels in homozygous autosomal dominant hypercholesterolaemia patients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48</cp:revision>
  <dcterms:created xsi:type="dcterms:W3CDTF">2013-04-15T08:15:24Z</dcterms:created>
  <dcterms:modified xsi:type="dcterms:W3CDTF">2014-03-12T08:19:24Z</dcterms:modified>
</cp:coreProperties>
</file>