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736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23-4-2013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23-4-2013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23-4-2013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23-4-2013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23-4-2013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09504" y="1401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1" i="0" u="none" strike="noStrike" kern="1200" cap="none" spc="0" normalizeH="0" baseline="0" noProof="0" smtClean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Candara"/>
              <a:ea typeface="+mj-ea"/>
              <a:cs typeface="Candara"/>
            </a:endParaRPr>
          </a:p>
        </p:txBody>
      </p:sp>
      <p:grpSp>
        <p:nvGrpSpPr>
          <p:cNvPr id="2" name="Groep 12"/>
          <p:cNvGrpSpPr/>
          <p:nvPr/>
        </p:nvGrpSpPr>
        <p:grpSpPr>
          <a:xfrm>
            <a:off x="1097283" y="1630680"/>
            <a:ext cx="4509650" cy="4508908"/>
            <a:chOff x="1569720" y="853816"/>
            <a:chExt cx="5173882" cy="5192012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69720" y="853816"/>
              <a:ext cx="5173882" cy="4828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01306" y="5674578"/>
              <a:ext cx="4117500" cy="37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6387" y="2871730"/>
            <a:ext cx="1552117" cy="82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kstvak 13"/>
          <p:cNvSpPr txBox="1"/>
          <p:nvPr/>
        </p:nvSpPr>
        <p:spPr>
          <a:xfrm>
            <a:off x="5294613" y="6488668"/>
            <a:ext cx="384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Williams et al. 2013 </a:t>
            </a:r>
            <a:r>
              <a:rPr lang="en-US" sz="1400" dirty="0" err="1" smtClean="0">
                <a:solidFill>
                  <a:schemeClr val="bg1"/>
                </a:solidFill>
              </a:rPr>
              <a:t>Arterioscler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Thromb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Vasc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Biol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309504" y="155208"/>
            <a:ext cx="7132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Risk reduction of hypertension in relation to increasing </a:t>
            </a:r>
            <a:r>
              <a:rPr lang="en-US" sz="24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METh</a:t>
            </a:r>
            <a:r>
              <a:rPr lang="en-US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/d energy expended by running or walking</a:t>
            </a:r>
            <a:endParaRPr lang="nl-NL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chthoek 16"/>
          <p:cNvSpPr/>
          <p:nvPr/>
        </p:nvSpPr>
        <p:spPr>
          <a:xfrm rot="16200000">
            <a:off x="250125" y="3364793"/>
            <a:ext cx="1324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Hazard ratio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1542124" y="6043136"/>
            <a:ext cx="3949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Fold increase over recommended levels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09504" y="1401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1" i="0" u="none" strike="noStrike" kern="1200" cap="none" spc="0" normalizeH="0" baseline="0" noProof="0" smtClean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Candara"/>
              <a:ea typeface="+mj-ea"/>
              <a:cs typeface="Candara"/>
            </a:endParaRPr>
          </a:p>
        </p:txBody>
      </p:sp>
      <p:grpSp>
        <p:nvGrpSpPr>
          <p:cNvPr id="2" name="Groep 11"/>
          <p:cNvGrpSpPr/>
          <p:nvPr/>
        </p:nvGrpSpPr>
        <p:grpSpPr>
          <a:xfrm>
            <a:off x="1341186" y="1516297"/>
            <a:ext cx="4197267" cy="4512323"/>
            <a:chOff x="1158306" y="1476491"/>
            <a:chExt cx="4788000" cy="4770576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8306" y="1476491"/>
              <a:ext cx="4788000" cy="444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41971" y="5900567"/>
              <a:ext cx="3843000" cy="346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6387" y="2871730"/>
            <a:ext cx="1552117" cy="82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5294613" y="6488668"/>
            <a:ext cx="384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Williams et al. 2013 </a:t>
            </a:r>
            <a:r>
              <a:rPr lang="en-US" sz="1400" dirty="0" err="1" smtClean="0">
                <a:solidFill>
                  <a:schemeClr val="bg1"/>
                </a:solidFill>
              </a:rPr>
              <a:t>Arterioscler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Thromb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Vasc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Biol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15240" y="170895"/>
            <a:ext cx="7345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Risk reduction of hypercholesterolemia in relation to increasing </a:t>
            </a:r>
            <a:r>
              <a:rPr lang="en-US" sz="24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METh</a:t>
            </a:r>
            <a:r>
              <a:rPr lang="en-US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/d energy expended by running or walking</a:t>
            </a:r>
            <a:endParaRPr lang="nl-NL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hthoek 12"/>
          <p:cNvSpPr/>
          <p:nvPr/>
        </p:nvSpPr>
        <p:spPr>
          <a:xfrm rot="16200000">
            <a:off x="265365" y="3364793"/>
            <a:ext cx="1324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Hazard ratio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1676400" y="5944883"/>
            <a:ext cx="3897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Fold increase over recommended levels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20" y="106998"/>
            <a:ext cx="725424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Risk reduction of diabetes mellitus in relation to increasing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/d energy expended by running or walking</a:t>
            </a:r>
            <a:endParaRPr lang="nl-NL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ep 10"/>
          <p:cNvGrpSpPr/>
          <p:nvPr/>
        </p:nvGrpSpPr>
        <p:grpSpPr>
          <a:xfrm>
            <a:off x="1188720" y="1478279"/>
            <a:ext cx="4691102" cy="4674919"/>
            <a:chOff x="1310640" y="1360393"/>
            <a:chExt cx="5090160" cy="5082366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10640" y="1360393"/>
              <a:ext cx="5090160" cy="4716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21492" y="6083884"/>
              <a:ext cx="3980250" cy="358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6387" y="2871730"/>
            <a:ext cx="1552117" cy="82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5294613" y="6488668"/>
            <a:ext cx="384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Williams et al. 2013 </a:t>
            </a:r>
            <a:r>
              <a:rPr lang="en-US" sz="1400" dirty="0" err="1" smtClean="0">
                <a:solidFill>
                  <a:schemeClr val="bg1"/>
                </a:solidFill>
              </a:rPr>
              <a:t>Arterioscler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Thromb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Vasc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Biol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 rot="16200000">
            <a:off x="265365" y="3364793"/>
            <a:ext cx="1324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Hazard ratio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684619" y="6016038"/>
            <a:ext cx="3949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Fold increase over recommended levels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94</Words>
  <Application>Microsoft Office PowerPoint</Application>
  <PresentationFormat>Diavoorstelling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Dia 2</vt:lpstr>
      <vt:lpstr>Risk reduction of diabetes mellitus in relation to increasing METh/d energy expended by running or walking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onno</cp:lastModifiedBy>
  <cp:revision>7</cp:revision>
  <dcterms:created xsi:type="dcterms:W3CDTF">2013-04-15T08:15:24Z</dcterms:created>
  <dcterms:modified xsi:type="dcterms:W3CDTF">2013-04-23T10:27:27Z</dcterms:modified>
</cp:coreProperties>
</file>