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816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30-6-2014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30-6-2014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30-6-2014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30-6-2014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480677" cy="984921"/>
          </a:xfrm>
        </p:spPr>
        <p:txBody>
          <a:bodyPr>
            <a:noAutofit/>
          </a:bodyPr>
          <a:lstStyle/>
          <a:p>
            <a:r>
              <a:rPr lang="nl-NL" sz="2800" smtClean="0"/>
              <a:t>Change in body weight and HbA1c with or without addition of liraglutide to insulin therapy</a:t>
            </a:r>
            <a:endParaRPr lang="nl-NL" sz="2800" b="1">
              <a:solidFill>
                <a:srgbClr val="FFFF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873" y="2362200"/>
            <a:ext cx="4148758" cy="346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1299" y="2362200"/>
            <a:ext cx="4158814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6743700" y="5544234"/>
            <a:ext cx="15811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500" smtClean="0">
                <a:solidFill>
                  <a:schemeClr val="bg1"/>
                </a:solidFill>
              </a:rPr>
              <a:t>Time (weeks)</a:t>
            </a:r>
            <a:endParaRPr lang="nl-NL" sz="1500">
              <a:solidFill>
                <a:schemeClr val="bg1"/>
              </a:solidFill>
            </a:endParaRPr>
          </a:p>
        </p:txBody>
      </p:sp>
      <p:grpSp>
        <p:nvGrpSpPr>
          <p:cNvPr id="11" name="Groep 10"/>
          <p:cNvGrpSpPr/>
          <p:nvPr/>
        </p:nvGrpSpPr>
        <p:grpSpPr>
          <a:xfrm>
            <a:off x="6438900" y="1830169"/>
            <a:ext cx="2667000" cy="706398"/>
            <a:chOff x="6438900" y="1601569"/>
            <a:chExt cx="2667000" cy="706398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6438900" y="1809750"/>
              <a:ext cx="495300" cy="0"/>
            </a:xfrm>
            <a:prstGeom prst="line">
              <a:avLst/>
            </a:prstGeom>
            <a:ln w="19050">
              <a:solidFill>
                <a:srgbClr val="FFFF00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6438900" y="2133600"/>
              <a:ext cx="495300" cy="0"/>
            </a:xfrm>
            <a:prstGeom prst="line">
              <a:avLst/>
            </a:prstGeom>
            <a:ln w="19050">
              <a:solidFill>
                <a:srgbClr val="CC0099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kstvak 8"/>
            <p:cNvSpPr txBox="1"/>
            <p:nvPr/>
          </p:nvSpPr>
          <p:spPr>
            <a:xfrm>
              <a:off x="6880643" y="1601569"/>
              <a:ext cx="1958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rgbClr val="FFFF00"/>
                  </a:solidFill>
                </a:rPr>
                <a:t>Standard insulin</a:t>
              </a:r>
              <a:endParaRPr lang="nl-NL">
                <a:solidFill>
                  <a:srgbClr val="FFFF00"/>
                </a:solidFill>
              </a:endParaRP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6880643" y="1938635"/>
              <a:ext cx="22252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rgbClr val="CC0099"/>
                  </a:solidFill>
                </a:rPr>
                <a:t>Liraglutide addition</a:t>
              </a:r>
              <a:endParaRPr lang="nl-NL">
                <a:solidFill>
                  <a:srgbClr val="CC0099"/>
                </a:solidFill>
              </a:endParaRPr>
            </a:p>
          </p:txBody>
        </p:sp>
      </p:grpSp>
      <p:sp>
        <p:nvSpPr>
          <p:cNvPr id="12" name="Tekstvak 11"/>
          <p:cNvSpPr txBox="1"/>
          <p:nvPr/>
        </p:nvSpPr>
        <p:spPr>
          <a:xfrm>
            <a:off x="5832893" y="6387584"/>
            <a:ext cx="3273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De Wit </a:t>
            </a:r>
            <a:r>
              <a:rPr lang="nl-NL" i="1" smtClean="0">
                <a:solidFill>
                  <a:schemeClr val="bg1"/>
                </a:solidFill>
              </a:rPr>
              <a:t>et al.</a:t>
            </a:r>
            <a:r>
              <a:rPr lang="nl-NL" smtClean="0">
                <a:solidFill>
                  <a:schemeClr val="bg1"/>
                </a:solidFill>
              </a:rPr>
              <a:t> Diabetologia 2014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smtClean="0"/>
              <a:t>Change in total daily insulin dose, with or without </a:t>
            </a:r>
            <a:r>
              <a:rPr lang="nl-NL" sz="2800" smtClean="0"/>
              <a:t>addition of liraglutide to insulin therapy</a:t>
            </a:r>
            <a:endParaRPr lang="nl-NL" sz="28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7021" y="2076639"/>
            <a:ext cx="4770079" cy="41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kstvak 3"/>
          <p:cNvSpPr txBox="1"/>
          <p:nvPr/>
        </p:nvSpPr>
        <p:spPr>
          <a:xfrm>
            <a:off x="5832893" y="6387584"/>
            <a:ext cx="3273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De Wit </a:t>
            </a:r>
            <a:r>
              <a:rPr lang="nl-NL" i="1" smtClean="0">
                <a:solidFill>
                  <a:schemeClr val="bg1"/>
                </a:solidFill>
              </a:rPr>
              <a:t>et al.</a:t>
            </a:r>
            <a:r>
              <a:rPr lang="nl-NL" smtClean="0">
                <a:solidFill>
                  <a:schemeClr val="bg1"/>
                </a:solidFill>
              </a:rPr>
              <a:t> Diabetologia 2014</a:t>
            </a:r>
            <a:endParaRPr lang="nl-NL">
              <a:solidFill>
                <a:schemeClr val="bg1"/>
              </a:solidFill>
            </a:endParaRPr>
          </a:p>
        </p:txBody>
      </p:sp>
      <p:grpSp>
        <p:nvGrpSpPr>
          <p:cNvPr id="5" name="Groep 4"/>
          <p:cNvGrpSpPr/>
          <p:nvPr/>
        </p:nvGrpSpPr>
        <p:grpSpPr>
          <a:xfrm>
            <a:off x="6438900" y="1830169"/>
            <a:ext cx="2667000" cy="706398"/>
            <a:chOff x="6438900" y="1601569"/>
            <a:chExt cx="2667000" cy="706398"/>
          </a:xfrm>
        </p:grpSpPr>
        <p:cxnSp>
          <p:nvCxnSpPr>
            <p:cNvPr id="6" name="Rechte verbindingslijn 5"/>
            <p:cNvCxnSpPr/>
            <p:nvPr/>
          </p:nvCxnSpPr>
          <p:spPr>
            <a:xfrm>
              <a:off x="6438900" y="1809750"/>
              <a:ext cx="495300" cy="0"/>
            </a:xfrm>
            <a:prstGeom prst="line">
              <a:avLst/>
            </a:prstGeom>
            <a:ln w="19050">
              <a:solidFill>
                <a:srgbClr val="FFFF00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6438900" y="2133600"/>
              <a:ext cx="495300" cy="0"/>
            </a:xfrm>
            <a:prstGeom prst="line">
              <a:avLst/>
            </a:prstGeom>
            <a:ln w="19050">
              <a:solidFill>
                <a:srgbClr val="CC0099"/>
              </a:solidFill>
              <a:prstDash val="dashDot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kstvak 7"/>
            <p:cNvSpPr txBox="1"/>
            <p:nvPr/>
          </p:nvSpPr>
          <p:spPr>
            <a:xfrm>
              <a:off x="6880643" y="1601569"/>
              <a:ext cx="1958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rgbClr val="FFFF00"/>
                  </a:solidFill>
                </a:rPr>
                <a:t>Standard insulin</a:t>
              </a:r>
              <a:endParaRPr lang="nl-NL">
                <a:solidFill>
                  <a:srgbClr val="FFFF00"/>
                </a:solidFill>
              </a:endParaRP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6880643" y="1938635"/>
              <a:ext cx="22252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mtClean="0">
                  <a:solidFill>
                    <a:srgbClr val="CC0099"/>
                  </a:solidFill>
                </a:rPr>
                <a:t>Liraglutide addition</a:t>
              </a:r>
              <a:endParaRPr lang="nl-NL">
                <a:solidFill>
                  <a:srgbClr val="CC0099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57</Words>
  <Application>Microsoft Office PowerPoint</Application>
  <PresentationFormat>Diavoorstelling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Change in body weight and HbA1c with or without addition of liraglutide to insulin therapy</vt:lpstr>
      <vt:lpstr>Change in total daily insulin dose, with or without addition of liraglutide to insulin therapy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11</cp:revision>
  <dcterms:created xsi:type="dcterms:W3CDTF">2013-04-15T08:15:24Z</dcterms:created>
  <dcterms:modified xsi:type="dcterms:W3CDTF">2014-06-30T07:27:11Z</dcterms:modified>
</cp:coreProperties>
</file>