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5" r:id="rId2"/>
  </p:sldIdLst>
  <p:sldSz cx="9144000" cy="6858000" type="screen4x3"/>
  <p:notesSz cx="6858000" cy="9144000"/>
  <p:custDataLst>
    <p:tags r:id="rId5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AFF"/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16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9-1-2013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9-1-2013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9-1-2013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9-1-2013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9-1-2013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9-1-2013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9-1-2013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9-1-2013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9-1-2013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9-1-2013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9-1-2013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9-1-2013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9-1-2013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9-1-2013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87192" y="159488"/>
            <a:ext cx="7973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700"/>
              </a:spcAft>
              <a:buNone/>
              <a:defRPr sz="2600" kern="1200">
                <a:solidFill>
                  <a:srgbClr val="FFFF00"/>
                </a:solidFill>
                <a:latin typeface="Arial Black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2800" b="1" dirty="0" smtClean="0">
                <a:latin typeface="Verdana"/>
                <a:ea typeface="ＭＳ Ｐゴシック"/>
                <a:cs typeface="+mj-cs"/>
              </a:rPr>
              <a:t>Reductions in Levels of Low-Density Lipoprotein Cholesterol at Week 12</a:t>
            </a:r>
            <a:endParaRPr lang="nl-NL" sz="2400" b="1" dirty="0"/>
          </a:p>
        </p:txBody>
      </p:sp>
      <p:sp>
        <p:nvSpPr>
          <p:cNvPr id="7" name="Rechthoek 6"/>
          <p:cNvSpPr/>
          <p:nvPr/>
        </p:nvSpPr>
        <p:spPr>
          <a:xfrm>
            <a:off x="5100959" y="6091988"/>
            <a:ext cx="38924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nl-NL" sz="1200" dirty="0" err="1" smtClean="0">
                <a:solidFill>
                  <a:schemeClr val="bg1"/>
                </a:solidFill>
              </a:rPr>
              <a:t>Sullivan</a:t>
            </a:r>
            <a:r>
              <a:rPr lang="nl-NL" sz="1200" dirty="0" smtClean="0">
                <a:solidFill>
                  <a:schemeClr val="bg1"/>
                </a:solidFill>
              </a:rPr>
              <a:t> D et al. JAMA</a:t>
            </a:r>
            <a:r>
              <a:rPr lang="nl-NL" sz="1200" dirty="0" smtClean="0">
                <a:solidFill>
                  <a:schemeClr val="bg1"/>
                </a:solidFill>
              </a:rPr>
              <a:t>, December 19, 2012—Vol 308, No. 23</a:t>
            </a:r>
            <a:endParaRPr lang="nl-NL" sz="1200" dirty="0">
              <a:solidFill>
                <a:schemeClr val="bg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3378" y="1302604"/>
            <a:ext cx="2274094" cy="108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321" y="1968501"/>
            <a:ext cx="787142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26</Words>
  <Application>Microsoft Office PowerPoint</Application>
  <PresentationFormat>Diavoorstelling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Reductions in Levels of Low-Density Lipoprotein Cholesterol at Week 12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146</cp:revision>
  <dcterms:created xsi:type="dcterms:W3CDTF">2011-09-14T14:53:57Z</dcterms:created>
  <dcterms:modified xsi:type="dcterms:W3CDTF">2013-01-09T20:51:57Z</dcterms:modified>
</cp:coreProperties>
</file>