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456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4123" y="351051"/>
            <a:ext cx="7772400" cy="1390650"/>
          </a:xfrm>
        </p:spPr>
        <p:txBody>
          <a:bodyPr>
            <a:no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Change in internal carotid artery intima media thickness after differently supplemented diets</a:t>
            </a:r>
            <a:endParaRPr lang="nl-NL" sz="2800" b="1">
              <a:solidFill>
                <a:srgbClr val="FFFF00"/>
              </a:solidFill>
            </a:endParaRPr>
          </a:p>
        </p:txBody>
      </p:sp>
      <p:cxnSp>
        <p:nvCxnSpPr>
          <p:cNvPr id="17" name="Rechte verbindingslijn 16"/>
          <p:cNvCxnSpPr/>
          <p:nvPr/>
        </p:nvCxnSpPr>
        <p:spPr>
          <a:xfrm flipH="1" flipV="1">
            <a:off x="2578100" y="3752850"/>
            <a:ext cx="4406900" cy="1270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0" y="1798851"/>
            <a:ext cx="5434173" cy="445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5" name="Groep 34"/>
          <p:cNvGrpSpPr/>
          <p:nvPr/>
        </p:nvGrpSpPr>
        <p:grpSpPr>
          <a:xfrm>
            <a:off x="5600700" y="2393950"/>
            <a:ext cx="723900" cy="508000"/>
            <a:chOff x="5600700" y="2336800"/>
            <a:chExt cx="723900" cy="508000"/>
          </a:xfrm>
        </p:grpSpPr>
        <p:cxnSp>
          <p:nvCxnSpPr>
            <p:cNvPr id="30" name="Rechte verbindingslijn 29"/>
            <p:cNvCxnSpPr/>
            <p:nvPr/>
          </p:nvCxnSpPr>
          <p:spPr>
            <a:xfrm flipH="1" flipV="1">
              <a:off x="5600700" y="2336800"/>
              <a:ext cx="723900" cy="12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 flipV="1">
              <a:off x="6324600" y="2362200"/>
              <a:ext cx="0" cy="482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ep 35"/>
          <p:cNvGrpSpPr/>
          <p:nvPr/>
        </p:nvGrpSpPr>
        <p:grpSpPr>
          <a:xfrm rot="16200000">
            <a:off x="3460750" y="2247900"/>
            <a:ext cx="508000" cy="800100"/>
            <a:chOff x="5600700" y="2336800"/>
            <a:chExt cx="723900" cy="508000"/>
          </a:xfrm>
        </p:grpSpPr>
        <p:cxnSp>
          <p:nvCxnSpPr>
            <p:cNvPr id="37" name="Rechte verbindingslijn 36"/>
            <p:cNvCxnSpPr/>
            <p:nvPr/>
          </p:nvCxnSpPr>
          <p:spPr>
            <a:xfrm flipH="1" flipV="1">
              <a:off x="5600700" y="2336800"/>
              <a:ext cx="723900" cy="12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 flipV="1">
              <a:off x="6324600" y="2362200"/>
              <a:ext cx="0" cy="482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kstvak 10"/>
          <p:cNvSpPr txBox="1"/>
          <p:nvPr/>
        </p:nvSpPr>
        <p:spPr>
          <a:xfrm>
            <a:off x="4629150" y="6382266"/>
            <a:ext cx="451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Sala-Vila Arterioscler Thromb Vasc Biol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Change in internal carotid artery intima media thickness after differently supplemented diets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35</cp:revision>
  <dcterms:created xsi:type="dcterms:W3CDTF">2013-04-15T08:15:24Z</dcterms:created>
  <dcterms:modified xsi:type="dcterms:W3CDTF">2013-12-09T10:02:19Z</dcterms:modified>
</cp:coreProperties>
</file>