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3" autoAdjust="0"/>
  </p:normalViewPr>
  <p:slideViewPr>
    <p:cSldViewPr snapToGrid="0" snapToObjects="1">
      <p:cViewPr>
        <p:scale>
          <a:sx n="50" d="100"/>
          <a:sy n="50" d="100"/>
        </p:scale>
        <p:origin x="720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20-10-2014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20-10-2014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20-10-2014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20-10-2014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20-10-2014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42809" y="276478"/>
            <a:ext cx="7208255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800" smtClean="0"/>
              <a:t>Rate of weight loss in obese patients randomised to a rapid or gradual weight loss programme</a:t>
            </a: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34" y="3548422"/>
            <a:ext cx="7511760" cy="304424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 rot="16200000">
            <a:off x="-792735" y="4912848"/>
            <a:ext cx="210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Weight change (%)</a:t>
            </a:r>
            <a:endParaRPr lang="nl-NL">
              <a:solidFill>
                <a:schemeClr val="bg1"/>
              </a:solidFill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4377434" y="1596787"/>
            <a:ext cx="3797575" cy="2851894"/>
            <a:chOff x="425416" y="4052288"/>
            <a:chExt cx="3333008" cy="2546683"/>
          </a:xfrm>
        </p:grpSpPr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22308" y="4353391"/>
              <a:ext cx="2636116" cy="2245580"/>
            </a:xfrm>
            <a:prstGeom prst="rect">
              <a:avLst/>
            </a:prstGeom>
          </p:spPr>
        </p:pic>
        <p:sp>
          <p:nvSpPr>
            <p:cNvPr id="8" name="Tekstvak 7"/>
            <p:cNvSpPr txBox="1"/>
            <p:nvPr/>
          </p:nvSpPr>
          <p:spPr>
            <a:xfrm rot="16200000">
              <a:off x="-514929" y="4992633"/>
              <a:ext cx="2447953" cy="567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Participants achieving weight loss target (%)</a:t>
              </a:r>
              <a:endParaRPr lang="nl-NL">
                <a:solidFill>
                  <a:schemeClr val="bg1"/>
                </a:solidFill>
              </a:endParaRPr>
            </a:p>
          </p:txBody>
        </p:sp>
      </p:grpSp>
      <p:cxnSp>
        <p:nvCxnSpPr>
          <p:cNvPr id="9" name="Rechte verbindingslijn 8"/>
          <p:cNvCxnSpPr/>
          <p:nvPr/>
        </p:nvCxnSpPr>
        <p:spPr>
          <a:xfrm>
            <a:off x="286602" y="2320122"/>
            <a:ext cx="35484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286602" y="2519425"/>
            <a:ext cx="354841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641442" y="2347418"/>
            <a:ext cx="3267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Gradual  intervention (36 weeks)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41443" y="2091940"/>
            <a:ext cx="316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Rapid  intervention (12 weeks)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313020" y="6466054"/>
            <a:ext cx="4075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Purcell </a:t>
            </a:r>
            <a:r>
              <a:rPr lang="nl-NL" sz="1400" i="1" smtClean="0">
                <a:solidFill>
                  <a:schemeClr val="bg1"/>
                </a:solidFill>
              </a:rPr>
              <a:t>et al.,</a:t>
            </a:r>
            <a:r>
              <a:rPr lang="nl-NL" sz="1400" smtClean="0">
                <a:solidFill>
                  <a:schemeClr val="bg1"/>
                </a:solidFill>
              </a:rPr>
              <a:t> Lancet Diabetes Endocrinology 2014</a:t>
            </a:r>
            <a:endParaRPr lang="nl-NL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41374" cy="1143000"/>
          </a:xfrm>
        </p:spPr>
        <p:txBody>
          <a:bodyPr>
            <a:noAutofit/>
          </a:bodyPr>
          <a:lstStyle/>
          <a:p>
            <a:r>
              <a:rPr lang="nl-NL" sz="2800" smtClean="0"/>
              <a:t>Weight regain in </a:t>
            </a:r>
            <a:r>
              <a:rPr lang="nl-NL" sz="2800"/>
              <a:t>obese </a:t>
            </a:r>
            <a:r>
              <a:rPr lang="nl-NL" sz="2800"/>
              <a:t>patients </a:t>
            </a:r>
            <a:r>
              <a:rPr lang="nl-NL" sz="2800" smtClean="0"/>
              <a:t>after a </a:t>
            </a:r>
            <a:r>
              <a:rPr lang="nl-NL" sz="2800"/>
              <a:t>rapid or gradual weight loss programme</a:t>
            </a:r>
            <a:endParaRPr lang="nl-NL" sz="280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735" y="1901191"/>
            <a:ext cx="5577839" cy="400309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 rot="16200000">
            <a:off x="272534" y="4189863"/>
            <a:ext cx="214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Weight change (%)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050447" y="6000503"/>
            <a:ext cx="337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Weeks since weight loss phase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947795" y="5800299"/>
            <a:ext cx="1450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>
                    <a:lumMod val="75000"/>
                  </a:schemeClr>
                </a:solidFill>
              </a:rPr>
              <a:t>Weight loss phase</a:t>
            </a:r>
            <a:endParaRPr lang="nl-NL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313020" y="6466054"/>
            <a:ext cx="4075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Purcell </a:t>
            </a:r>
            <a:r>
              <a:rPr lang="nl-NL" sz="1400" i="1" smtClean="0">
                <a:solidFill>
                  <a:schemeClr val="bg1"/>
                </a:solidFill>
              </a:rPr>
              <a:t>et al.,</a:t>
            </a:r>
            <a:r>
              <a:rPr lang="nl-NL" sz="1400" smtClean="0">
                <a:solidFill>
                  <a:schemeClr val="bg1"/>
                </a:solidFill>
              </a:rPr>
              <a:t> Lancet Diabetes Endocrinology 2014</a:t>
            </a:r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77</Words>
  <Application>Microsoft Office PowerPoint</Application>
  <PresentationFormat>Diavoorstelling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Verdana</vt:lpstr>
      <vt:lpstr>Office-thema</vt:lpstr>
      <vt:lpstr>PowerPoint-presentatie</vt:lpstr>
      <vt:lpstr>Weight regain in obese patients after a rapid or gradual weight loss programme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24</cp:revision>
  <dcterms:created xsi:type="dcterms:W3CDTF">2013-04-15T08:15:24Z</dcterms:created>
  <dcterms:modified xsi:type="dcterms:W3CDTF">2014-10-20T14:15:02Z</dcterms:modified>
</cp:coreProperties>
</file>