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408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9-12-2013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9-12-2013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9-12-2013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9-12-2013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9-12-2013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772400" cy="984921"/>
          </a:xfrm>
        </p:spPr>
        <p:txBody>
          <a:bodyPr>
            <a:normAutofit fontScale="90000"/>
          </a:bodyPr>
          <a:lstStyle/>
          <a:p>
            <a:r>
              <a:rPr lang="nl-NL" b="1" smtClean="0">
                <a:solidFill>
                  <a:srgbClr val="FFFF00"/>
                </a:solidFill>
              </a:rPr>
              <a:t>AF sympton </a:t>
            </a:r>
            <a:r>
              <a:rPr lang="nl-NL" b="1" err="1" smtClean="0">
                <a:solidFill>
                  <a:srgbClr val="FFFF00"/>
                </a:solidFill>
              </a:rPr>
              <a:t>burden</a:t>
            </a:r>
            <a:r>
              <a:rPr lang="nl-NL" b="1" smtClean="0">
                <a:solidFill>
                  <a:srgbClr val="FFFF00"/>
                </a:solidFill>
              </a:rPr>
              <a:t> </a:t>
            </a:r>
            <a:r>
              <a:rPr lang="nl-NL" b="1" smtClean="0">
                <a:solidFill>
                  <a:srgbClr val="FFFF00"/>
                </a:solidFill>
              </a:rPr>
              <a:t>after a supervised weight loss program and in a control group </a:t>
            </a:r>
            <a:endParaRPr lang="nl-NL" b="1" dirty="0">
              <a:solidFill>
                <a:srgbClr val="FFFF00"/>
              </a:solidFill>
            </a:endParaRPr>
          </a:p>
        </p:txBody>
      </p:sp>
      <p:grpSp>
        <p:nvGrpSpPr>
          <p:cNvPr id="8" name="Groep 7"/>
          <p:cNvGrpSpPr/>
          <p:nvPr/>
        </p:nvGrpSpPr>
        <p:grpSpPr>
          <a:xfrm>
            <a:off x="698501" y="1955799"/>
            <a:ext cx="7076974" cy="4597401"/>
            <a:chOff x="698501" y="1562099"/>
            <a:chExt cx="7076974" cy="4597401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19201" y="1562099"/>
              <a:ext cx="6556274" cy="4362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kstvak 5"/>
            <p:cNvSpPr txBox="1"/>
            <p:nvPr/>
          </p:nvSpPr>
          <p:spPr>
            <a:xfrm>
              <a:off x="3390900" y="5790168"/>
              <a:ext cx="19883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</a:rPr>
                <a:t>Follow</a:t>
              </a:r>
              <a:r>
                <a:rPr lang="nl-NL" dirty="0" smtClean="0">
                  <a:solidFill>
                    <a:schemeClr val="bg1"/>
                  </a:solidFill>
                </a:rPr>
                <a:t> up - </a:t>
              </a:r>
              <a:r>
                <a:rPr lang="nl-NL" dirty="0" err="1" smtClean="0">
                  <a:solidFill>
                    <a:schemeClr val="bg1"/>
                  </a:solidFill>
                </a:rPr>
                <a:t>months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7" name="Tekstvak 6"/>
            <p:cNvSpPr txBox="1"/>
            <p:nvPr/>
          </p:nvSpPr>
          <p:spPr>
            <a:xfrm rot="16200000">
              <a:off x="-308153" y="3460286"/>
              <a:ext cx="2382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</a:rPr>
                <a:t>Symptom</a:t>
              </a:r>
              <a:r>
                <a:rPr lang="nl-NL" dirty="0" smtClean="0">
                  <a:solidFill>
                    <a:schemeClr val="bg1"/>
                  </a:solidFill>
                </a:rPr>
                <a:t> </a:t>
              </a:r>
              <a:r>
                <a:rPr lang="nl-NL" dirty="0" err="1" smtClean="0">
                  <a:solidFill>
                    <a:schemeClr val="bg1"/>
                  </a:solidFill>
                </a:rPr>
                <a:t>Burden</a:t>
              </a:r>
              <a:r>
                <a:rPr lang="nl-NL" dirty="0" smtClean="0">
                  <a:solidFill>
                    <a:schemeClr val="bg1"/>
                  </a:solidFill>
                </a:rPr>
                <a:t> Score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32475" y="1562099"/>
              <a:ext cx="1606500" cy="724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Tekstvak 8"/>
          <p:cNvSpPr txBox="1"/>
          <p:nvPr/>
        </p:nvSpPr>
        <p:spPr>
          <a:xfrm>
            <a:off x="6835725" y="6438848"/>
            <a:ext cx="2708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Abed </a:t>
            </a:r>
            <a:r>
              <a:rPr lang="nl-NL" i="1" smtClean="0">
                <a:solidFill>
                  <a:schemeClr val="bg1"/>
                </a:solidFill>
              </a:rPr>
              <a:t>et al</a:t>
            </a:r>
            <a:r>
              <a:rPr lang="nl-NL" smtClean="0">
                <a:solidFill>
                  <a:schemeClr val="bg1"/>
                </a:solidFill>
              </a:rPr>
              <a:t>., JAMA 2013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mtClean="0"/>
              <a:t>AF symptom </a:t>
            </a:r>
            <a:r>
              <a:rPr lang="nl-NL" smtClean="0"/>
              <a:t>severity</a:t>
            </a:r>
            <a:r>
              <a:rPr lang="nl-NL" smtClean="0"/>
              <a:t> after </a:t>
            </a:r>
            <a:r>
              <a:rPr lang="nl-NL" smtClean="0"/>
              <a:t>a supervised weight loss program and in a control group 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3390900" y="6171168"/>
            <a:ext cx="198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Follow</a:t>
            </a:r>
            <a:r>
              <a:rPr lang="nl-NL" dirty="0" smtClean="0">
                <a:solidFill>
                  <a:schemeClr val="bg1"/>
                </a:solidFill>
              </a:rPr>
              <a:t> up - </a:t>
            </a:r>
            <a:r>
              <a:rPr lang="nl-NL" dirty="0" err="1" smtClean="0">
                <a:solidFill>
                  <a:schemeClr val="bg1"/>
                </a:solidFill>
              </a:rPr>
              <a:t>months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9780" y="1930859"/>
            <a:ext cx="6414320" cy="425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kstvak 6"/>
          <p:cNvSpPr txBox="1"/>
          <p:nvPr/>
        </p:nvSpPr>
        <p:spPr>
          <a:xfrm rot="16200000">
            <a:off x="-355188" y="3841286"/>
            <a:ext cx="2451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Symptom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Severity</a:t>
            </a:r>
            <a:r>
              <a:rPr lang="nl-NL" dirty="0" smtClean="0">
                <a:solidFill>
                  <a:schemeClr val="bg1"/>
                </a:solidFill>
              </a:rPr>
              <a:t> Score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997" y="2048015"/>
            <a:ext cx="1623713" cy="73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kstvak 8"/>
          <p:cNvSpPr txBox="1"/>
          <p:nvPr/>
        </p:nvSpPr>
        <p:spPr>
          <a:xfrm>
            <a:off x="6835725" y="6438848"/>
            <a:ext cx="2708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Abed </a:t>
            </a:r>
            <a:r>
              <a:rPr lang="nl-NL" i="1" smtClean="0">
                <a:solidFill>
                  <a:schemeClr val="bg1"/>
                </a:solidFill>
              </a:rPr>
              <a:t>et al</a:t>
            </a:r>
            <a:r>
              <a:rPr lang="nl-NL" smtClean="0">
                <a:solidFill>
                  <a:schemeClr val="bg1"/>
                </a:solidFill>
              </a:rPr>
              <a:t>., JAMA 2013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54</Words>
  <Application>Microsoft Office PowerPoint</Application>
  <PresentationFormat>Diavoorstelling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AF sympton burden after a supervised weight loss program and in a control group </vt:lpstr>
      <vt:lpstr>AF symptom severity after a supervised weight loss program and in a control group 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12</cp:revision>
  <dcterms:created xsi:type="dcterms:W3CDTF">2013-04-15T08:15:24Z</dcterms:created>
  <dcterms:modified xsi:type="dcterms:W3CDTF">2013-12-09T08:43:37Z</dcterms:modified>
</cp:coreProperties>
</file>