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1" d="100"/>
          <a:sy n="71" d="100"/>
        </p:scale>
        <p:origin x="-63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26-8-2013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26-8-2013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A09E-989E-47F0-A9D5-7A097049B9E7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26-8-2013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26-8-2013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26-8-2013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57199" y="274638"/>
            <a:ext cx="6723529" cy="1295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Change</a:t>
            </a: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from</a:t>
            </a: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baseline in HbA1c in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elderly</a:t>
            </a: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T2DM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patients</a:t>
            </a: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, over 24 weeks of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treatment</a:t>
            </a: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6141" y="1845627"/>
            <a:ext cx="6320413" cy="422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hthoek 6"/>
          <p:cNvSpPr/>
          <p:nvPr/>
        </p:nvSpPr>
        <p:spPr>
          <a:xfrm rot="16200000">
            <a:off x="-437796" y="3561796"/>
            <a:ext cx="3121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Adjusted mean change in HbA1c (%)</a:t>
            </a:r>
            <a:endParaRPr lang="nl-NL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080760" y="6339840"/>
            <a:ext cx="3398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Barnett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i="1" dirty="0" smtClean="0">
                <a:solidFill>
                  <a:schemeClr val="bg1"/>
                </a:solidFill>
              </a:rPr>
              <a:t>et al.</a:t>
            </a:r>
            <a:r>
              <a:rPr lang="nl-NL" dirty="0" smtClean="0">
                <a:solidFill>
                  <a:schemeClr val="bg1"/>
                </a:solidFill>
              </a:rPr>
              <a:t> The Lancet 2013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29</Words>
  <Application>Microsoft Office PowerPoint</Application>
  <PresentationFormat>Diavoorstelling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18</cp:revision>
  <dcterms:created xsi:type="dcterms:W3CDTF">2013-04-15T08:15:24Z</dcterms:created>
  <dcterms:modified xsi:type="dcterms:W3CDTF">2013-08-26T11:17:49Z</dcterms:modified>
</cp:coreProperties>
</file>