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20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21-5-2014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21-5-2014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0043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b="1" smtClean="0">
                <a:solidFill>
                  <a:srgbClr val="FFFF00"/>
                </a:solidFill>
              </a:rPr>
              <a:t>Change in thrombin generation following edoxaban 60 mg </a:t>
            </a:r>
            <a:br>
              <a:rPr lang="nl-NL" b="1" smtClean="0">
                <a:solidFill>
                  <a:srgbClr val="FFFF00"/>
                </a:solidFill>
              </a:rPr>
            </a:br>
            <a:r>
              <a:rPr lang="nl-NL" b="1" smtClean="0">
                <a:solidFill>
                  <a:srgbClr val="FFFF00"/>
                </a:solidFill>
              </a:rPr>
              <a:t>once-daily in healthy subjects</a:t>
            </a:r>
            <a:endParaRPr lang="nl-NL" b="1">
              <a:solidFill>
                <a:srgbClr val="FFFF00"/>
              </a:solidFill>
            </a:endParaRPr>
          </a:p>
        </p:txBody>
      </p:sp>
      <p:grpSp>
        <p:nvGrpSpPr>
          <p:cNvPr id="31" name="Groep 30"/>
          <p:cNvGrpSpPr/>
          <p:nvPr/>
        </p:nvGrpSpPr>
        <p:grpSpPr>
          <a:xfrm>
            <a:off x="492869" y="2118840"/>
            <a:ext cx="6454031" cy="4217467"/>
            <a:chOff x="492869" y="1882350"/>
            <a:chExt cx="6454031" cy="4217467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63384" y="1953033"/>
              <a:ext cx="5383516" cy="33428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kstvak 3"/>
            <p:cNvSpPr txBox="1"/>
            <p:nvPr/>
          </p:nvSpPr>
          <p:spPr>
            <a:xfrm rot="16200000">
              <a:off x="-559315" y="3535831"/>
              <a:ext cx="28122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smtClean="0">
                  <a:solidFill>
                    <a:schemeClr val="bg1"/>
                  </a:solidFill>
                </a:rPr>
                <a:t>% change from baseline, </a:t>
              </a:r>
            </a:p>
            <a:p>
              <a:r>
                <a:rPr lang="nl-NL" sz="2000" b="1" smtClean="0">
                  <a:solidFill>
                    <a:schemeClr val="bg1"/>
                  </a:solidFill>
                </a:rPr>
                <a:t>thrombin peak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1359170" y="2700424"/>
              <a:ext cx="393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1233042" y="229898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1233042" y="188235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40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1169978" y="3117054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-20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1164718" y="355324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-40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1158742" y="3982947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-60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1169978" y="441534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-80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057923" y="4831973"/>
              <a:ext cx="916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-100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689512" y="5232837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430486" y="523955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12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3197746" y="523955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24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3980772" y="522378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36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42772" y="522378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48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536304" y="522378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60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337300" y="523955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72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2621882" y="5730485"/>
              <a:ext cx="37154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Time (hours post-dose)</a:t>
              </a:r>
              <a:endParaRPr lang="nl-NL" b="1">
                <a:solidFill>
                  <a:schemeClr val="bg1"/>
                </a:solidFill>
              </a:endParaRPr>
            </a:p>
          </p:txBody>
        </p:sp>
      </p:grpSp>
      <p:sp>
        <p:nvSpPr>
          <p:cNvPr id="30" name="Tekstvak 29"/>
          <p:cNvSpPr txBox="1"/>
          <p:nvPr/>
        </p:nvSpPr>
        <p:spPr>
          <a:xfrm>
            <a:off x="5830170" y="6315281"/>
            <a:ext cx="331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Lip and Agnelli. Eur Heart J. 2014 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49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Change in thrombin generation following edoxaban 60 mg  once-daily in healthy subjects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10</cp:revision>
  <dcterms:created xsi:type="dcterms:W3CDTF">2013-04-15T08:15:24Z</dcterms:created>
  <dcterms:modified xsi:type="dcterms:W3CDTF">2014-05-21T13:18:01Z</dcterms:modified>
</cp:coreProperties>
</file>