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19-6-2013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19-6-2013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19-6-2013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52751"/>
          </a:xfrm>
        </p:spPr>
        <p:txBody>
          <a:bodyPr>
            <a:normAutofit/>
          </a:bodyPr>
          <a:lstStyle/>
          <a:p>
            <a:r>
              <a:rPr lang="nl-NL" sz="2800" dirty="0" err="1" smtClean="0"/>
              <a:t>Transintestinal</a:t>
            </a:r>
            <a:r>
              <a:rPr lang="nl-NL" sz="2800" dirty="0" smtClean="0"/>
              <a:t> cholesterol </a:t>
            </a:r>
            <a:r>
              <a:rPr lang="nl-NL" sz="2800" dirty="0" err="1" smtClean="0"/>
              <a:t>excretion</a:t>
            </a:r>
            <a:r>
              <a:rPr lang="nl-NL" sz="2800" dirty="0" smtClean="0"/>
              <a:t> </a:t>
            </a:r>
            <a:r>
              <a:rPr lang="nl-NL" sz="2400" dirty="0" smtClean="0"/>
              <a:t>Active transport of LDL and HDL </a:t>
            </a:r>
            <a:r>
              <a:rPr lang="nl-NL" sz="2400" dirty="0" err="1" smtClean="0"/>
              <a:t>into</a:t>
            </a:r>
            <a:r>
              <a:rPr lang="nl-NL" sz="2400" dirty="0" smtClean="0"/>
              <a:t> feces</a:t>
            </a:r>
            <a:endParaRPr lang="nl-NL" sz="2400" dirty="0"/>
          </a:p>
        </p:txBody>
      </p:sp>
      <p:grpSp>
        <p:nvGrpSpPr>
          <p:cNvPr id="17" name="Groep 16"/>
          <p:cNvGrpSpPr/>
          <p:nvPr/>
        </p:nvGrpSpPr>
        <p:grpSpPr>
          <a:xfrm>
            <a:off x="1373188" y="1765048"/>
            <a:ext cx="5532436" cy="4198199"/>
            <a:chOff x="1373188" y="1765048"/>
            <a:chExt cx="5532436" cy="419819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73188" y="1774573"/>
              <a:ext cx="5484812" cy="4188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kstvak 3"/>
            <p:cNvSpPr txBox="1"/>
            <p:nvPr/>
          </p:nvSpPr>
          <p:spPr>
            <a:xfrm>
              <a:off x="3511173" y="2381250"/>
              <a:ext cx="1285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err="1" smtClean="0">
                  <a:latin typeface="Arial" pitchFamily="34" charset="0"/>
                  <a:cs typeface="Arial" pitchFamily="34" charset="0"/>
                </a:rPr>
                <a:t>enterocyte</a:t>
              </a:r>
              <a:endParaRPr lang="nl-NL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6343651" y="3033415"/>
              <a:ext cx="5143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smtClean="0">
                  <a:latin typeface="Arial" pitchFamily="34" charset="0"/>
                  <a:cs typeface="Arial" pitchFamily="34" charset="0"/>
                </a:rPr>
                <a:t>HDL</a:t>
              </a:r>
              <a:endParaRPr lang="nl-NL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6267450" y="4399776"/>
              <a:ext cx="5143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smtClean="0">
                  <a:latin typeface="Arial" pitchFamily="34" charset="0"/>
                  <a:cs typeface="Arial" pitchFamily="34" charset="0"/>
                </a:rPr>
                <a:t>LDL</a:t>
              </a:r>
              <a:endParaRPr lang="nl-NL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6172199" y="5686248"/>
              <a:ext cx="733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smtClean="0">
                  <a:latin typeface="Arial" pitchFamily="34" charset="0"/>
                  <a:cs typeface="Arial" pitchFamily="34" charset="0"/>
                </a:rPr>
                <a:t>PCSK9</a:t>
              </a:r>
              <a:endParaRPr lang="nl-NL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5429247" y="4485501"/>
              <a:ext cx="7620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dirty="0" err="1" smtClean="0">
                  <a:latin typeface="Arial" pitchFamily="34" charset="0"/>
                  <a:cs typeface="Arial" pitchFamily="34" charset="0"/>
                </a:rPr>
                <a:t>LDL-rec</a:t>
              </a:r>
              <a:endParaRPr lang="nl-NL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3482598" y="3645098"/>
              <a:ext cx="10608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>
                  <a:latin typeface="Arial" pitchFamily="34" charset="0"/>
                  <a:cs typeface="Arial" pitchFamily="34" charset="0"/>
                </a:rPr>
                <a:t>cholesterol</a:t>
              </a:r>
              <a:endParaRPr lang="nl-NL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2644398" y="3994636"/>
              <a:ext cx="1060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smtClean="0">
                  <a:latin typeface="Arial" pitchFamily="34" charset="0"/>
                  <a:cs typeface="Arial" pitchFamily="34" charset="0"/>
                </a:rPr>
                <a:t>ABCG5/G8</a:t>
              </a:r>
              <a:endParaRPr lang="nl-NL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2663448" y="3390810"/>
              <a:ext cx="1060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smtClean="0">
                  <a:latin typeface="Arial" pitchFamily="34" charset="0"/>
                  <a:cs typeface="Arial" pitchFamily="34" charset="0"/>
                </a:rPr>
                <a:t>ABCB1a/b</a:t>
              </a:r>
              <a:endParaRPr lang="nl-NL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853823" y="1765048"/>
              <a:ext cx="733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200" dirty="0" err="1" smtClean="0">
                  <a:latin typeface="Arial" pitchFamily="34" charset="0"/>
                  <a:cs typeface="Arial" pitchFamily="34" charset="0"/>
                </a:rPr>
                <a:t>food</a:t>
              </a:r>
              <a:endParaRPr lang="nl-NL" sz="12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nl-NL" sz="1200" dirty="0" err="1" smtClean="0">
                  <a:latin typeface="Arial" pitchFamily="34" charset="0"/>
                  <a:cs typeface="Arial" pitchFamily="34" charset="0"/>
                </a:rPr>
                <a:t>bile</a:t>
              </a:r>
              <a:endParaRPr lang="nl-NL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1901448" y="5455415"/>
              <a:ext cx="733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200" dirty="0" smtClean="0">
                  <a:latin typeface="Arial" pitchFamily="34" charset="0"/>
                  <a:cs typeface="Arial" pitchFamily="34" charset="0"/>
                </a:rPr>
                <a:t>feces</a:t>
              </a:r>
              <a:endParaRPr lang="nl-NL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5253034" y="5686248"/>
              <a:ext cx="733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err="1" smtClean="0">
                  <a:latin typeface="Arial" pitchFamily="34" charset="0"/>
                  <a:cs typeface="Arial" pitchFamily="34" charset="0"/>
                </a:rPr>
                <a:t>statins</a:t>
              </a:r>
              <a:endParaRPr lang="nl-NL" sz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Tekstvak 15"/>
          <p:cNvSpPr txBox="1"/>
          <p:nvPr/>
        </p:nvSpPr>
        <p:spPr>
          <a:xfrm>
            <a:off x="5176837" y="6449913"/>
            <a:ext cx="385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Le</a:t>
            </a:r>
            <a:r>
              <a:rPr lang="nl-NL" sz="1400" dirty="0" smtClean="0">
                <a:solidFill>
                  <a:schemeClr val="bg1"/>
                </a:solidFill>
              </a:rPr>
              <a:t> May </a:t>
            </a:r>
            <a:r>
              <a:rPr lang="nl-NL" sz="1400" i="1" dirty="0" smtClean="0">
                <a:solidFill>
                  <a:schemeClr val="bg1"/>
                </a:solidFill>
              </a:rPr>
              <a:t>et al.</a:t>
            </a:r>
            <a:r>
              <a:rPr lang="nl-NL" sz="1400" dirty="0" smtClean="0">
                <a:solidFill>
                  <a:schemeClr val="bg1"/>
                </a:solidFill>
              </a:rPr>
              <a:t>, </a:t>
            </a:r>
            <a:r>
              <a:rPr lang="nl-NL" sz="1400" dirty="0" err="1" smtClean="0">
                <a:solidFill>
                  <a:schemeClr val="bg1"/>
                </a:solidFill>
              </a:rPr>
              <a:t>Arterioscler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Thromb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Vasc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Biol</a:t>
            </a:r>
            <a:r>
              <a:rPr lang="nl-NL" sz="1400" dirty="0" smtClean="0">
                <a:solidFill>
                  <a:schemeClr val="bg1"/>
                </a:solidFill>
              </a:rPr>
              <a:t>. 2013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34</Words>
  <Application>Microsoft Office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Transintestinal cholesterol excretion Active transport of LDL and HDL into feces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14</cp:revision>
  <dcterms:created xsi:type="dcterms:W3CDTF">2013-04-15T08:15:24Z</dcterms:created>
  <dcterms:modified xsi:type="dcterms:W3CDTF">2013-06-19T13:52:08Z</dcterms:modified>
</cp:coreProperties>
</file>