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7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13-10-2014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6566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13-10-2014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7483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13-10-2014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13-10-2014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13-10-2014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309504" y="14017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200" b="1" i="0" u="none" strike="noStrike" kern="1200" cap="none" spc="0" normalizeH="0" baseline="0" noProof="0" smtClean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Candara"/>
              <a:ea typeface="+mj-ea"/>
              <a:cs typeface="Candara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308" y="1344732"/>
            <a:ext cx="6092792" cy="4397806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 rot="16200000">
            <a:off x="-1646116" y="3449293"/>
            <a:ext cx="421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Change in Percent Atheroma Volume (%)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278092" y="6080181"/>
            <a:ext cx="421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Mean on-treatment LDL-c (mg/dL)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142896" y="5742538"/>
            <a:ext cx="509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15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1844976" y="5742538"/>
            <a:ext cx="509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35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2623867" y="5726694"/>
            <a:ext cx="509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55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3367670" y="5726694"/>
            <a:ext cx="509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75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4098426" y="5742538"/>
            <a:ext cx="509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95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4765734" y="5726694"/>
            <a:ext cx="654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115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5501662" y="5742538"/>
            <a:ext cx="654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135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6226750" y="5726694"/>
            <a:ext cx="654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155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6950604" y="5742538"/>
            <a:ext cx="654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175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825864" y="3308330"/>
            <a:ext cx="509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0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825864" y="2563327"/>
            <a:ext cx="509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1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811843" y="1860353"/>
            <a:ext cx="509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825864" y="1127562"/>
            <a:ext cx="509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3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757624" y="4011664"/>
            <a:ext cx="509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-1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770898" y="4692435"/>
            <a:ext cx="509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-2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786764" y="5336265"/>
            <a:ext cx="509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-3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409432" y="206470"/>
            <a:ext cx="67780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>
                <a:solidFill>
                  <a:srgbClr val="FFFF00"/>
                </a:solidFill>
              </a:rPr>
              <a:t>C</a:t>
            </a:r>
            <a:r>
              <a:rPr lang="nl-NL" sz="3200" b="1" smtClean="0">
                <a:solidFill>
                  <a:srgbClr val="FFFF00"/>
                </a:solidFill>
              </a:rPr>
              <a:t>hanges in coronary atheroma volume and on-treatment LDL-c levels</a:t>
            </a:r>
            <a:endParaRPr lang="nl-NL" sz="3200" b="1">
              <a:solidFill>
                <a:srgbClr val="FFFF00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6374065" y="6449513"/>
            <a:ext cx="31384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Puri </a:t>
            </a:r>
            <a:r>
              <a:rPr lang="nl-NL" sz="1600" i="1" smtClean="0">
                <a:solidFill>
                  <a:schemeClr val="bg1"/>
                </a:solidFill>
              </a:rPr>
              <a:t>et al., </a:t>
            </a:r>
            <a:r>
              <a:rPr lang="nl-NL" sz="1600" smtClean="0">
                <a:solidFill>
                  <a:schemeClr val="bg1"/>
                </a:solidFill>
              </a:rPr>
              <a:t>Am J Cardiol 2014</a:t>
            </a:r>
            <a:endParaRPr lang="nl-NL" sz="16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48</Words>
  <Application>Microsoft Office PowerPoint</Application>
  <PresentationFormat>Diavoorstelling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Arial</vt:lpstr>
      <vt:lpstr>Calibri</vt:lpstr>
      <vt:lpstr>Candara</vt:lpstr>
      <vt:lpstr>Corbel</vt:lpstr>
      <vt:lpstr>Verdana</vt:lpstr>
      <vt:lpstr>Office-thema</vt:lpstr>
      <vt:lpstr>PowerPoint-presentatie</vt:lpstr>
    </vt:vector>
  </TitlesOfParts>
  <Company>MEDCON Europe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 Brouwer</cp:lastModifiedBy>
  <cp:revision>24</cp:revision>
  <dcterms:created xsi:type="dcterms:W3CDTF">2013-04-15T08:15:24Z</dcterms:created>
  <dcterms:modified xsi:type="dcterms:W3CDTF">2014-10-13T14:42:00Z</dcterms:modified>
</cp:coreProperties>
</file>