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1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5/19/14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5/19/14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5/19/14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5/19/14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5/19/14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nl-NL" sz="2800">
                <a:solidFill>
                  <a:srgbClr val="FFFF00"/>
                </a:solidFill>
              </a:rPr>
              <a:t>Time to mortality with intensive insulin-based or control glucose control after acute MI (DIGAMI 1)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873" y="1845732"/>
            <a:ext cx="6794500" cy="449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758262" y="6451601"/>
            <a:ext cx="460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Ritsinger </a:t>
            </a:r>
            <a:r>
              <a:rPr lang="en-GB" i="1">
                <a:solidFill>
                  <a:schemeClr val="bg1"/>
                </a:solidFill>
              </a:rPr>
              <a:t>et al.,</a:t>
            </a:r>
            <a:r>
              <a:rPr lang="en-GB">
                <a:solidFill>
                  <a:schemeClr val="bg1"/>
                </a:solidFill>
              </a:rPr>
              <a:t> Lancet Diab Endocrinol 2014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Time to mortality with intensive insulin-based or control glucose control after acute MI (DIGAMI 1)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9</cp:revision>
  <dcterms:created xsi:type="dcterms:W3CDTF">2014-05-19T16:20:47Z</dcterms:created>
  <dcterms:modified xsi:type="dcterms:W3CDTF">2014-05-19T16:24:07Z</dcterms:modified>
</cp:coreProperties>
</file>