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4" r:id="rId2"/>
    <p:sldId id="353" r:id="rId3"/>
  </p:sldIdLst>
  <p:sldSz cx="9144000" cy="6858000" type="screen4x3"/>
  <p:notesSz cx="6858000" cy="9144000"/>
  <p:custDataLst>
    <p:tags r:id="rId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9-1-2013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86025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9-1-2013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9925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9-1-2013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9-1-2013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9-1-2013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143000"/>
          </a:xfrm>
        </p:spPr>
        <p:txBody>
          <a:bodyPr/>
          <a:lstStyle/>
          <a:p>
            <a:r>
              <a:rPr lang="en-US" sz="2800" b="1" dirty="0" smtClean="0"/>
              <a:t>Risk for All-Cause Mortality in Pre-RELAX-AHF, RELAX-AHF, and Combined</a:t>
            </a:r>
            <a:endParaRPr lang="nl-NL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976664" cy="430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067" y="1556792"/>
            <a:ext cx="2258405" cy="125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140968"/>
            <a:ext cx="2037259" cy="62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hoek 5"/>
          <p:cNvSpPr/>
          <p:nvPr/>
        </p:nvSpPr>
        <p:spPr>
          <a:xfrm>
            <a:off x="3851920" y="6309320"/>
            <a:ext cx="5184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/>
                </a:solidFill>
              </a:rPr>
              <a:t>Metra</a:t>
            </a:r>
            <a:r>
              <a:rPr lang="en-US" sz="1200" dirty="0" smtClean="0">
                <a:solidFill>
                  <a:schemeClr val="bg1"/>
                </a:solidFill>
              </a:rPr>
              <a:t> M et al. J Am </a:t>
            </a:r>
            <a:r>
              <a:rPr lang="en-US" sz="1200" dirty="0" err="1" smtClean="0">
                <a:solidFill>
                  <a:schemeClr val="bg1"/>
                </a:solidFill>
              </a:rPr>
              <a:t>Coll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Cardiol</a:t>
            </a:r>
            <a:r>
              <a:rPr lang="en-US" sz="1200" dirty="0" smtClean="0">
                <a:solidFill>
                  <a:schemeClr val="bg1"/>
                </a:solidFill>
              </a:rPr>
              <a:t> 2013;61:196–206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All-cause </a:t>
            </a:r>
            <a:r>
              <a:rPr lang="en-US" b="1" dirty="0" smtClean="0">
                <a:latin typeface="Calibri" pitchFamily="34" charset="0"/>
              </a:rPr>
              <a:t>mortality in </a:t>
            </a:r>
            <a:r>
              <a:rPr lang="en-US" b="1" dirty="0" smtClean="0">
                <a:latin typeface="Calibri" pitchFamily="34" charset="0"/>
              </a:rPr>
              <a:t>RELAX-AHF</a:t>
            </a:r>
            <a:br>
              <a:rPr lang="en-US" b="1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In </a:t>
            </a:r>
            <a:r>
              <a:rPr lang="en-US" sz="2800" b="1" dirty="0" smtClean="0">
                <a:latin typeface="Calibri" pitchFamily="34" charset="0"/>
              </a:rPr>
              <a:t>the intention-to-treat (ITT) population</a:t>
            </a:r>
            <a:endParaRPr lang="nl-NL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68818"/>
            <a:ext cx="6120680" cy="41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2952327" cy="47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844824"/>
            <a:ext cx="2051404" cy="57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vak 9"/>
          <p:cNvSpPr txBox="1"/>
          <p:nvPr/>
        </p:nvSpPr>
        <p:spPr>
          <a:xfrm>
            <a:off x="4932040" y="6309320"/>
            <a:ext cx="4046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Teerlink JR et al. The Lancet, Vol 381 </a:t>
            </a:r>
            <a:r>
              <a:rPr lang="nl-NL" sz="1100" dirty="0" err="1" smtClean="0">
                <a:solidFill>
                  <a:schemeClr val="bg1"/>
                </a:solidFill>
              </a:rPr>
              <a:t>January</a:t>
            </a:r>
            <a:r>
              <a:rPr lang="nl-NL" sz="1100" dirty="0" smtClean="0">
                <a:solidFill>
                  <a:schemeClr val="bg1"/>
                </a:solidFill>
              </a:rPr>
              <a:t> 5, 2013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39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Risk for All-Cause Mortality in Pre-RELAX-AHF, RELAX-AHF, and Combined</vt:lpstr>
      <vt:lpstr>All-cause mortality in RELAX-AHF In the intention-to-treat (ITT) population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148</cp:revision>
  <dcterms:created xsi:type="dcterms:W3CDTF">2011-09-14T14:53:57Z</dcterms:created>
  <dcterms:modified xsi:type="dcterms:W3CDTF">2013-01-09T09:31:53Z</dcterms:modified>
</cp:coreProperties>
</file>