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4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en-US" sz="2400" smtClean="0"/>
              <a:t>PARADIGM- HF – Primary Endpoint</a:t>
            </a:r>
            <a:br>
              <a:rPr lang="en-US" sz="2400" smtClean="0"/>
            </a:br>
            <a:r>
              <a:rPr lang="en-US" sz="2000" smtClean="0"/>
              <a:t>Death from cardiovascular causes or first hospitalization for heart failure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402" y="1654743"/>
            <a:ext cx="6391173" cy="426078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284976" y="6493728"/>
            <a:ext cx="285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McMurray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N Engl J Med 2014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747" y="1503644"/>
            <a:ext cx="6418086" cy="4396642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77584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PARADIGM- </a:t>
            </a:r>
            <a:r>
              <a:rPr lang="en-US" sz="2400" smtClean="0"/>
              <a:t>HF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000" smtClean="0"/>
              <a:t>Death </a:t>
            </a:r>
            <a:r>
              <a:rPr lang="en-US" sz="2000" dirty="0"/>
              <a:t>from </a:t>
            </a:r>
            <a:r>
              <a:rPr lang="en-US" sz="2000"/>
              <a:t>cardiovascular </a:t>
            </a:r>
            <a:r>
              <a:rPr lang="en-US" sz="2000" smtClean="0"/>
              <a:t>causes</a:t>
            </a:r>
            <a:endParaRPr lang="nl-NL" sz="2000" dirty="0"/>
          </a:p>
        </p:txBody>
      </p:sp>
      <p:sp>
        <p:nvSpPr>
          <p:cNvPr id="7" name="Tekstvak 6"/>
          <p:cNvSpPr txBox="1"/>
          <p:nvPr/>
        </p:nvSpPr>
        <p:spPr>
          <a:xfrm>
            <a:off x="6284976" y="6493728"/>
            <a:ext cx="285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McMurray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N Engl J Med 2014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Candara</vt:lpstr>
      <vt:lpstr>Corbel</vt:lpstr>
      <vt:lpstr>Verdana</vt:lpstr>
      <vt:lpstr>Office-thema</vt:lpstr>
      <vt:lpstr>PowerPoint-presentatie</vt:lpstr>
      <vt:lpstr>PARADIGM- HF  Death from cardiovascular causes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19</cp:revision>
  <dcterms:created xsi:type="dcterms:W3CDTF">2013-04-15T08:15:24Z</dcterms:created>
  <dcterms:modified xsi:type="dcterms:W3CDTF">2014-09-09T13:03:15Z</dcterms:modified>
</cp:coreProperties>
</file>