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66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19-11-2014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19-11-2014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19-11-2014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19-11-2014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19-11-2014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199" y="274638"/>
            <a:ext cx="7315201" cy="172544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6200" smtClean="0"/>
              <a:t>Atherosclerotic and total CV disease over time in quartiles of HDL cholesterol efflux capacity </a:t>
            </a:r>
            <a:r>
              <a:rPr lang="nl-NL" sz="5300" smtClean="0"/>
              <a:t/>
            </a:r>
            <a:br>
              <a:rPr lang="nl-NL" sz="5300" smtClean="0"/>
            </a:br>
            <a:r>
              <a:rPr lang="nl-NL" sz="4400" b="0" smtClean="0"/>
              <a:t>(</a:t>
            </a:r>
            <a:r>
              <a:rPr lang="nl-NL" sz="4400" b="0" smtClean="0">
                <a:solidFill>
                  <a:srgbClr val="FF0000"/>
                </a:solidFill>
              </a:rPr>
              <a:t>Q1</a:t>
            </a:r>
            <a:r>
              <a:rPr lang="nl-NL" sz="4400" b="0" smtClean="0"/>
              <a:t> is reference, lowest capacity)</a:t>
            </a:r>
            <a:endParaRPr lang="nl-NL" sz="4400" b="0" dirty="0"/>
          </a:p>
        </p:txBody>
      </p:sp>
      <p:grpSp>
        <p:nvGrpSpPr>
          <p:cNvPr id="3" name="Groep 2"/>
          <p:cNvGrpSpPr/>
          <p:nvPr/>
        </p:nvGrpSpPr>
        <p:grpSpPr>
          <a:xfrm>
            <a:off x="336594" y="2000084"/>
            <a:ext cx="4302191" cy="4229549"/>
            <a:chOff x="336594" y="2000084"/>
            <a:chExt cx="4302191" cy="4229549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0128" y="2570500"/>
              <a:ext cx="4018657" cy="3201857"/>
            </a:xfrm>
            <a:prstGeom prst="rect">
              <a:avLst/>
            </a:prstGeom>
          </p:spPr>
        </p:pic>
        <p:sp>
          <p:nvSpPr>
            <p:cNvPr id="5" name="Tekstvak 4"/>
            <p:cNvSpPr txBox="1"/>
            <p:nvPr/>
          </p:nvSpPr>
          <p:spPr>
            <a:xfrm>
              <a:off x="1962236" y="5921856"/>
              <a:ext cx="228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smtClean="0">
                  <a:solidFill>
                    <a:schemeClr val="bg1"/>
                  </a:solidFill>
                </a:rPr>
                <a:t>Time (years)</a:t>
              </a:r>
              <a:endParaRPr lang="nl-NL" sz="1400">
                <a:solidFill>
                  <a:schemeClr val="bg1"/>
                </a:solidFill>
              </a:endParaRPr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971636" y="2000084"/>
              <a:ext cx="2963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Atherosclerotic CV disease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 rot="16200000">
              <a:off x="-652517" y="4382951"/>
              <a:ext cx="228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smtClean="0">
                  <a:solidFill>
                    <a:schemeClr val="bg1"/>
                  </a:solidFill>
                </a:rPr>
                <a:t>Patients with events (%)</a:t>
              </a:r>
              <a:endParaRPr lang="nl-NL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4769911" y="1964576"/>
            <a:ext cx="4255469" cy="4690071"/>
            <a:chOff x="4769911" y="1964576"/>
            <a:chExt cx="4255469" cy="4690071"/>
          </a:xfrm>
        </p:grpSpPr>
        <p:pic>
          <p:nvPicPr>
            <p:cNvPr id="9" name="Afbeelding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29203" y="2604655"/>
              <a:ext cx="3996177" cy="3167702"/>
            </a:xfrm>
            <a:prstGeom prst="rect">
              <a:avLst/>
            </a:prstGeom>
          </p:spPr>
        </p:pic>
        <p:sp>
          <p:nvSpPr>
            <p:cNvPr id="10" name="Tekstvak 9"/>
            <p:cNvSpPr txBox="1"/>
            <p:nvPr/>
          </p:nvSpPr>
          <p:spPr>
            <a:xfrm>
              <a:off x="6650182" y="6346870"/>
              <a:ext cx="228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smtClean="0">
                  <a:solidFill>
                    <a:schemeClr val="bg1"/>
                  </a:solidFill>
                </a:rPr>
                <a:t>Rohatgi </a:t>
              </a:r>
              <a:r>
                <a:rPr lang="nl-NL" sz="1400" i="1" smtClean="0">
                  <a:solidFill>
                    <a:schemeClr val="bg1"/>
                  </a:solidFill>
                </a:rPr>
                <a:t>et al., </a:t>
              </a:r>
              <a:r>
                <a:rPr lang="nl-NL" sz="1400" smtClean="0">
                  <a:solidFill>
                    <a:schemeClr val="bg1"/>
                  </a:solidFill>
                </a:rPr>
                <a:t>NEJM 2014</a:t>
              </a:r>
              <a:endParaRPr lang="nl-NL" sz="1400">
                <a:solidFill>
                  <a:schemeClr val="bg1"/>
                </a:solidFill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6031595" y="5975000"/>
              <a:ext cx="228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smtClean="0">
                  <a:solidFill>
                    <a:schemeClr val="bg1"/>
                  </a:solidFill>
                </a:rPr>
                <a:t>Time (years)</a:t>
              </a:r>
              <a:endParaRPr lang="nl-NL" sz="1400">
                <a:solidFill>
                  <a:schemeClr val="bg1"/>
                </a:solidFill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5354543" y="1964576"/>
              <a:ext cx="2963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Total CV disease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 rot="16200000">
              <a:off x="3780800" y="4334988"/>
              <a:ext cx="228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smtClean="0">
                  <a:solidFill>
                    <a:schemeClr val="bg1"/>
                  </a:solidFill>
                </a:rPr>
                <a:t>Patients with events (%)</a:t>
              </a:r>
              <a:endParaRPr lang="nl-NL" sz="1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42</Words>
  <Application>Microsoft Office PowerPoint</Application>
  <PresentationFormat>Diavoorstelling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24</cp:revision>
  <dcterms:created xsi:type="dcterms:W3CDTF">2013-04-15T08:15:24Z</dcterms:created>
  <dcterms:modified xsi:type="dcterms:W3CDTF">2014-11-19T14:01:55Z</dcterms:modified>
</cp:coreProperties>
</file>