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8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362112" cy="984921"/>
          </a:xfrm>
        </p:spPr>
        <p:txBody>
          <a:bodyPr>
            <a:normAutofit fontScale="90000"/>
          </a:bodyPr>
          <a:lstStyle/>
          <a:p>
            <a:r>
              <a:rPr lang="nl-NL" sz="2800" smtClean="0"/>
              <a:t>EMPA-REG </a:t>
            </a:r>
            <a:r>
              <a:rPr lang="nl-NL" sz="2800" smtClean="0"/>
              <a:t>MDI trial: </a:t>
            </a:r>
            <a:r>
              <a:rPr lang="nl-NL" sz="2800" smtClean="0"/>
              <a:t>Effect </a:t>
            </a:r>
            <a:r>
              <a:rPr lang="nl-NL" sz="2800" smtClean="0"/>
              <a:t>of </a:t>
            </a:r>
            <a:r>
              <a:rPr lang="nl-NL" sz="2800" smtClean="0"/>
              <a:t>empagliflozin on daily insulin dose needed to achieve glycaemic control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245" y="1976364"/>
            <a:ext cx="8305394" cy="397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4028" y="2263252"/>
            <a:ext cx="52052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1626315" y="2174122"/>
            <a:ext cx="249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MDI insulin + placebo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626315" y="2483892"/>
            <a:ext cx="355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MDI insulin + empagliflozin 10 mg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626315" y="2795906"/>
            <a:ext cx="355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MDI insulin + empagliflozin 25 mg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 rot="16200000">
            <a:off x="-1092766" y="4094808"/>
            <a:ext cx="288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Insulin dose (IU/day)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428972" y="5952980"/>
            <a:ext cx="288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week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092140" y="4572003"/>
            <a:ext cx="2333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Week 1-18:</a:t>
            </a:r>
            <a:br>
              <a:rPr lang="nl-NL" smtClean="0">
                <a:solidFill>
                  <a:schemeClr val="bg1"/>
                </a:solidFill>
              </a:rPr>
            </a:br>
            <a:r>
              <a:rPr lang="nl-NL" smtClean="0">
                <a:solidFill>
                  <a:schemeClr val="bg1"/>
                </a:solidFill>
              </a:rPr>
              <a:t>stable total daily insuline dose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780752" y="4572003"/>
            <a:ext cx="2333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Week 19-40:</a:t>
            </a:r>
            <a:br>
              <a:rPr lang="nl-NL" smtClean="0">
                <a:solidFill>
                  <a:schemeClr val="bg1"/>
                </a:solidFill>
              </a:rPr>
            </a:br>
            <a:r>
              <a:rPr lang="nl-NL" smtClean="0">
                <a:solidFill>
                  <a:schemeClr val="bg1"/>
                </a:solidFill>
              </a:rPr>
              <a:t>treat-to-target period,</a:t>
            </a:r>
          </a:p>
          <a:p>
            <a:r>
              <a:rPr lang="nl-NL" smtClean="0">
                <a:solidFill>
                  <a:schemeClr val="bg1"/>
                </a:solidFill>
              </a:rPr>
              <a:t>Insulin dose adjusted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096841" y="4572003"/>
            <a:ext cx="1559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Week 41-52:</a:t>
            </a:r>
            <a:br>
              <a:rPr lang="nl-NL" smtClean="0">
                <a:solidFill>
                  <a:schemeClr val="bg1"/>
                </a:solidFill>
              </a:rPr>
            </a:br>
            <a:r>
              <a:rPr lang="nl-NL" smtClean="0">
                <a:solidFill>
                  <a:schemeClr val="bg1"/>
                </a:solidFill>
              </a:rPr>
              <a:t>Insuline dosed</a:t>
            </a:r>
            <a:br>
              <a:rPr lang="nl-NL" smtClean="0">
                <a:solidFill>
                  <a:schemeClr val="bg1"/>
                </a:solidFill>
              </a:rPr>
            </a:br>
            <a:r>
              <a:rPr lang="nl-NL" smtClean="0">
                <a:solidFill>
                  <a:schemeClr val="bg1"/>
                </a:solidFill>
              </a:rPr>
              <a:t>as in week 40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312250" y="6377267"/>
            <a:ext cx="279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Rosenstock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Diab Care 2014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54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EMPA-REG MDI trial: Effect of empagliflozin on daily insulin dose needed to achieve glycaemic control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2014-06-18T12:21:02Z</dcterms:modified>
</cp:coreProperties>
</file>