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7" d="100"/>
          <a:sy n="47" d="100"/>
        </p:scale>
        <p:origin x="-127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7-2-2013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7-2-2013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7-2-2013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7-2-2013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Relation of the three different hypertensive target organ damage</a:t>
            </a:r>
            <a:endParaRPr lang="nl-NL" sz="32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23" y="1700809"/>
            <a:ext cx="516315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077072"/>
            <a:ext cx="1626444" cy="55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vak 9"/>
          <p:cNvSpPr txBox="1"/>
          <p:nvPr/>
        </p:nvSpPr>
        <p:spPr>
          <a:xfrm>
            <a:off x="467544" y="119675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solidFill>
                  <a:schemeClr val="bg1"/>
                </a:solidFill>
              </a:rPr>
              <a:t>Combined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vascular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endpoint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675428" y="6309320"/>
            <a:ext cx="4217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Vernooij</a:t>
            </a:r>
            <a:r>
              <a:rPr lang="nl-NL" sz="1400" dirty="0" smtClean="0">
                <a:solidFill>
                  <a:schemeClr val="bg1"/>
                </a:solidFill>
              </a:rPr>
              <a:t> JWP </a:t>
            </a:r>
            <a:r>
              <a:rPr lang="nl-NL" sz="1400" dirty="0" smtClean="0">
                <a:solidFill>
                  <a:schemeClr val="bg1"/>
                </a:solidFill>
              </a:rPr>
              <a:t>et al J </a:t>
            </a:r>
            <a:r>
              <a:rPr lang="nl-NL" sz="1400" i="1" dirty="0" err="1" smtClean="0">
                <a:solidFill>
                  <a:schemeClr val="bg1"/>
                </a:solidFill>
              </a:rPr>
              <a:t>J</a:t>
            </a:r>
            <a:r>
              <a:rPr lang="nl-NL" sz="1400" i="1" dirty="0" smtClean="0">
                <a:solidFill>
                  <a:schemeClr val="bg1"/>
                </a:solidFill>
              </a:rPr>
              <a:t> </a:t>
            </a:r>
            <a:r>
              <a:rPr lang="nl-NL" sz="1400" i="1" dirty="0" err="1" smtClean="0">
                <a:solidFill>
                  <a:schemeClr val="bg1"/>
                </a:solidFill>
              </a:rPr>
              <a:t>Hypertens</a:t>
            </a:r>
            <a:r>
              <a:rPr lang="nl-NL" sz="1400" i="1" dirty="0" smtClean="0">
                <a:solidFill>
                  <a:schemeClr val="bg1"/>
                </a:solidFill>
              </a:rPr>
              <a:t>. 2013 Jan 8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484773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Relation of the three different hypertensive target organ damage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95536" y="1124744"/>
            <a:ext cx="4020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 smtClean="0">
                <a:solidFill>
                  <a:schemeClr val="bg1"/>
                </a:solidFill>
              </a:rPr>
              <a:t>All-cause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mortality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972" y="4077072"/>
            <a:ext cx="1626444" cy="55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34</Words>
  <Application>Microsoft Office PowerPoint</Application>
  <PresentationFormat>Diavoorstelling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Relation of the three different hypertensive target organ damage</vt:lpstr>
      <vt:lpstr>Dia 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2013-02-07T21:14:45Z</dcterms:modified>
</cp:coreProperties>
</file>