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>
      <p:cViewPr>
        <p:scale>
          <a:sx n="90" d="100"/>
          <a:sy n="90" d="100"/>
        </p:scale>
        <p:origin x="798" y="4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4-7-2016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vak 23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Adapted from: Arsenault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>
                <a:solidFill>
                  <a:schemeClr val="bg1"/>
                </a:solidFill>
              </a:rPr>
              <a:t>Am J </a:t>
            </a:r>
            <a:r>
              <a:rPr lang="en-US" sz="1100" dirty="0" err="1">
                <a:solidFill>
                  <a:schemeClr val="bg1"/>
                </a:solidFill>
              </a:rPr>
              <a:t>Cardiol</a:t>
            </a:r>
            <a:r>
              <a:rPr lang="en-US" sz="1100" dirty="0">
                <a:solidFill>
                  <a:schemeClr val="bg1"/>
                </a:solidFill>
              </a:rPr>
              <a:t> 2016</a:t>
            </a:r>
            <a:endParaRPr lang="en-US" dirty="0"/>
          </a:p>
        </p:txBody>
      </p:sp>
      <p:sp>
        <p:nvSpPr>
          <p:cNvPr id="25" name="Titel 3"/>
          <p:cNvSpPr>
            <a:spLocks noGrp="1"/>
          </p:cNvSpPr>
          <p:nvPr/>
        </p:nvSpPr>
        <p:spPr>
          <a:xfrm>
            <a:off x="481107" y="87161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dirty="0" err="1"/>
              <a:t>Adiponectin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Lp-PLA2 </a:t>
            </a:r>
            <a:r>
              <a:rPr lang="nl-NL" sz="2400" dirty="0" err="1"/>
              <a:t>independently</a:t>
            </a:r>
            <a:r>
              <a:rPr lang="nl-NL" sz="2400" dirty="0"/>
              <a:t> </a:t>
            </a:r>
            <a:r>
              <a:rPr lang="nl-NL" sz="2400" dirty="0" err="1"/>
              <a:t>associated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incident DM in </a:t>
            </a:r>
            <a:r>
              <a:rPr lang="nl-NL" sz="2400" dirty="0" err="1"/>
              <a:t>statin-treated</a:t>
            </a:r>
            <a:r>
              <a:rPr lang="nl-NL" sz="2400" dirty="0"/>
              <a:t> </a:t>
            </a:r>
            <a:r>
              <a:rPr lang="nl-NL" sz="2400" dirty="0" err="1"/>
              <a:t>patients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stable</a:t>
            </a:r>
            <a:r>
              <a:rPr lang="nl-NL" sz="2400" dirty="0"/>
              <a:t> CAD</a:t>
            </a:r>
            <a:endParaRPr lang="en-US" sz="2400" dirty="0"/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7423"/>
            <a:ext cx="5029199" cy="5302350"/>
          </a:xfrm>
          <a:prstGeom prst="rect">
            <a:avLst/>
          </a:prstGeom>
        </p:spPr>
      </p:pic>
      <p:sp>
        <p:nvSpPr>
          <p:cNvPr id="27" name="Tekstvak 26"/>
          <p:cNvSpPr txBox="1"/>
          <p:nvPr/>
        </p:nvSpPr>
        <p:spPr>
          <a:xfrm>
            <a:off x="2290523" y="5677678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3255263" y="5677677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1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4220003" y="5677674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2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5189924" y="5677674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3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2248101" y="5876848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Hazard ratio (95%CI) </a:t>
            </a:r>
            <a:r>
              <a:rPr lang="nl-NL" sz="1200" dirty="0" err="1"/>
              <a:t>for</a:t>
            </a:r>
            <a:r>
              <a:rPr lang="nl-NL" sz="1200" dirty="0"/>
              <a:t> incident diabetes</a:t>
            </a:r>
          </a:p>
          <a:p>
            <a:r>
              <a:rPr lang="nl-NL" sz="1200" dirty="0"/>
              <a:t>per 50% </a:t>
            </a:r>
            <a:r>
              <a:rPr lang="nl-NL" sz="1200" dirty="0" err="1"/>
              <a:t>decrease</a:t>
            </a:r>
            <a:r>
              <a:rPr lang="nl-NL" sz="1200" dirty="0"/>
              <a:t> of </a:t>
            </a:r>
            <a:r>
              <a:rPr lang="nl-NL" sz="1200" dirty="0" err="1"/>
              <a:t>biomarker</a:t>
            </a:r>
            <a:r>
              <a:rPr lang="nl-NL" sz="1200" dirty="0"/>
              <a:t> (</a:t>
            </a:r>
            <a:r>
              <a:rPr lang="nl-NL" sz="1200" dirty="0" err="1"/>
              <a:t>adjusted</a:t>
            </a:r>
            <a:r>
              <a:rPr lang="nl-NL" sz="1200" dirty="0"/>
              <a:t>)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6204517" y="1116593"/>
            <a:ext cx="19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/>
              <a:t>Treating</a:t>
            </a:r>
            <a:r>
              <a:rPr lang="nl-NL" sz="1400" dirty="0"/>
              <a:t> </a:t>
            </a:r>
            <a:r>
              <a:rPr lang="nl-NL" sz="1400" dirty="0" err="1"/>
              <a:t>to</a:t>
            </a:r>
            <a:r>
              <a:rPr lang="nl-NL" sz="1400" dirty="0"/>
              <a:t> New Targets (TNT) </a:t>
            </a:r>
            <a:r>
              <a:rPr lang="nl-NL" sz="1400" dirty="0" err="1"/>
              <a:t>Study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54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</cp:lastModifiedBy>
  <cp:revision>198</cp:revision>
  <dcterms:created xsi:type="dcterms:W3CDTF">2015-03-29T14:18:33Z</dcterms:created>
  <dcterms:modified xsi:type="dcterms:W3CDTF">2016-07-04T08:11:02Z</dcterms:modified>
</cp:coreProperties>
</file>