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230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21-8-2013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21-8-2013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21-8-2013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21-8-2013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21-8-2013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480677" cy="984921"/>
          </a:xfrm>
        </p:spPr>
        <p:txBody>
          <a:bodyPr>
            <a:noAutofit/>
          </a:bodyPr>
          <a:lstStyle/>
          <a:p>
            <a:r>
              <a:rPr lang="nl-NL" sz="2800" b="1" dirty="0" err="1" smtClean="0">
                <a:solidFill>
                  <a:srgbClr val="FFFF00"/>
                </a:solidFill>
              </a:rPr>
              <a:t>Peak</a:t>
            </a:r>
            <a:r>
              <a:rPr lang="nl-NL" sz="2800" b="1" dirty="0" smtClean="0">
                <a:solidFill>
                  <a:srgbClr val="FFFF00"/>
                </a:solidFill>
              </a:rPr>
              <a:t> </a:t>
            </a:r>
            <a:r>
              <a:rPr lang="nl-NL" sz="2800" b="1" dirty="0" err="1" smtClean="0">
                <a:solidFill>
                  <a:srgbClr val="FFFF00"/>
                </a:solidFill>
              </a:rPr>
              <a:t>oxygen</a:t>
            </a:r>
            <a:r>
              <a:rPr lang="nl-NL" sz="2800" b="1" dirty="0" smtClean="0">
                <a:solidFill>
                  <a:srgbClr val="FFFF00"/>
                </a:solidFill>
              </a:rPr>
              <a:t> </a:t>
            </a:r>
            <a:r>
              <a:rPr lang="nl-NL" sz="2800" b="1" dirty="0" err="1" smtClean="0">
                <a:solidFill>
                  <a:srgbClr val="FFFF00"/>
                </a:solidFill>
              </a:rPr>
              <a:t>consumption</a:t>
            </a:r>
            <a:r>
              <a:rPr lang="nl-NL" sz="2800" b="1" dirty="0" smtClean="0">
                <a:solidFill>
                  <a:srgbClr val="FFFF00"/>
                </a:solidFill>
              </a:rPr>
              <a:t> </a:t>
            </a:r>
            <a:r>
              <a:rPr lang="nl-NL" sz="2800" b="1" dirty="0" err="1" smtClean="0">
                <a:solidFill>
                  <a:srgbClr val="FFFF00"/>
                </a:solidFill>
              </a:rPr>
              <a:t>before</a:t>
            </a:r>
            <a:r>
              <a:rPr lang="nl-NL" sz="2800" b="1" dirty="0" smtClean="0">
                <a:solidFill>
                  <a:srgbClr val="FFFF00"/>
                </a:solidFill>
              </a:rPr>
              <a:t> and </a:t>
            </a:r>
            <a:r>
              <a:rPr lang="nl-NL" sz="2800" b="1" dirty="0" err="1" smtClean="0">
                <a:solidFill>
                  <a:srgbClr val="FFFF00"/>
                </a:solidFill>
              </a:rPr>
              <a:t>after</a:t>
            </a:r>
            <a:r>
              <a:rPr lang="nl-NL" sz="2800" b="1" dirty="0" smtClean="0">
                <a:solidFill>
                  <a:srgbClr val="FFFF00"/>
                </a:solidFill>
              </a:rPr>
              <a:t> </a:t>
            </a:r>
            <a:r>
              <a:rPr lang="nl-NL" sz="2800" b="1" dirty="0" err="1" smtClean="0">
                <a:solidFill>
                  <a:srgbClr val="FFFF00"/>
                </a:solidFill>
              </a:rPr>
              <a:t>exercise</a:t>
            </a:r>
            <a:r>
              <a:rPr lang="nl-NL" sz="2800" b="1" dirty="0" smtClean="0">
                <a:solidFill>
                  <a:srgbClr val="FFFF00"/>
                </a:solidFill>
              </a:rPr>
              <a:t> training </a:t>
            </a:r>
            <a:r>
              <a:rPr lang="nl-NL" sz="2800" b="1" dirty="0" err="1" smtClean="0">
                <a:solidFill>
                  <a:srgbClr val="FFFF00"/>
                </a:solidFill>
              </a:rPr>
              <a:t>with</a:t>
            </a:r>
            <a:r>
              <a:rPr lang="nl-NL" sz="2800" b="1" dirty="0" smtClean="0">
                <a:solidFill>
                  <a:srgbClr val="FFFF00"/>
                </a:solidFill>
              </a:rPr>
              <a:t> </a:t>
            </a:r>
            <a:r>
              <a:rPr lang="nl-NL" sz="2800" b="1" dirty="0" err="1" smtClean="0">
                <a:solidFill>
                  <a:srgbClr val="FFFF00"/>
                </a:solidFill>
              </a:rPr>
              <a:t>or</a:t>
            </a:r>
            <a:r>
              <a:rPr lang="nl-NL" sz="2800" b="1" dirty="0" smtClean="0">
                <a:solidFill>
                  <a:srgbClr val="FFFF00"/>
                </a:solidFill>
              </a:rPr>
              <a:t> without </a:t>
            </a:r>
            <a:r>
              <a:rPr lang="nl-NL" sz="2800" b="1" dirty="0" err="1" smtClean="0">
                <a:solidFill>
                  <a:srgbClr val="FFFF00"/>
                </a:solidFill>
              </a:rPr>
              <a:t>simvastatin</a:t>
            </a:r>
            <a:endParaRPr lang="nl-NL" sz="2800" b="1" dirty="0">
              <a:solidFill>
                <a:srgbClr val="FFFF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0" y="1864280"/>
            <a:ext cx="4943919" cy="491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kstvak 3"/>
          <p:cNvSpPr txBox="1"/>
          <p:nvPr/>
        </p:nvSpPr>
        <p:spPr>
          <a:xfrm>
            <a:off x="6819900" y="6374368"/>
            <a:ext cx="232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Mikus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i="1" dirty="0" smtClean="0">
                <a:solidFill>
                  <a:schemeClr val="bg1"/>
                </a:solidFill>
              </a:rPr>
              <a:t>et al. JACC 2013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6112319" y="1864280"/>
            <a:ext cx="28030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chemeClr val="bg1"/>
                </a:solidFill>
              </a:rPr>
              <a:t>Ex: </a:t>
            </a:r>
            <a:r>
              <a:rPr lang="nl-NL" sz="2200" dirty="0" err="1" smtClean="0">
                <a:solidFill>
                  <a:schemeClr val="bg1"/>
                </a:solidFill>
              </a:rPr>
              <a:t>exercise</a:t>
            </a:r>
            <a:r>
              <a:rPr lang="nl-NL" sz="2200" dirty="0" smtClean="0">
                <a:solidFill>
                  <a:schemeClr val="bg1"/>
                </a:solidFill>
              </a:rPr>
              <a:t> training</a:t>
            </a:r>
          </a:p>
          <a:p>
            <a:r>
              <a:rPr lang="nl-NL" sz="2200" dirty="0" err="1" smtClean="0">
                <a:solidFill>
                  <a:schemeClr val="bg1"/>
                </a:solidFill>
              </a:rPr>
              <a:t>St</a:t>
            </a:r>
            <a:r>
              <a:rPr lang="nl-NL" sz="2200" dirty="0" smtClean="0">
                <a:solidFill>
                  <a:schemeClr val="bg1"/>
                </a:solidFill>
              </a:rPr>
              <a:t>+Ex: </a:t>
            </a:r>
            <a:r>
              <a:rPr lang="nl-NL" sz="2200" dirty="0" err="1" smtClean="0">
                <a:solidFill>
                  <a:schemeClr val="bg1"/>
                </a:solidFill>
              </a:rPr>
              <a:t>exercise</a:t>
            </a:r>
            <a:r>
              <a:rPr lang="nl-NL" sz="2200" dirty="0" smtClean="0">
                <a:solidFill>
                  <a:schemeClr val="bg1"/>
                </a:solidFill>
              </a:rPr>
              <a:t> training + </a:t>
            </a:r>
            <a:r>
              <a:rPr lang="nl-NL" sz="2200" dirty="0" err="1" smtClean="0">
                <a:solidFill>
                  <a:schemeClr val="bg1"/>
                </a:solidFill>
              </a:rPr>
              <a:t>simvastatine</a:t>
            </a:r>
            <a:endParaRPr lang="nl-NL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772400" cy="984921"/>
          </a:xfrm>
        </p:spPr>
        <p:txBody>
          <a:bodyPr>
            <a:normAutofit fontScale="90000"/>
          </a:bodyPr>
          <a:lstStyle/>
          <a:p>
            <a:r>
              <a:rPr lang="nl-NL" sz="3600" dirty="0" err="1" smtClean="0"/>
              <a:t>Citrate</a:t>
            </a:r>
            <a:r>
              <a:rPr lang="nl-NL" sz="3600" dirty="0" smtClean="0"/>
              <a:t> </a:t>
            </a:r>
            <a:r>
              <a:rPr lang="nl-NL" sz="3600" dirty="0" err="1" smtClean="0"/>
              <a:t>synthase</a:t>
            </a:r>
            <a:r>
              <a:rPr lang="nl-NL" sz="3600" dirty="0" smtClean="0"/>
              <a:t> </a:t>
            </a:r>
            <a:r>
              <a:rPr lang="nl-NL" sz="3600" dirty="0" err="1" smtClean="0"/>
              <a:t>activity</a:t>
            </a:r>
            <a:r>
              <a:rPr lang="nl-NL" sz="3600" dirty="0" smtClean="0"/>
              <a:t> </a:t>
            </a:r>
            <a:r>
              <a:rPr lang="nl-NL" sz="3600" dirty="0" err="1" smtClean="0"/>
              <a:t>before</a:t>
            </a:r>
            <a:r>
              <a:rPr lang="nl-NL" sz="3600" dirty="0" smtClean="0"/>
              <a:t> </a:t>
            </a:r>
            <a:r>
              <a:rPr lang="nl-NL" sz="3600" dirty="0" smtClean="0"/>
              <a:t>and </a:t>
            </a:r>
            <a:r>
              <a:rPr lang="nl-NL" sz="3600" dirty="0" err="1" smtClean="0"/>
              <a:t>after</a:t>
            </a:r>
            <a:r>
              <a:rPr lang="nl-NL" sz="3600" dirty="0" smtClean="0"/>
              <a:t> </a:t>
            </a:r>
            <a:r>
              <a:rPr lang="nl-NL" sz="3600" dirty="0" err="1" smtClean="0"/>
              <a:t>exercise</a:t>
            </a:r>
            <a:r>
              <a:rPr lang="nl-NL" sz="3600" dirty="0" smtClean="0"/>
              <a:t> training </a:t>
            </a:r>
            <a:r>
              <a:rPr lang="nl-NL" sz="3600" dirty="0" err="1" smtClean="0"/>
              <a:t>with</a:t>
            </a:r>
            <a:r>
              <a:rPr lang="nl-NL" sz="3600" dirty="0" smtClean="0"/>
              <a:t> </a:t>
            </a:r>
            <a:r>
              <a:rPr lang="nl-NL" sz="3600" dirty="0" err="1" smtClean="0"/>
              <a:t>or</a:t>
            </a:r>
            <a:r>
              <a:rPr lang="nl-NL" sz="3600" dirty="0" smtClean="0"/>
              <a:t> without </a:t>
            </a:r>
            <a:r>
              <a:rPr lang="nl-NL" sz="3600" dirty="0" err="1" smtClean="0"/>
              <a:t>simvastatin</a:t>
            </a:r>
            <a:endParaRPr lang="nl-NL" b="1" dirty="0">
              <a:solidFill>
                <a:srgbClr val="FFFF00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8820" y="1940691"/>
            <a:ext cx="5143499" cy="4663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kstvak 3"/>
          <p:cNvSpPr txBox="1"/>
          <p:nvPr/>
        </p:nvSpPr>
        <p:spPr>
          <a:xfrm>
            <a:off x="6112319" y="1864280"/>
            <a:ext cx="28030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chemeClr val="bg1"/>
                </a:solidFill>
              </a:rPr>
              <a:t>Ex: </a:t>
            </a:r>
            <a:r>
              <a:rPr lang="nl-NL" sz="2200" dirty="0" err="1" smtClean="0">
                <a:solidFill>
                  <a:schemeClr val="bg1"/>
                </a:solidFill>
              </a:rPr>
              <a:t>exercise</a:t>
            </a:r>
            <a:r>
              <a:rPr lang="nl-NL" sz="2200" dirty="0" smtClean="0">
                <a:solidFill>
                  <a:schemeClr val="bg1"/>
                </a:solidFill>
              </a:rPr>
              <a:t> training</a:t>
            </a:r>
          </a:p>
          <a:p>
            <a:r>
              <a:rPr lang="nl-NL" sz="2200" dirty="0" err="1" smtClean="0">
                <a:solidFill>
                  <a:schemeClr val="bg1"/>
                </a:solidFill>
              </a:rPr>
              <a:t>St</a:t>
            </a:r>
            <a:r>
              <a:rPr lang="nl-NL" sz="2200" dirty="0" smtClean="0">
                <a:solidFill>
                  <a:schemeClr val="bg1"/>
                </a:solidFill>
              </a:rPr>
              <a:t>+Ex: </a:t>
            </a:r>
            <a:r>
              <a:rPr lang="nl-NL" sz="2200" dirty="0" err="1" smtClean="0">
                <a:solidFill>
                  <a:schemeClr val="bg1"/>
                </a:solidFill>
              </a:rPr>
              <a:t>exercise</a:t>
            </a:r>
            <a:r>
              <a:rPr lang="nl-NL" sz="2200" dirty="0" smtClean="0">
                <a:solidFill>
                  <a:schemeClr val="bg1"/>
                </a:solidFill>
              </a:rPr>
              <a:t> training + </a:t>
            </a:r>
            <a:r>
              <a:rPr lang="nl-NL" sz="2200" dirty="0" err="1" smtClean="0">
                <a:solidFill>
                  <a:schemeClr val="bg1"/>
                </a:solidFill>
              </a:rPr>
              <a:t>simvastatine</a:t>
            </a:r>
            <a:endParaRPr lang="nl-NL" sz="2200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6819900" y="6374368"/>
            <a:ext cx="232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Mikus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i="1" dirty="0" smtClean="0">
                <a:solidFill>
                  <a:schemeClr val="bg1"/>
                </a:solidFill>
              </a:rPr>
              <a:t>et al. JACC 2013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56</Words>
  <Application>Microsoft Office PowerPoint</Application>
  <PresentationFormat>Diavoorstelling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Peak oxygen consumption before and after exercise training with or without simvastatin</vt:lpstr>
      <vt:lpstr>Citrate synthase activity before and after exercise training with or without simvastatin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10</cp:revision>
  <dcterms:created xsi:type="dcterms:W3CDTF">2013-04-15T08:15:24Z</dcterms:created>
  <dcterms:modified xsi:type="dcterms:W3CDTF">2013-08-21T12:41:48Z</dcterms:modified>
</cp:coreProperties>
</file>