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378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17-9-2013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17-9-2013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457201" y="395661"/>
            <a:ext cx="7301752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5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TAO: otamixaban not superior </a:t>
            </a:r>
            <a:br>
              <a:rPr kumimoji="0" lang="nl-NL" sz="35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</a:br>
            <a:r>
              <a:rPr kumimoji="0" lang="nl-NL" sz="35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to UFH/eptifibatide in NSTE-ACS</a:t>
            </a: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494" y="1702676"/>
            <a:ext cx="6995936" cy="450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6716806" y="6373906"/>
            <a:ext cx="2084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Steg </a:t>
            </a:r>
            <a:r>
              <a:rPr lang="nl-NL" sz="1600" i="1" dirty="0" smtClean="0">
                <a:solidFill>
                  <a:schemeClr val="bg1"/>
                </a:solidFill>
              </a:rPr>
              <a:t>et al., </a:t>
            </a:r>
            <a:r>
              <a:rPr lang="nl-NL" sz="1600" dirty="0" smtClean="0">
                <a:solidFill>
                  <a:schemeClr val="bg1"/>
                </a:solidFill>
              </a:rPr>
              <a:t>JAMA 2013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19</cp:revision>
  <dcterms:created xsi:type="dcterms:W3CDTF">2013-04-15T08:15:24Z</dcterms:created>
  <dcterms:modified xsi:type="dcterms:W3CDTF">2013-09-17T08:43:05Z</dcterms:modified>
</cp:coreProperties>
</file>