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18-10-2012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18-10-2012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18-10-2012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18-10-2012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18-10-2012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18-10-2012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18-10-2012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18-10-2012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18-10-2012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18-10-2012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18-10-2012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18-10-2012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18-10-2012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18-10-2012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648"/>
            <a:ext cx="8229600" cy="1143000"/>
          </a:xfrm>
        </p:spPr>
        <p:txBody>
          <a:bodyPr/>
          <a:lstStyle/>
          <a:p>
            <a:r>
              <a:rPr lang="en-US" sz="2800" b="1" dirty="0" err="1" smtClean="0"/>
              <a:t>Mipomersen</a:t>
            </a:r>
            <a:r>
              <a:rPr lang="en-US" sz="2800" b="1" dirty="0" smtClean="0"/>
              <a:t> as add-on therapy in FH</a:t>
            </a:r>
            <a:br>
              <a:rPr lang="en-US" sz="2800" b="1" dirty="0" smtClean="0"/>
            </a:br>
            <a:r>
              <a:rPr lang="en-US" sz="2000" b="1" dirty="0" smtClean="0"/>
              <a:t>Mean </a:t>
            </a:r>
            <a:r>
              <a:rPr lang="en-US" sz="2000" b="1" dirty="0" smtClean="0"/>
              <a:t>Percent Change from Baseline </a:t>
            </a:r>
            <a:r>
              <a:rPr lang="en-US" sz="2000" b="1" dirty="0" smtClean="0"/>
              <a:t>to </a:t>
            </a:r>
            <a:r>
              <a:rPr lang="en-US" sz="2000" b="1" dirty="0" smtClean="0"/>
              <a:t>Primary Efficacy </a:t>
            </a:r>
            <a:r>
              <a:rPr lang="en-US" sz="2000" b="1" dirty="0" err="1" smtClean="0"/>
              <a:t>Timepoint</a:t>
            </a:r>
            <a:r>
              <a:rPr lang="en-US" sz="2000" b="1" dirty="0" smtClean="0"/>
              <a:t> </a:t>
            </a:r>
            <a:r>
              <a:rPr lang="en-US" sz="2000" b="1" dirty="0" smtClean="0"/>
              <a:t>for LDL-C</a:t>
            </a:r>
            <a:endParaRPr lang="nl-NL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1761924"/>
            <a:ext cx="6281743" cy="375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hthoek 3"/>
          <p:cNvSpPr/>
          <p:nvPr/>
        </p:nvSpPr>
        <p:spPr>
          <a:xfrm rot="16200000">
            <a:off x="-462193" y="3134603"/>
            <a:ext cx="2568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Mean Percent Change in LDL-C</a:t>
            </a:r>
            <a:endParaRPr lang="nl-NL" sz="1200" dirty="0">
              <a:solidFill>
                <a:schemeClr val="bg1"/>
              </a:solidFill>
            </a:endParaRPr>
          </a:p>
        </p:txBody>
      </p:sp>
      <p:grpSp>
        <p:nvGrpSpPr>
          <p:cNvPr id="9" name="Groep 8"/>
          <p:cNvGrpSpPr/>
          <p:nvPr/>
        </p:nvGrpSpPr>
        <p:grpSpPr>
          <a:xfrm>
            <a:off x="5940152" y="3212976"/>
            <a:ext cx="2592288" cy="461665"/>
            <a:chOff x="5868144" y="2924944"/>
            <a:chExt cx="2592288" cy="461665"/>
          </a:xfrm>
        </p:grpSpPr>
        <p:sp>
          <p:nvSpPr>
            <p:cNvPr id="5" name="Rechthoek 4"/>
            <p:cNvSpPr/>
            <p:nvPr/>
          </p:nvSpPr>
          <p:spPr>
            <a:xfrm>
              <a:off x="5868144" y="2924944"/>
              <a:ext cx="25922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dirty="0" smtClean="0">
                  <a:solidFill>
                    <a:schemeClr val="bg1"/>
                  </a:solidFill>
                </a:rPr>
                <a:t>Placebo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ISIS 301012 200 mg</a:t>
              </a:r>
              <a:endParaRPr lang="nl-NL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7" name="Rechte verbindingslijn 6"/>
            <p:cNvCxnSpPr/>
            <p:nvPr/>
          </p:nvCxnSpPr>
          <p:spPr>
            <a:xfrm>
              <a:off x="7668344" y="3068960"/>
              <a:ext cx="648072" cy="0"/>
            </a:xfrm>
            <a:prstGeom prst="line">
              <a:avLst/>
            </a:prstGeom>
            <a:ln>
              <a:solidFill>
                <a:srgbClr val="33CAFF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7668344" y="3284984"/>
              <a:ext cx="648072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64088" y="6165304"/>
            <a:ext cx="35638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Stein EA, </a:t>
            </a:r>
            <a:r>
              <a:rPr kumimoji="0" lang="nl-NL" sz="11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Dufour</a:t>
            </a: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R, </a:t>
            </a:r>
            <a:r>
              <a:rPr kumimoji="0" lang="nl-NL" sz="11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Gagne</a:t>
            </a: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C, et al.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Circulation. 2012 Oct 11</a:t>
            </a: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33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Mipomersen as add-on therapy in FH Mean Percent Change from Baseline to Primary Efficacy Timepoint for LDL-C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141</cp:revision>
  <dcterms:created xsi:type="dcterms:W3CDTF">2011-09-14T14:53:57Z</dcterms:created>
  <dcterms:modified xsi:type="dcterms:W3CDTF">2012-10-18T11:59:30Z</dcterms:modified>
</cp:coreProperties>
</file>