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55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30-4-2014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30-4-2014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30-4-2014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30-4-2014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30-4-2014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9100" y="304548"/>
            <a:ext cx="7702173" cy="984921"/>
          </a:xfrm>
        </p:spPr>
        <p:txBody>
          <a:bodyPr>
            <a:normAutofit fontScale="90000"/>
          </a:bodyPr>
          <a:lstStyle/>
          <a:p>
            <a:r>
              <a:rPr lang="nl-NL" b="1" smtClean="0">
                <a:solidFill>
                  <a:srgbClr val="FFFF00"/>
                </a:solidFill>
              </a:rPr>
              <a:t>Probability of stroke/non-CNS embolism according to cTTR</a:t>
            </a:r>
            <a:endParaRPr lang="nl-NL" b="1">
              <a:solidFill>
                <a:srgbClr val="FFFF00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 rot="16200000">
            <a:off x="-1442928" y="32523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Probability of event by 1 year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plus point-wise 95% CI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701800" y="584848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Center TTR (%)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calculated from center INR values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460" y="1430161"/>
            <a:ext cx="5989240" cy="441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5036" y="2030087"/>
            <a:ext cx="2116514" cy="123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kstvak 7"/>
          <p:cNvSpPr txBox="1"/>
          <p:nvPr/>
        </p:nvSpPr>
        <p:spPr>
          <a:xfrm>
            <a:off x="5505450" y="6494813"/>
            <a:ext cx="3638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Piccini </a:t>
            </a:r>
            <a:r>
              <a:rPr lang="nl-NL" i="1" smtClean="0">
                <a:solidFill>
                  <a:schemeClr val="bg1"/>
                </a:solidFill>
              </a:rPr>
              <a:t>et al</a:t>
            </a:r>
            <a:r>
              <a:rPr lang="nl-NL" smtClean="0">
                <a:solidFill>
                  <a:schemeClr val="bg1"/>
                </a:solidFill>
              </a:rPr>
              <a:t>., J Am Heart Assoc, 2014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36</Words>
  <Application>Microsoft Office PowerPoint</Application>
  <PresentationFormat>Diavoorstelling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Probability of stroke/non-CNS embolism according to cTTR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10</cp:revision>
  <dcterms:created xsi:type="dcterms:W3CDTF">2013-04-15T08:15:24Z</dcterms:created>
  <dcterms:modified xsi:type="dcterms:W3CDTF">2014-04-30T10:35:22Z</dcterms:modified>
</cp:coreProperties>
</file>