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5" r:id="rId2"/>
    <p:sldMasterId id="2147483678" r:id="rId3"/>
    <p:sldMasterId id="2147483679" r:id="rId4"/>
    <p:sldMasterId id="2147483680" r:id="rId5"/>
    <p:sldMasterId id="2147483681" r:id="rId6"/>
    <p:sldMasterId id="2147483682" r:id="rId7"/>
  </p:sldMasterIdLst>
  <p:notesMasterIdLst>
    <p:notesMasterId r:id="rId38"/>
  </p:notesMasterIdLst>
  <p:handoutMasterIdLst>
    <p:handoutMasterId r:id="rId39"/>
  </p:handoutMasterIdLst>
  <p:sldIdLst>
    <p:sldId id="259" r:id="rId8"/>
    <p:sldId id="311" r:id="rId9"/>
    <p:sldId id="276" r:id="rId10"/>
    <p:sldId id="292" r:id="rId11"/>
    <p:sldId id="278" r:id="rId12"/>
    <p:sldId id="280" r:id="rId13"/>
    <p:sldId id="293" r:id="rId14"/>
    <p:sldId id="269" r:id="rId15"/>
    <p:sldId id="270" r:id="rId16"/>
    <p:sldId id="286" r:id="rId17"/>
    <p:sldId id="289" r:id="rId18"/>
    <p:sldId id="290" r:id="rId19"/>
    <p:sldId id="287" r:id="rId20"/>
    <p:sldId id="288" r:id="rId21"/>
    <p:sldId id="295" r:id="rId22"/>
    <p:sldId id="296" r:id="rId23"/>
    <p:sldId id="306" r:id="rId24"/>
    <p:sldId id="307" r:id="rId25"/>
    <p:sldId id="308" r:id="rId26"/>
    <p:sldId id="309" r:id="rId27"/>
    <p:sldId id="310" r:id="rId28"/>
    <p:sldId id="304" r:id="rId29"/>
    <p:sldId id="302" r:id="rId30"/>
    <p:sldId id="294" r:id="rId31"/>
    <p:sldId id="282" r:id="rId32"/>
    <p:sldId id="297" r:id="rId33"/>
    <p:sldId id="298" r:id="rId34"/>
    <p:sldId id="299" r:id="rId35"/>
    <p:sldId id="300" r:id="rId36"/>
    <p:sldId id="305" r:id="rId37"/>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8B800"/>
    <a:srgbClr val="DDDDDD"/>
    <a:srgbClr val="B2B2B2"/>
    <a:srgbClr val="FF0000"/>
    <a:srgbClr val="5F5F5F"/>
    <a:srgbClr val="7CA800"/>
    <a:srgbClr val="009900"/>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4" autoAdjust="0"/>
  </p:normalViewPr>
  <p:slideViewPr>
    <p:cSldViewPr>
      <p:cViewPr varScale="1">
        <p:scale>
          <a:sx n="110" d="100"/>
          <a:sy n="110" d="100"/>
        </p:scale>
        <p:origin x="-16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FBF72-33F5-488D-AE1A-1125EEBB921E}"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US"/>
        </a:p>
      </dgm:t>
    </dgm:pt>
    <dgm:pt modelId="{7323C64C-C7F7-4515-99E6-BC805A2BDF7C}">
      <dgm:prSet phldrT="[Tekst]" custT="1"/>
      <dgm:spPr/>
      <dgm:t>
        <a:bodyPr/>
        <a:lstStyle/>
        <a:p>
          <a:r>
            <a:rPr lang="en-US" sz="1800" b="1" baseline="0" dirty="0" smtClean="0">
              <a:solidFill>
                <a:schemeClr val="tx1"/>
              </a:solidFill>
            </a:rPr>
            <a:t>Quality of Heart failure care</a:t>
          </a:r>
          <a:endParaRPr lang="en-US" sz="1800" baseline="0" dirty="0">
            <a:solidFill>
              <a:schemeClr val="tx1"/>
            </a:solidFill>
          </a:endParaRPr>
        </a:p>
      </dgm:t>
    </dgm:pt>
    <dgm:pt modelId="{FC45A396-1514-494C-9987-F81019A5A83A}" type="parTrans" cxnId="{EE85469C-BCBB-4939-85D5-0DFB97664570}">
      <dgm:prSet/>
      <dgm:spPr/>
      <dgm:t>
        <a:bodyPr/>
        <a:lstStyle/>
        <a:p>
          <a:endParaRPr lang="en-US"/>
        </a:p>
      </dgm:t>
    </dgm:pt>
    <dgm:pt modelId="{70D4C9FA-1B44-466F-851D-A4ED52C0BEED}" type="sibTrans" cxnId="{EE85469C-BCBB-4939-85D5-0DFB97664570}">
      <dgm:prSet/>
      <dgm:spPr/>
      <dgm:t>
        <a:bodyPr/>
        <a:lstStyle/>
        <a:p>
          <a:endParaRPr lang="en-US"/>
        </a:p>
      </dgm:t>
    </dgm:pt>
    <dgm:pt modelId="{AC8E25F5-4FC3-4715-9E88-0248A7D2A91B}">
      <dgm:prSet phldrT="[Tekst]" custT="1"/>
      <dgm:spPr/>
      <dgm:t>
        <a:bodyPr/>
        <a:lstStyle/>
        <a:p>
          <a:r>
            <a:rPr lang="en-US" sz="1600" b="1" baseline="0" dirty="0" smtClean="0">
              <a:solidFill>
                <a:schemeClr val="tx1"/>
              </a:solidFill>
            </a:rPr>
            <a:t>Structure</a:t>
          </a:r>
          <a:endParaRPr lang="da-DK" sz="1600" baseline="0" dirty="0" smtClean="0">
            <a:solidFill>
              <a:schemeClr val="tx1"/>
            </a:solidFill>
          </a:endParaRPr>
        </a:p>
        <a:p>
          <a:r>
            <a:rPr lang="en-US" sz="1200" baseline="0" dirty="0" smtClean="0">
              <a:solidFill>
                <a:schemeClr val="tx1"/>
              </a:solidFill>
            </a:rPr>
            <a:t>E.g. </a:t>
          </a:r>
        </a:p>
        <a:p>
          <a:r>
            <a:rPr lang="en-US" sz="1200" baseline="0" dirty="0" smtClean="0">
              <a:solidFill>
                <a:schemeClr val="tx1"/>
              </a:solidFill>
            </a:rPr>
            <a:t>Equipment</a:t>
          </a:r>
        </a:p>
        <a:p>
          <a:r>
            <a:rPr lang="en-US" sz="1200" baseline="0" dirty="0" smtClean="0">
              <a:solidFill>
                <a:schemeClr val="tx1"/>
              </a:solidFill>
            </a:rPr>
            <a:t>Personnel</a:t>
          </a:r>
        </a:p>
        <a:p>
          <a:r>
            <a:rPr lang="en-US" sz="1200" baseline="0" dirty="0" smtClean="0">
              <a:solidFill>
                <a:schemeClr val="tx1"/>
              </a:solidFill>
            </a:rPr>
            <a:t>Organizational context (medical specialization, volume)</a:t>
          </a:r>
        </a:p>
        <a:p>
          <a:endParaRPr lang="en-US" sz="1200" dirty="0" smtClean="0"/>
        </a:p>
      </dgm:t>
    </dgm:pt>
    <dgm:pt modelId="{186A8D4F-B4EE-4457-AC11-4E78FA5A5393}" type="parTrans" cxnId="{A299ADE6-8667-4A82-BD47-759620A01EDB}">
      <dgm:prSet/>
      <dgm:spPr/>
      <dgm:t>
        <a:bodyPr/>
        <a:lstStyle/>
        <a:p>
          <a:endParaRPr lang="en-US"/>
        </a:p>
      </dgm:t>
    </dgm:pt>
    <dgm:pt modelId="{8229C6DC-2D28-41B4-A313-D4E43B9AD314}" type="sibTrans" cxnId="{A299ADE6-8667-4A82-BD47-759620A01EDB}">
      <dgm:prSet/>
      <dgm:spPr/>
      <dgm:t>
        <a:bodyPr/>
        <a:lstStyle/>
        <a:p>
          <a:endParaRPr lang="en-US"/>
        </a:p>
      </dgm:t>
    </dgm:pt>
    <dgm:pt modelId="{896237F1-2D60-4648-9D05-183A8030A0F9}">
      <dgm:prSet phldrT="[Tekst]" custT="1"/>
      <dgm:spPr/>
      <dgm:t>
        <a:bodyPr/>
        <a:lstStyle/>
        <a:p>
          <a:r>
            <a:rPr lang="en-US" sz="1600" b="1" baseline="0" dirty="0" smtClean="0">
              <a:solidFill>
                <a:schemeClr val="tx1"/>
              </a:solidFill>
            </a:rPr>
            <a:t>Process</a:t>
          </a:r>
          <a:endParaRPr lang="da-DK" sz="1600" baseline="0" dirty="0" smtClean="0">
            <a:solidFill>
              <a:schemeClr val="tx1"/>
            </a:solidFill>
          </a:endParaRPr>
        </a:p>
        <a:p>
          <a:r>
            <a:rPr lang="en-US" sz="1200" baseline="0" dirty="0" smtClean="0">
              <a:solidFill>
                <a:schemeClr val="tx1"/>
              </a:solidFill>
            </a:rPr>
            <a:t>E.g.</a:t>
          </a:r>
        </a:p>
        <a:p>
          <a:r>
            <a:rPr lang="en-US" sz="1200" baseline="0" dirty="0" smtClean="0">
              <a:solidFill>
                <a:schemeClr val="tx1"/>
              </a:solidFill>
            </a:rPr>
            <a:t>Early diagnostic</a:t>
          </a:r>
        </a:p>
        <a:p>
          <a:r>
            <a:rPr lang="en-US" sz="1200" baseline="0" dirty="0" smtClean="0">
              <a:solidFill>
                <a:schemeClr val="tx1"/>
              </a:solidFill>
            </a:rPr>
            <a:t>acute treatment</a:t>
          </a:r>
          <a:endParaRPr lang="da-DK" sz="1200" baseline="0" dirty="0" smtClean="0">
            <a:solidFill>
              <a:schemeClr val="tx1"/>
            </a:solidFill>
          </a:endParaRPr>
        </a:p>
        <a:p>
          <a:r>
            <a:rPr lang="en-US" sz="1200" baseline="0" dirty="0" smtClean="0">
              <a:solidFill>
                <a:schemeClr val="tx1"/>
              </a:solidFill>
            </a:rPr>
            <a:t>Secondary prophylaxis </a:t>
          </a:r>
          <a:endParaRPr lang="da-DK" sz="1200" baseline="0" dirty="0" smtClean="0">
            <a:solidFill>
              <a:schemeClr val="tx1"/>
            </a:solidFill>
          </a:endParaRPr>
        </a:p>
        <a:p>
          <a:r>
            <a:rPr lang="en-US" sz="1200" baseline="0" dirty="0" smtClean="0">
              <a:solidFill>
                <a:schemeClr val="tx1"/>
              </a:solidFill>
            </a:rPr>
            <a:t>Early mobilization and rehabilitation </a:t>
          </a:r>
          <a:endParaRPr lang="en-US" sz="1200" baseline="0" dirty="0">
            <a:solidFill>
              <a:schemeClr val="tx1"/>
            </a:solidFill>
          </a:endParaRPr>
        </a:p>
      </dgm:t>
    </dgm:pt>
    <dgm:pt modelId="{82E3F31D-0B81-4A86-B6B2-DC8B4C8F4C22}" type="parTrans" cxnId="{5BEF8238-71BA-4735-9481-84F55E3D6E63}">
      <dgm:prSet/>
      <dgm:spPr/>
      <dgm:t>
        <a:bodyPr/>
        <a:lstStyle/>
        <a:p>
          <a:endParaRPr lang="en-US"/>
        </a:p>
      </dgm:t>
    </dgm:pt>
    <dgm:pt modelId="{C2526031-DF4B-442D-BDE4-5A055C405626}" type="sibTrans" cxnId="{5BEF8238-71BA-4735-9481-84F55E3D6E63}">
      <dgm:prSet/>
      <dgm:spPr/>
      <dgm:t>
        <a:bodyPr/>
        <a:lstStyle/>
        <a:p>
          <a:endParaRPr lang="en-US"/>
        </a:p>
      </dgm:t>
    </dgm:pt>
    <dgm:pt modelId="{17C2E818-2B8D-4E2A-97FF-E5395B2119F5}">
      <dgm:prSet phldrT="[Tekst]" custT="1"/>
      <dgm:spPr/>
      <dgm:t>
        <a:bodyPr/>
        <a:lstStyle/>
        <a:p>
          <a:r>
            <a:rPr lang="en-US" sz="1600" b="1" baseline="0" dirty="0" smtClean="0">
              <a:solidFill>
                <a:schemeClr val="tx1"/>
              </a:solidFill>
            </a:rPr>
            <a:t>Outcome </a:t>
          </a:r>
          <a:endParaRPr lang="da-DK" sz="1600" baseline="0" dirty="0" smtClean="0">
            <a:solidFill>
              <a:schemeClr val="tx1"/>
            </a:solidFill>
          </a:endParaRPr>
        </a:p>
        <a:p>
          <a:r>
            <a:rPr lang="en-US" sz="1200" baseline="0" dirty="0" smtClean="0">
              <a:solidFill>
                <a:schemeClr val="tx1"/>
              </a:solidFill>
            </a:rPr>
            <a:t>E.g.</a:t>
          </a:r>
        </a:p>
        <a:p>
          <a:r>
            <a:rPr lang="en-US" sz="1200" baseline="0" dirty="0" smtClean="0">
              <a:solidFill>
                <a:schemeClr val="tx1"/>
              </a:solidFill>
            </a:rPr>
            <a:t>Mortality</a:t>
          </a:r>
          <a:endParaRPr lang="da-DK" sz="1200" baseline="0" dirty="0" smtClean="0">
            <a:solidFill>
              <a:schemeClr val="tx1"/>
            </a:solidFill>
          </a:endParaRPr>
        </a:p>
        <a:p>
          <a:r>
            <a:rPr lang="en-US" sz="1200" baseline="0" dirty="0" smtClean="0">
              <a:solidFill>
                <a:schemeClr val="tx1"/>
              </a:solidFill>
            </a:rPr>
            <a:t>Quality of life</a:t>
          </a:r>
          <a:endParaRPr lang="da-DK" sz="1200" baseline="0" dirty="0" smtClean="0">
            <a:solidFill>
              <a:schemeClr val="tx1"/>
            </a:solidFill>
          </a:endParaRPr>
        </a:p>
        <a:p>
          <a:r>
            <a:rPr lang="en-US" sz="1200" baseline="0" dirty="0" smtClean="0">
              <a:solidFill>
                <a:schemeClr val="tx1"/>
              </a:solidFill>
            </a:rPr>
            <a:t>Bed-day use</a:t>
          </a:r>
        </a:p>
        <a:p>
          <a:r>
            <a:rPr lang="en-US" sz="1200" baseline="0" dirty="0" smtClean="0">
              <a:solidFill>
                <a:schemeClr val="tx1"/>
              </a:solidFill>
            </a:rPr>
            <a:t>Resource utilization</a:t>
          </a:r>
          <a:endParaRPr lang="en-US" sz="1200" baseline="0" dirty="0">
            <a:solidFill>
              <a:schemeClr val="tx1"/>
            </a:solidFill>
          </a:endParaRPr>
        </a:p>
      </dgm:t>
    </dgm:pt>
    <dgm:pt modelId="{0D5EBEA4-E386-4A18-9E2E-BD836FC413A0}" type="parTrans" cxnId="{E543A989-0826-46D3-8DDB-42BDC0D58F37}">
      <dgm:prSet/>
      <dgm:spPr/>
      <dgm:t>
        <a:bodyPr/>
        <a:lstStyle/>
        <a:p>
          <a:endParaRPr lang="en-US"/>
        </a:p>
      </dgm:t>
    </dgm:pt>
    <dgm:pt modelId="{D5261CD8-0566-4EDE-A93A-D58936F7F2C7}" type="sibTrans" cxnId="{E543A989-0826-46D3-8DDB-42BDC0D58F37}">
      <dgm:prSet/>
      <dgm:spPr/>
      <dgm:t>
        <a:bodyPr/>
        <a:lstStyle/>
        <a:p>
          <a:endParaRPr lang="en-US"/>
        </a:p>
      </dgm:t>
    </dgm:pt>
    <dgm:pt modelId="{64F303F4-43BF-49A9-9FED-639E2AC914FB}" type="pres">
      <dgm:prSet presAssocID="{68FFBF72-33F5-488D-AE1A-1125EEBB921E}" presName="hierChild1" presStyleCnt="0">
        <dgm:presLayoutVars>
          <dgm:orgChart val="1"/>
          <dgm:chPref val="1"/>
          <dgm:dir/>
          <dgm:animOne val="branch"/>
          <dgm:animLvl val="lvl"/>
          <dgm:resizeHandles/>
        </dgm:presLayoutVars>
      </dgm:prSet>
      <dgm:spPr/>
      <dgm:t>
        <a:bodyPr/>
        <a:lstStyle/>
        <a:p>
          <a:endParaRPr lang="en-US"/>
        </a:p>
      </dgm:t>
    </dgm:pt>
    <dgm:pt modelId="{1876BB3B-2B6B-43E1-8813-B98A81B61E5A}" type="pres">
      <dgm:prSet presAssocID="{7323C64C-C7F7-4515-99E6-BC805A2BDF7C}" presName="hierRoot1" presStyleCnt="0">
        <dgm:presLayoutVars>
          <dgm:hierBranch val="init"/>
        </dgm:presLayoutVars>
      </dgm:prSet>
      <dgm:spPr/>
    </dgm:pt>
    <dgm:pt modelId="{219FA289-4513-471E-8C09-9040641A9F2F}" type="pres">
      <dgm:prSet presAssocID="{7323C64C-C7F7-4515-99E6-BC805A2BDF7C}" presName="rootComposite1" presStyleCnt="0"/>
      <dgm:spPr/>
    </dgm:pt>
    <dgm:pt modelId="{4BC91132-6168-41A3-B4CC-C80E4A7D6785}" type="pres">
      <dgm:prSet presAssocID="{7323C64C-C7F7-4515-99E6-BC805A2BDF7C}" presName="rootText1" presStyleLbl="node0" presStyleIdx="0" presStyleCnt="1" custScaleX="116170" custLinFactNeighborX="1048" custLinFactNeighborY="-20318">
        <dgm:presLayoutVars>
          <dgm:chPref val="3"/>
        </dgm:presLayoutVars>
      </dgm:prSet>
      <dgm:spPr/>
      <dgm:t>
        <a:bodyPr/>
        <a:lstStyle/>
        <a:p>
          <a:endParaRPr lang="en-US"/>
        </a:p>
      </dgm:t>
    </dgm:pt>
    <dgm:pt modelId="{40623697-348B-4821-9F89-7EF294DBBF5D}" type="pres">
      <dgm:prSet presAssocID="{7323C64C-C7F7-4515-99E6-BC805A2BDF7C}" presName="rootConnector1" presStyleLbl="node1" presStyleIdx="0" presStyleCnt="0"/>
      <dgm:spPr/>
      <dgm:t>
        <a:bodyPr/>
        <a:lstStyle/>
        <a:p>
          <a:endParaRPr lang="en-US"/>
        </a:p>
      </dgm:t>
    </dgm:pt>
    <dgm:pt modelId="{8C3CE31D-85DB-4A59-B1BA-76F74569DA16}" type="pres">
      <dgm:prSet presAssocID="{7323C64C-C7F7-4515-99E6-BC805A2BDF7C}" presName="hierChild2" presStyleCnt="0"/>
      <dgm:spPr/>
    </dgm:pt>
    <dgm:pt modelId="{FBD42D08-3E49-403C-B75C-51DEF32EDBC0}" type="pres">
      <dgm:prSet presAssocID="{186A8D4F-B4EE-4457-AC11-4E78FA5A5393}" presName="Name37" presStyleLbl="parChTrans1D2" presStyleIdx="0" presStyleCnt="3"/>
      <dgm:spPr/>
      <dgm:t>
        <a:bodyPr/>
        <a:lstStyle/>
        <a:p>
          <a:endParaRPr lang="en-US"/>
        </a:p>
      </dgm:t>
    </dgm:pt>
    <dgm:pt modelId="{85A4BD1C-9599-4BE7-AF22-C9D58AEA2576}" type="pres">
      <dgm:prSet presAssocID="{AC8E25F5-4FC3-4715-9E88-0248A7D2A91B}" presName="hierRoot2" presStyleCnt="0">
        <dgm:presLayoutVars>
          <dgm:hierBranch val="init"/>
        </dgm:presLayoutVars>
      </dgm:prSet>
      <dgm:spPr/>
    </dgm:pt>
    <dgm:pt modelId="{E0A9E814-C138-4AAE-8474-8DBC1A43467E}" type="pres">
      <dgm:prSet presAssocID="{AC8E25F5-4FC3-4715-9E88-0248A7D2A91B}" presName="rootComposite" presStyleCnt="0"/>
      <dgm:spPr/>
    </dgm:pt>
    <dgm:pt modelId="{82606CDE-DBBE-4D24-9D6B-B6F9BB965239}" type="pres">
      <dgm:prSet presAssocID="{AC8E25F5-4FC3-4715-9E88-0248A7D2A91B}" presName="rootText" presStyleLbl="node2" presStyleIdx="0" presStyleCnt="3" custScaleY="164662">
        <dgm:presLayoutVars>
          <dgm:chPref val="3"/>
        </dgm:presLayoutVars>
      </dgm:prSet>
      <dgm:spPr/>
      <dgm:t>
        <a:bodyPr/>
        <a:lstStyle/>
        <a:p>
          <a:endParaRPr lang="en-US"/>
        </a:p>
      </dgm:t>
    </dgm:pt>
    <dgm:pt modelId="{FBC29DC6-D218-4714-88A4-F1265019E2BF}" type="pres">
      <dgm:prSet presAssocID="{AC8E25F5-4FC3-4715-9E88-0248A7D2A91B}" presName="rootConnector" presStyleLbl="node2" presStyleIdx="0" presStyleCnt="3"/>
      <dgm:spPr/>
      <dgm:t>
        <a:bodyPr/>
        <a:lstStyle/>
        <a:p>
          <a:endParaRPr lang="en-US"/>
        </a:p>
      </dgm:t>
    </dgm:pt>
    <dgm:pt modelId="{38A4DA1E-AC4E-4B17-AA74-06B8DDEDC4B5}" type="pres">
      <dgm:prSet presAssocID="{AC8E25F5-4FC3-4715-9E88-0248A7D2A91B}" presName="hierChild4" presStyleCnt="0"/>
      <dgm:spPr/>
    </dgm:pt>
    <dgm:pt modelId="{AC924269-8018-41B1-9058-03D599F9A7DE}" type="pres">
      <dgm:prSet presAssocID="{AC8E25F5-4FC3-4715-9E88-0248A7D2A91B}" presName="hierChild5" presStyleCnt="0"/>
      <dgm:spPr/>
    </dgm:pt>
    <dgm:pt modelId="{6576F72D-56E2-4394-BAEF-6D2FD6967336}" type="pres">
      <dgm:prSet presAssocID="{82E3F31D-0B81-4A86-B6B2-DC8B4C8F4C22}" presName="Name37" presStyleLbl="parChTrans1D2" presStyleIdx="1" presStyleCnt="3"/>
      <dgm:spPr/>
      <dgm:t>
        <a:bodyPr/>
        <a:lstStyle/>
        <a:p>
          <a:endParaRPr lang="en-US"/>
        </a:p>
      </dgm:t>
    </dgm:pt>
    <dgm:pt modelId="{62D0951D-3655-43E9-A9E4-E1EC3CFF0C26}" type="pres">
      <dgm:prSet presAssocID="{896237F1-2D60-4648-9D05-183A8030A0F9}" presName="hierRoot2" presStyleCnt="0">
        <dgm:presLayoutVars>
          <dgm:hierBranch val="init"/>
        </dgm:presLayoutVars>
      </dgm:prSet>
      <dgm:spPr/>
    </dgm:pt>
    <dgm:pt modelId="{7CBC68EE-312E-4FCA-AFA9-4B7BC63BA445}" type="pres">
      <dgm:prSet presAssocID="{896237F1-2D60-4648-9D05-183A8030A0F9}" presName="rootComposite" presStyleCnt="0"/>
      <dgm:spPr/>
    </dgm:pt>
    <dgm:pt modelId="{385A4D5C-18EF-426B-AE98-F934D5F6EE5D}" type="pres">
      <dgm:prSet presAssocID="{896237F1-2D60-4648-9D05-183A8030A0F9}" presName="rootText" presStyleLbl="node2" presStyleIdx="1" presStyleCnt="3" custScaleX="106152" custScaleY="164662">
        <dgm:presLayoutVars>
          <dgm:chPref val="3"/>
        </dgm:presLayoutVars>
      </dgm:prSet>
      <dgm:spPr/>
      <dgm:t>
        <a:bodyPr/>
        <a:lstStyle/>
        <a:p>
          <a:endParaRPr lang="en-US"/>
        </a:p>
      </dgm:t>
    </dgm:pt>
    <dgm:pt modelId="{5C96F926-8B94-45A9-9314-A1BC445B0415}" type="pres">
      <dgm:prSet presAssocID="{896237F1-2D60-4648-9D05-183A8030A0F9}" presName="rootConnector" presStyleLbl="node2" presStyleIdx="1" presStyleCnt="3"/>
      <dgm:spPr/>
      <dgm:t>
        <a:bodyPr/>
        <a:lstStyle/>
        <a:p>
          <a:endParaRPr lang="en-US"/>
        </a:p>
      </dgm:t>
    </dgm:pt>
    <dgm:pt modelId="{CA120868-13F8-4ED6-926C-BA8EA7EB150D}" type="pres">
      <dgm:prSet presAssocID="{896237F1-2D60-4648-9D05-183A8030A0F9}" presName="hierChild4" presStyleCnt="0"/>
      <dgm:spPr/>
    </dgm:pt>
    <dgm:pt modelId="{136E6128-046B-4889-9AAD-92B5838C85B3}" type="pres">
      <dgm:prSet presAssocID="{896237F1-2D60-4648-9D05-183A8030A0F9}" presName="hierChild5" presStyleCnt="0"/>
      <dgm:spPr/>
    </dgm:pt>
    <dgm:pt modelId="{44C51967-05A3-402C-9760-91E055F95F20}" type="pres">
      <dgm:prSet presAssocID="{0D5EBEA4-E386-4A18-9E2E-BD836FC413A0}" presName="Name37" presStyleLbl="parChTrans1D2" presStyleIdx="2" presStyleCnt="3"/>
      <dgm:spPr/>
      <dgm:t>
        <a:bodyPr/>
        <a:lstStyle/>
        <a:p>
          <a:endParaRPr lang="en-US"/>
        </a:p>
      </dgm:t>
    </dgm:pt>
    <dgm:pt modelId="{0073B088-2C87-45E3-A4E9-16C3CBC4DC45}" type="pres">
      <dgm:prSet presAssocID="{17C2E818-2B8D-4E2A-97FF-E5395B2119F5}" presName="hierRoot2" presStyleCnt="0">
        <dgm:presLayoutVars>
          <dgm:hierBranch val="init"/>
        </dgm:presLayoutVars>
      </dgm:prSet>
      <dgm:spPr/>
    </dgm:pt>
    <dgm:pt modelId="{80F6530D-D7D1-4644-9943-9A502BDFB6A5}" type="pres">
      <dgm:prSet presAssocID="{17C2E818-2B8D-4E2A-97FF-E5395B2119F5}" presName="rootComposite" presStyleCnt="0"/>
      <dgm:spPr/>
    </dgm:pt>
    <dgm:pt modelId="{1F25F2F8-6B39-45FE-A64F-0C0007334661}" type="pres">
      <dgm:prSet presAssocID="{17C2E818-2B8D-4E2A-97FF-E5395B2119F5}" presName="rootText" presStyleLbl="node2" presStyleIdx="2" presStyleCnt="3" custScaleY="165590" custLinFactNeighborX="-232" custLinFactNeighborY="0">
        <dgm:presLayoutVars>
          <dgm:chPref val="3"/>
        </dgm:presLayoutVars>
      </dgm:prSet>
      <dgm:spPr/>
      <dgm:t>
        <a:bodyPr/>
        <a:lstStyle/>
        <a:p>
          <a:endParaRPr lang="en-US"/>
        </a:p>
      </dgm:t>
    </dgm:pt>
    <dgm:pt modelId="{C72B7617-089F-42E2-ABCB-84367E0BBF6E}" type="pres">
      <dgm:prSet presAssocID="{17C2E818-2B8D-4E2A-97FF-E5395B2119F5}" presName="rootConnector" presStyleLbl="node2" presStyleIdx="2" presStyleCnt="3"/>
      <dgm:spPr/>
      <dgm:t>
        <a:bodyPr/>
        <a:lstStyle/>
        <a:p>
          <a:endParaRPr lang="en-US"/>
        </a:p>
      </dgm:t>
    </dgm:pt>
    <dgm:pt modelId="{0311D396-68AE-4695-A434-495DEA427BD6}" type="pres">
      <dgm:prSet presAssocID="{17C2E818-2B8D-4E2A-97FF-E5395B2119F5}" presName="hierChild4" presStyleCnt="0"/>
      <dgm:spPr/>
    </dgm:pt>
    <dgm:pt modelId="{8F365B56-AA57-4668-B489-A003ED3553D8}" type="pres">
      <dgm:prSet presAssocID="{17C2E818-2B8D-4E2A-97FF-E5395B2119F5}" presName="hierChild5" presStyleCnt="0"/>
      <dgm:spPr/>
    </dgm:pt>
    <dgm:pt modelId="{B4A429CC-00A3-4BCA-8F26-2ECA709FCAE5}" type="pres">
      <dgm:prSet presAssocID="{7323C64C-C7F7-4515-99E6-BC805A2BDF7C}" presName="hierChild3" presStyleCnt="0"/>
      <dgm:spPr/>
    </dgm:pt>
  </dgm:ptLst>
  <dgm:cxnLst>
    <dgm:cxn modelId="{2B19CCBD-B5AA-49CE-ABE8-741D69E390E2}" type="presOf" srcId="{896237F1-2D60-4648-9D05-183A8030A0F9}" destId="{5C96F926-8B94-45A9-9314-A1BC445B0415}" srcOrd="1" destOrd="0" presId="urn:microsoft.com/office/officeart/2005/8/layout/orgChart1"/>
    <dgm:cxn modelId="{EE85469C-BCBB-4939-85D5-0DFB97664570}" srcId="{68FFBF72-33F5-488D-AE1A-1125EEBB921E}" destId="{7323C64C-C7F7-4515-99E6-BC805A2BDF7C}" srcOrd="0" destOrd="0" parTransId="{FC45A396-1514-494C-9987-F81019A5A83A}" sibTransId="{70D4C9FA-1B44-466F-851D-A4ED52C0BEED}"/>
    <dgm:cxn modelId="{A299ADE6-8667-4A82-BD47-759620A01EDB}" srcId="{7323C64C-C7F7-4515-99E6-BC805A2BDF7C}" destId="{AC8E25F5-4FC3-4715-9E88-0248A7D2A91B}" srcOrd="0" destOrd="0" parTransId="{186A8D4F-B4EE-4457-AC11-4E78FA5A5393}" sibTransId="{8229C6DC-2D28-41B4-A313-D4E43B9AD314}"/>
    <dgm:cxn modelId="{000979C3-7498-4545-91B4-28FDC68059A2}" type="presOf" srcId="{17C2E818-2B8D-4E2A-97FF-E5395B2119F5}" destId="{C72B7617-089F-42E2-ABCB-84367E0BBF6E}" srcOrd="1" destOrd="0" presId="urn:microsoft.com/office/officeart/2005/8/layout/orgChart1"/>
    <dgm:cxn modelId="{40693FC5-D842-4067-AB64-78FB5650119D}" type="presOf" srcId="{AC8E25F5-4FC3-4715-9E88-0248A7D2A91B}" destId="{82606CDE-DBBE-4D24-9D6B-B6F9BB965239}" srcOrd="0" destOrd="0" presId="urn:microsoft.com/office/officeart/2005/8/layout/orgChart1"/>
    <dgm:cxn modelId="{A5AF85BC-E688-43C5-9B90-A0131ADB5D93}" type="presOf" srcId="{7323C64C-C7F7-4515-99E6-BC805A2BDF7C}" destId="{4BC91132-6168-41A3-B4CC-C80E4A7D6785}" srcOrd="0" destOrd="0" presId="urn:microsoft.com/office/officeart/2005/8/layout/orgChart1"/>
    <dgm:cxn modelId="{9368835E-501E-46AC-A88F-D8AFF632DDF5}" type="presOf" srcId="{82E3F31D-0B81-4A86-B6B2-DC8B4C8F4C22}" destId="{6576F72D-56E2-4394-BAEF-6D2FD6967336}" srcOrd="0" destOrd="0" presId="urn:microsoft.com/office/officeart/2005/8/layout/orgChart1"/>
    <dgm:cxn modelId="{E543A989-0826-46D3-8DDB-42BDC0D58F37}" srcId="{7323C64C-C7F7-4515-99E6-BC805A2BDF7C}" destId="{17C2E818-2B8D-4E2A-97FF-E5395B2119F5}" srcOrd="2" destOrd="0" parTransId="{0D5EBEA4-E386-4A18-9E2E-BD836FC413A0}" sibTransId="{D5261CD8-0566-4EDE-A93A-D58936F7F2C7}"/>
    <dgm:cxn modelId="{F8BE0007-0207-4B35-B9E7-328EACEA8D23}" type="presOf" srcId="{0D5EBEA4-E386-4A18-9E2E-BD836FC413A0}" destId="{44C51967-05A3-402C-9760-91E055F95F20}" srcOrd="0" destOrd="0" presId="urn:microsoft.com/office/officeart/2005/8/layout/orgChart1"/>
    <dgm:cxn modelId="{EF91444E-6F95-4E28-ABB8-1F7D038E08CE}" type="presOf" srcId="{68FFBF72-33F5-488D-AE1A-1125EEBB921E}" destId="{64F303F4-43BF-49A9-9FED-639E2AC914FB}" srcOrd="0" destOrd="0" presId="urn:microsoft.com/office/officeart/2005/8/layout/orgChart1"/>
    <dgm:cxn modelId="{5E6FECBA-FF6F-4FD1-91ED-E78DEC76E1D8}" type="presOf" srcId="{896237F1-2D60-4648-9D05-183A8030A0F9}" destId="{385A4D5C-18EF-426B-AE98-F934D5F6EE5D}" srcOrd="0" destOrd="0" presId="urn:microsoft.com/office/officeart/2005/8/layout/orgChart1"/>
    <dgm:cxn modelId="{5BEF8238-71BA-4735-9481-84F55E3D6E63}" srcId="{7323C64C-C7F7-4515-99E6-BC805A2BDF7C}" destId="{896237F1-2D60-4648-9D05-183A8030A0F9}" srcOrd="1" destOrd="0" parTransId="{82E3F31D-0B81-4A86-B6B2-DC8B4C8F4C22}" sibTransId="{C2526031-DF4B-442D-BDE4-5A055C405626}"/>
    <dgm:cxn modelId="{3C03400A-441F-42B8-886F-3AE7E8AAD4D9}" type="presOf" srcId="{AC8E25F5-4FC3-4715-9E88-0248A7D2A91B}" destId="{FBC29DC6-D218-4714-88A4-F1265019E2BF}" srcOrd="1" destOrd="0" presId="urn:microsoft.com/office/officeart/2005/8/layout/orgChart1"/>
    <dgm:cxn modelId="{F69939E6-50BD-4021-8235-228A33546C57}" type="presOf" srcId="{186A8D4F-B4EE-4457-AC11-4E78FA5A5393}" destId="{FBD42D08-3E49-403C-B75C-51DEF32EDBC0}" srcOrd="0" destOrd="0" presId="urn:microsoft.com/office/officeart/2005/8/layout/orgChart1"/>
    <dgm:cxn modelId="{E1652994-8FAD-4DCD-9C2A-6B4B547EF136}" type="presOf" srcId="{7323C64C-C7F7-4515-99E6-BC805A2BDF7C}" destId="{40623697-348B-4821-9F89-7EF294DBBF5D}" srcOrd="1" destOrd="0" presId="urn:microsoft.com/office/officeart/2005/8/layout/orgChart1"/>
    <dgm:cxn modelId="{BEBF14D1-2552-4747-ACA7-D91043262CF2}" type="presOf" srcId="{17C2E818-2B8D-4E2A-97FF-E5395B2119F5}" destId="{1F25F2F8-6B39-45FE-A64F-0C0007334661}" srcOrd="0" destOrd="0" presId="urn:microsoft.com/office/officeart/2005/8/layout/orgChart1"/>
    <dgm:cxn modelId="{70011B9A-9878-4E16-B402-23AC201A4243}" type="presParOf" srcId="{64F303F4-43BF-49A9-9FED-639E2AC914FB}" destId="{1876BB3B-2B6B-43E1-8813-B98A81B61E5A}" srcOrd="0" destOrd="0" presId="urn:microsoft.com/office/officeart/2005/8/layout/orgChart1"/>
    <dgm:cxn modelId="{09752073-2B87-4C9D-9421-F77DB64DDAFF}" type="presParOf" srcId="{1876BB3B-2B6B-43E1-8813-B98A81B61E5A}" destId="{219FA289-4513-471E-8C09-9040641A9F2F}" srcOrd="0" destOrd="0" presId="urn:microsoft.com/office/officeart/2005/8/layout/orgChart1"/>
    <dgm:cxn modelId="{759B58A9-C3D2-4C78-A3BB-73A4F6AED4D8}" type="presParOf" srcId="{219FA289-4513-471E-8C09-9040641A9F2F}" destId="{4BC91132-6168-41A3-B4CC-C80E4A7D6785}" srcOrd="0" destOrd="0" presId="urn:microsoft.com/office/officeart/2005/8/layout/orgChart1"/>
    <dgm:cxn modelId="{D2F29623-50CF-4395-90A6-E5D3038ED952}" type="presParOf" srcId="{219FA289-4513-471E-8C09-9040641A9F2F}" destId="{40623697-348B-4821-9F89-7EF294DBBF5D}" srcOrd="1" destOrd="0" presId="urn:microsoft.com/office/officeart/2005/8/layout/orgChart1"/>
    <dgm:cxn modelId="{4C5971D8-6580-4041-9912-8CF209776DEC}" type="presParOf" srcId="{1876BB3B-2B6B-43E1-8813-B98A81B61E5A}" destId="{8C3CE31D-85DB-4A59-B1BA-76F74569DA16}" srcOrd="1" destOrd="0" presId="urn:microsoft.com/office/officeart/2005/8/layout/orgChart1"/>
    <dgm:cxn modelId="{A811715B-375A-4B80-96C2-4468519B91B1}" type="presParOf" srcId="{8C3CE31D-85DB-4A59-B1BA-76F74569DA16}" destId="{FBD42D08-3E49-403C-B75C-51DEF32EDBC0}" srcOrd="0" destOrd="0" presId="urn:microsoft.com/office/officeart/2005/8/layout/orgChart1"/>
    <dgm:cxn modelId="{A3E1BF0A-1BDF-49DA-A4CE-F5FDE210B947}" type="presParOf" srcId="{8C3CE31D-85DB-4A59-B1BA-76F74569DA16}" destId="{85A4BD1C-9599-4BE7-AF22-C9D58AEA2576}" srcOrd="1" destOrd="0" presId="urn:microsoft.com/office/officeart/2005/8/layout/orgChart1"/>
    <dgm:cxn modelId="{9BDB5E02-6DE9-453F-B314-071C6630A551}" type="presParOf" srcId="{85A4BD1C-9599-4BE7-AF22-C9D58AEA2576}" destId="{E0A9E814-C138-4AAE-8474-8DBC1A43467E}" srcOrd="0" destOrd="0" presId="urn:microsoft.com/office/officeart/2005/8/layout/orgChart1"/>
    <dgm:cxn modelId="{D37F22B3-3DB3-4802-B318-627FA74D3143}" type="presParOf" srcId="{E0A9E814-C138-4AAE-8474-8DBC1A43467E}" destId="{82606CDE-DBBE-4D24-9D6B-B6F9BB965239}" srcOrd="0" destOrd="0" presId="urn:microsoft.com/office/officeart/2005/8/layout/orgChart1"/>
    <dgm:cxn modelId="{39B98121-9917-4541-AB3A-E1AD393B88E1}" type="presParOf" srcId="{E0A9E814-C138-4AAE-8474-8DBC1A43467E}" destId="{FBC29DC6-D218-4714-88A4-F1265019E2BF}" srcOrd="1" destOrd="0" presId="urn:microsoft.com/office/officeart/2005/8/layout/orgChart1"/>
    <dgm:cxn modelId="{5F9C0449-990D-43EB-8234-A1148653D02A}" type="presParOf" srcId="{85A4BD1C-9599-4BE7-AF22-C9D58AEA2576}" destId="{38A4DA1E-AC4E-4B17-AA74-06B8DDEDC4B5}" srcOrd="1" destOrd="0" presId="urn:microsoft.com/office/officeart/2005/8/layout/orgChart1"/>
    <dgm:cxn modelId="{AE2968DD-0B3C-4B23-8B9D-891828756CEB}" type="presParOf" srcId="{85A4BD1C-9599-4BE7-AF22-C9D58AEA2576}" destId="{AC924269-8018-41B1-9058-03D599F9A7DE}" srcOrd="2" destOrd="0" presId="urn:microsoft.com/office/officeart/2005/8/layout/orgChart1"/>
    <dgm:cxn modelId="{B6D512EE-5289-4F8D-8A5E-608C3B224580}" type="presParOf" srcId="{8C3CE31D-85DB-4A59-B1BA-76F74569DA16}" destId="{6576F72D-56E2-4394-BAEF-6D2FD6967336}" srcOrd="2" destOrd="0" presId="urn:microsoft.com/office/officeart/2005/8/layout/orgChart1"/>
    <dgm:cxn modelId="{6774C331-7AE3-41E2-A808-CD436F1322C2}" type="presParOf" srcId="{8C3CE31D-85DB-4A59-B1BA-76F74569DA16}" destId="{62D0951D-3655-43E9-A9E4-E1EC3CFF0C26}" srcOrd="3" destOrd="0" presId="urn:microsoft.com/office/officeart/2005/8/layout/orgChart1"/>
    <dgm:cxn modelId="{EA6D4B97-5FA8-432C-A379-5D78AC21EFE4}" type="presParOf" srcId="{62D0951D-3655-43E9-A9E4-E1EC3CFF0C26}" destId="{7CBC68EE-312E-4FCA-AFA9-4B7BC63BA445}" srcOrd="0" destOrd="0" presId="urn:microsoft.com/office/officeart/2005/8/layout/orgChart1"/>
    <dgm:cxn modelId="{FF1036B8-5BB6-4839-BFE9-54F620901A8B}" type="presParOf" srcId="{7CBC68EE-312E-4FCA-AFA9-4B7BC63BA445}" destId="{385A4D5C-18EF-426B-AE98-F934D5F6EE5D}" srcOrd="0" destOrd="0" presId="urn:microsoft.com/office/officeart/2005/8/layout/orgChart1"/>
    <dgm:cxn modelId="{98D79890-7B82-4B86-8F09-F366F0FED6AC}" type="presParOf" srcId="{7CBC68EE-312E-4FCA-AFA9-4B7BC63BA445}" destId="{5C96F926-8B94-45A9-9314-A1BC445B0415}" srcOrd="1" destOrd="0" presId="urn:microsoft.com/office/officeart/2005/8/layout/orgChart1"/>
    <dgm:cxn modelId="{EE3DC204-5BA8-4996-B69B-6B46F898D62F}" type="presParOf" srcId="{62D0951D-3655-43E9-A9E4-E1EC3CFF0C26}" destId="{CA120868-13F8-4ED6-926C-BA8EA7EB150D}" srcOrd="1" destOrd="0" presId="urn:microsoft.com/office/officeart/2005/8/layout/orgChart1"/>
    <dgm:cxn modelId="{F6E12A62-7127-4265-8883-7C1907D05A3C}" type="presParOf" srcId="{62D0951D-3655-43E9-A9E4-E1EC3CFF0C26}" destId="{136E6128-046B-4889-9AAD-92B5838C85B3}" srcOrd="2" destOrd="0" presId="urn:microsoft.com/office/officeart/2005/8/layout/orgChart1"/>
    <dgm:cxn modelId="{7A6D1952-9F4E-4536-B703-7A07DF472CD5}" type="presParOf" srcId="{8C3CE31D-85DB-4A59-B1BA-76F74569DA16}" destId="{44C51967-05A3-402C-9760-91E055F95F20}" srcOrd="4" destOrd="0" presId="urn:microsoft.com/office/officeart/2005/8/layout/orgChart1"/>
    <dgm:cxn modelId="{6690152F-FC52-4937-9D80-365A90241CF5}" type="presParOf" srcId="{8C3CE31D-85DB-4A59-B1BA-76F74569DA16}" destId="{0073B088-2C87-45E3-A4E9-16C3CBC4DC45}" srcOrd="5" destOrd="0" presId="urn:microsoft.com/office/officeart/2005/8/layout/orgChart1"/>
    <dgm:cxn modelId="{8AE79F78-E60B-43D2-81AE-9C0BE062AFC0}" type="presParOf" srcId="{0073B088-2C87-45E3-A4E9-16C3CBC4DC45}" destId="{80F6530D-D7D1-4644-9943-9A502BDFB6A5}" srcOrd="0" destOrd="0" presId="urn:microsoft.com/office/officeart/2005/8/layout/orgChart1"/>
    <dgm:cxn modelId="{E62A84AB-874B-41D5-8FCE-D3E371C59ACA}" type="presParOf" srcId="{80F6530D-D7D1-4644-9943-9A502BDFB6A5}" destId="{1F25F2F8-6B39-45FE-A64F-0C0007334661}" srcOrd="0" destOrd="0" presId="urn:microsoft.com/office/officeart/2005/8/layout/orgChart1"/>
    <dgm:cxn modelId="{AD3DF8E5-C0F5-4E69-BE47-360A0875F8CA}" type="presParOf" srcId="{80F6530D-D7D1-4644-9943-9A502BDFB6A5}" destId="{C72B7617-089F-42E2-ABCB-84367E0BBF6E}" srcOrd="1" destOrd="0" presId="urn:microsoft.com/office/officeart/2005/8/layout/orgChart1"/>
    <dgm:cxn modelId="{7B9B72BA-6047-4985-A3D5-7C3D410B799D}" type="presParOf" srcId="{0073B088-2C87-45E3-A4E9-16C3CBC4DC45}" destId="{0311D396-68AE-4695-A434-495DEA427BD6}" srcOrd="1" destOrd="0" presId="urn:microsoft.com/office/officeart/2005/8/layout/orgChart1"/>
    <dgm:cxn modelId="{1DD2095B-9935-4231-925F-EE0DE5231ADC}" type="presParOf" srcId="{0073B088-2C87-45E3-A4E9-16C3CBC4DC45}" destId="{8F365B56-AA57-4668-B489-A003ED3553D8}" srcOrd="2" destOrd="0" presId="urn:microsoft.com/office/officeart/2005/8/layout/orgChart1"/>
    <dgm:cxn modelId="{FC286C4F-8D76-4FB8-8E6A-CBB9B608530C}" type="presParOf" srcId="{1876BB3B-2B6B-43E1-8813-B98A81B61E5A}" destId="{B4A429CC-00A3-4BCA-8F26-2ECA709FCAE5}"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12D8C-48E3-4479-AFFC-30F6DE95F628}" type="doc">
      <dgm:prSet loTypeId="urn:microsoft.com/office/officeart/2005/8/layout/radial1" loCatId="relationship" qsTypeId="urn:microsoft.com/office/officeart/2005/8/quickstyle/simple1#2" qsCatId="simple" csTypeId="urn:microsoft.com/office/officeart/2005/8/colors/accent1_2#2" csCatId="accent1" phldr="1"/>
      <dgm:spPr/>
      <dgm:t>
        <a:bodyPr/>
        <a:lstStyle/>
        <a:p>
          <a:endParaRPr lang="en-US"/>
        </a:p>
      </dgm:t>
    </dgm:pt>
    <dgm:pt modelId="{5A5E0BC7-B6D9-4B7B-B5FF-450A476D24D0}">
      <dgm:prSet phldrT="[Tekst]" custT="1"/>
      <dgm:spPr/>
      <dgm:t>
        <a:bodyPr/>
        <a:lstStyle/>
        <a:p>
          <a:r>
            <a:rPr lang="en-US" sz="1400" baseline="0" dirty="0" smtClean="0">
              <a:solidFill>
                <a:schemeClr val="tx1"/>
              </a:solidFill>
            </a:rPr>
            <a:t>CPR</a:t>
          </a:r>
          <a:endParaRPr lang="en-US" sz="1400" baseline="0" dirty="0">
            <a:solidFill>
              <a:schemeClr val="tx1"/>
            </a:solidFill>
          </a:endParaRPr>
        </a:p>
      </dgm:t>
    </dgm:pt>
    <dgm:pt modelId="{4EA14A3B-39EC-45CD-97BC-9A5B4F88157C}" type="parTrans" cxnId="{A5DCDB59-CE5F-4654-9C42-5659B727FE4E}">
      <dgm:prSet/>
      <dgm:spPr/>
      <dgm:t>
        <a:bodyPr/>
        <a:lstStyle/>
        <a:p>
          <a:endParaRPr lang="en-US"/>
        </a:p>
      </dgm:t>
    </dgm:pt>
    <dgm:pt modelId="{00AFB8FF-787E-4248-9F7E-312F79E8F774}" type="sibTrans" cxnId="{A5DCDB59-CE5F-4654-9C42-5659B727FE4E}">
      <dgm:prSet/>
      <dgm:spPr/>
      <dgm:t>
        <a:bodyPr/>
        <a:lstStyle/>
        <a:p>
          <a:endParaRPr lang="en-US"/>
        </a:p>
      </dgm:t>
    </dgm:pt>
    <dgm:pt modelId="{76B6039F-B87F-466B-B0FD-4A7A3F10DC4E}">
      <dgm:prSet phldrT="[Tekst]" custT="1"/>
      <dgm:spPr/>
      <dgm:t>
        <a:bodyPr/>
        <a:lstStyle/>
        <a:p>
          <a:r>
            <a:rPr lang="en-US" sz="1200" baseline="0" dirty="0" smtClean="0">
              <a:solidFill>
                <a:schemeClr val="tx1"/>
              </a:solidFill>
            </a:rPr>
            <a:t>treatment, and care</a:t>
          </a:r>
        </a:p>
        <a:p>
          <a:r>
            <a:rPr lang="en-US" sz="1200" baseline="0" dirty="0" smtClean="0">
              <a:solidFill>
                <a:schemeClr val="tx1"/>
              </a:solidFill>
            </a:rPr>
            <a:t>Prognostic factors</a:t>
          </a:r>
          <a:endParaRPr lang="en-US" sz="1200" baseline="0" dirty="0">
            <a:solidFill>
              <a:schemeClr val="tx1"/>
            </a:solidFill>
          </a:endParaRPr>
        </a:p>
      </dgm:t>
    </dgm:pt>
    <dgm:pt modelId="{884ACC49-F2CA-4235-8BAD-3248F4FA2F69}" type="parTrans" cxnId="{61331D07-7DBB-436E-B74F-0D6D41750529}">
      <dgm:prSet/>
      <dgm:spPr/>
      <dgm:t>
        <a:bodyPr/>
        <a:lstStyle/>
        <a:p>
          <a:endParaRPr lang="en-US"/>
        </a:p>
      </dgm:t>
    </dgm:pt>
    <dgm:pt modelId="{D6764C19-D17C-4DA2-9BA2-14FFBE5AA0DE}" type="sibTrans" cxnId="{61331D07-7DBB-436E-B74F-0D6D41750529}">
      <dgm:prSet/>
      <dgm:spPr/>
      <dgm:t>
        <a:bodyPr/>
        <a:lstStyle/>
        <a:p>
          <a:endParaRPr lang="en-US"/>
        </a:p>
      </dgm:t>
    </dgm:pt>
    <dgm:pt modelId="{B3A94D89-49DF-4B0F-8F7B-CE56EEE10D61}">
      <dgm:prSet phldrT="[Tekst]" custT="1"/>
      <dgm:spPr/>
      <dgm:t>
        <a:bodyPr/>
        <a:lstStyle/>
        <a:p>
          <a:r>
            <a:rPr lang="en-US" sz="1400" b="1" baseline="0" dirty="0" smtClean="0">
              <a:solidFill>
                <a:schemeClr val="tx1"/>
              </a:solidFill>
            </a:rPr>
            <a:t>Civil Registration System</a:t>
          </a:r>
        </a:p>
        <a:p>
          <a:r>
            <a:rPr lang="en-US" sz="1200" baseline="0" dirty="0" smtClean="0">
              <a:solidFill>
                <a:schemeClr val="tx1"/>
              </a:solidFill>
            </a:rPr>
            <a:t>Vital status</a:t>
          </a:r>
          <a:endParaRPr lang="en-US" sz="1200" baseline="0" dirty="0">
            <a:solidFill>
              <a:schemeClr val="tx1"/>
            </a:solidFill>
          </a:endParaRPr>
        </a:p>
      </dgm:t>
    </dgm:pt>
    <dgm:pt modelId="{E2EC8883-DDF6-4427-AAD4-8E85D0DE7BA7}" type="parTrans" cxnId="{1C0260BD-750A-4225-863A-6898804A1118}">
      <dgm:prSet/>
      <dgm:spPr/>
      <dgm:t>
        <a:bodyPr/>
        <a:lstStyle/>
        <a:p>
          <a:endParaRPr lang="en-US"/>
        </a:p>
      </dgm:t>
    </dgm:pt>
    <dgm:pt modelId="{7FDEEE0E-03A6-48A6-AF52-0E3BD15A57CF}" type="sibTrans" cxnId="{1C0260BD-750A-4225-863A-6898804A1118}">
      <dgm:prSet/>
      <dgm:spPr/>
      <dgm:t>
        <a:bodyPr/>
        <a:lstStyle/>
        <a:p>
          <a:endParaRPr lang="en-US"/>
        </a:p>
      </dgm:t>
    </dgm:pt>
    <dgm:pt modelId="{EDA0AC14-6618-42CA-B754-FB5E1B41389F}">
      <dgm:prSet phldrT="[Tekst]" custT="1"/>
      <dgm:spPr/>
      <dgm:t>
        <a:bodyPr/>
        <a:lstStyle/>
        <a:p>
          <a:r>
            <a:rPr lang="en-US" sz="1400" b="1" baseline="0" dirty="0" smtClean="0">
              <a:solidFill>
                <a:schemeClr val="tx1"/>
              </a:solidFill>
            </a:rPr>
            <a:t>National Patient Registry</a:t>
          </a:r>
        </a:p>
        <a:p>
          <a:r>
            <a:rPr lang="en-US" sz="1200" baseline="0" dirty="0" smtClean="0">
              <a:solidFill>
                <a:schemeClr val="tx1"/>
              </a:solidFill>
            </a:rPr>
            <a:t>Bed-day use, comorbidity</a:t>
          </a:r>
          <a:endParaRPr lang="en-US" sz="1200" baseline="0" dirty="0">
            <a:solidFill>
              <a:schemeClr val="tx1"/>
            </a:solidFill>
          </a:endParaRPr>
        </a:p>
      </dgm:t>
    </dgm:pt>
    <dgm:pt modelId="{EE89CA3F-A920-42CC-AE0E-AC8D7A793325}" type="parTrans" cxnId="{B1B8D286-DDB9-4D5D-97F6-D40BF82B2CD5}">
      <dgm:prSet/>
      <dgm:spPr/>
      <dgm:t>
        <a:bodyPr/>
        <a:lstStyle/>
        <a:p>
          <a:endParaRPr lang="en-US"/>
        </a:p>
      </dgm:t>
    </dgm:pt>
    <dgm:pt modelId="{B938AF1E-7321-49E4-962F-9934E86054EB}" type="sibTrans" cxnId="{B1B8D286-DDB9-4D5D-97F6-D40BF82B2CD5}">
      <dgm:prSet/>
      <dgm:spPr/>
      <dgm:t>
        <a:bodyPr/>
        <a:lstStyle/>
        <a:p>
          <a:endParaRPr lang="en-US"/>
        </a:p>
      </dgm:t>
    </dgm:pt>
    <dgm:pt modelId="{C12F97D2-7F46-4239-91BB-A4CCCA5071E0}">
      <dgm:prSet phldrT="[Tekst]" custScaleX="254286" custScaleY="85978" custRadScaleRad="122392" custRadScaleInc="-32653"/>
      <dgm:spPr/>
      <dgm:t>
        <a:bodyPr/>
        <a:lstStyle/>
        <a:p>
          <a:endParaRPr lang="en-US" dirty="0"/>
        </a:p>
      </dgm:t>
    </dgm:pt>
    <dgm:pt modelId="{DA01D14E-5EF5-4869-9822-DAD13CF4F6BA}" type="parTrans" cxnId="{B395AEEB-EB1A-4506-B0E6-D286005A1D38}">
      <dgm:prSet/>
      <dgm:spPr/>
      <dgm:t>
        <a:bodyPr/>
        <a:lstStyle/>
        <a:p>
          <a:endParaRPr lang="en-US"/>
        </a:p>
      </dgm:t>
    </dgm:pt>
    <dgm:pt modelId="{E28B4AF8-3EF7-4BE1-A641-621A9EED61A7}" type="sibTrans" cxnId="{B395AEEB-EB1A-4506-B0E6-D286005A1D38}">
      <dgm:prSet/>
      <dgm:spPr/>
      <dgm:t>
        <a:bodyPr/>
        <a:lstStyle/>
        <a:p>
          <a:endParaRPr lang="en-US"/>
        </a:p>
      </dgm:t>
    </dgm:pt>
    <dgm:pt modelId="{7D00A68E-95DE-4BFD-B209-8DAAAC7838CC}">
      <dgm:prSet phldrT="[Tekst]" custScaleX="254286" custScaleY="85978" custRadScaleRad="122392" custRadScaleInc="-32653"/>
      <dgm:spPr/>
      <dgm:t>
        <a:bodyPr/>
        <a:lstStyle/>
        <a:p>
          <a:endParaRPr lang="en-US" dirty="0"/>
        </a:p>
      </dgm:t>
    </dgm:pt>
    <dgm:pt modelId="{CD887DC1-C96D-4FEF-9A52-B6A7E1D115F0}" type="parTrans" cxnId="{70E6A8CD-8F5D-49D5-A4FC-9D5D92E9DC7C}">
      <dgm:prSet/>
      <dgm:spPr/>
      <dgm:t>
        <a:bodyPr/>
        <a:lstStyle/>
        <a:p>
          <a:endParaRPr lang="en-US"/>
        </a:p>
      </dgm:t>
    </dgm:pt>
    <dgm:pt modelId="{E7F1E598-4800-419E-ABEB-0578F243F439}" type="sibTrans" cxnId="{70E6A8CD-8F5D-49D5-A4FC-9D5D92E9DC7C}">
      <dgm:prSet/>
      <dgm:spPr/>
      <dgm:t>
        <a:bodyPr/>
        <a:lstStyle/>
        <a:p>
          <a:endParaRPr lang="en-US"/>
        </a:p>
      </dgm:t>
    </dgm:pt>
    <dgm:pt modelId="{7759FC2D-0189-4461-9426-3A90BFE27CB2}">
      <dgm:prSet phldrT="[Tekst]" custT="1"/>
      <dgm:spPr/>
      <dgm:t>
        <a:bodyPr/>
        <a:lstStyle/>
        <a:p>
          <a:r>
            <a:rPr lang="en-US" sz="1400" b="1" baseline="0" dirty="0" smtClean="0">
              <a:solidFill>
                <a:schemeClr val="tx1"/>
              </a:solidFill>
            </a:rPr>
            <a:t>Local hospital charges</a:t>
          </a:r>
          <a:endParaRPr lang="en-US" sz="1400" baseline="0" dirty="0">
            <a:solidFill>
              <a:schemeClr val="tx1"/>
            </a:solidFill>
          </a:endParaRPr>
        </a:p>
      </dgm:t>
    </dgm:pt>
    <dgm:pt modelId="{B9D71C4E-30D1-4024-A293-08C1CBBC1BD7}" type="parTrans" cxnId="{30F7C14B-375D-4125-B3F2-9AA405BB3D82}">
      <dgm:prSet/>
      <dgm:spPr/>
      <dgm:t>
        <a:bodyPr/>
        <a:lstStyle/>
        <a:p>
          <a:endParaRPr lang="en-US"/>
        </a:p>
      </dgm:t>
    </dgm:pt>
    <dgm:pt modelId="{3A7DBF53-1A9B-461E-8359-F37703FEA5A8}" type="sibTrans" cxnId="{30F7C14B-375D-4125-B3F2-9AA405BB3D82}">
      <dgm:prSet/>
      <dgm:spPr/>
      <dgm:t>
        <a:bodyPr/>
        <a:lstStyle/>
        <a:p>
          <a:endParaRPr lang="en-US"/>
        </a:p>
      </dgm:t>
    </dgm:pt>
    <dgm:pt modelId="{95556F1C-D87E-4193-AEDA-C3C9032397B5}" type="pres">
      <dgm:prSet presAssocID="{9CC12D8C-48E3-4479-AFFC-30F6DE95F628}" presName="cycle" presStyleCnt="0">
        <dgm:presLayoutVars>
          <dgm:chMax val="1"/>
          <dgm:dir/>
          <dgm:animLvl val="ctr"/>
          <dgm:resizeHandles val="exact"/>
        </dgm:presLayoutVars>
      </dgm:prSet>
      <dgm:spPr/>
      <dgm:t>
        <a:bodyPr/>
        <a:lstStyle/>
        <a:p>
          <a:endParaRPr lang="en-US"/>
        </a:p>
      </dgm:t>
    </dgm:pt>
    <dgm:pt modelId="{2C7AE4DC-5E03-4131-8A7C-9DF76FF06BE1}" type="pres">
      <dgm:prSet presAssocID="{5A5E0BC7-B6D9-4B7B-B5FF-450A476D24D0}" presName="centerShape" presStyleLbl="node0" presStyleIdx="0" presStyleCnt="1" custScaleX="62836" custScaleY="53596" custLinFactNeighborX="2440" custLinFactNeighborY="13568"/>
      <dgm:spPr/>
      <dgm:t>
        <a:bodyPr/>
        <a:lstStyle/>
        <a:p>
          <a:endParaRPr lang="en-US"/>
        </a:p>
      </dgm:t>
    </dgm:pt>
    <dgm:pt modelId="{BF8F724E-307F-4BC0-9A43-733EE93EDBC2}" type="pres">
      <dgm:prSet presAssocID="{884ACC49-F2CA-4235-8BAD-3248F4FA2F69}" presName="Name9" presStyleLbl="parChTrans1D2" presStyleIdx="0" presStyleCnt="4"/>
      <dgm:spPr/>
      <dgm:t>
        <a:bodyPr/>
        <a:lstStyle/>
        <a:p>
          <a:endParaRPr lang="en-US"/>
        </a:p>
      </dgm:t>
    </dgm:pt>
    <dgm:pt modelId="{EC7BCEC0-2A26-485C-8F77-8110007932C3}" type="pres">
      <dgm:prSet presAssocID="{884ACC49-F2CA-4235-8BAD-3248F4FA2F69}" presName="connTx" presStyleLbl="parChTrans1D2" presStyleIdx="0" presStyleCnt="4"/>
      <dgm:spPr/>
      <dgm:t>
        <a:bodyPr/>
        <a:lstStyle/>
        <a:p>
          <a:endParaRPr lang="en-US"/>
        </a:p>
      </dgm:t>
    </dgm:pt>
    <dgm:pt modelId="{658BF6A8-7689-413A-AF6A-EB8C69B87F2B}" type="pres">
      <dgm:prSet presAssocID="{76B6039F-B87F-466B-B0FD-4A7A3F10DC4E}" presName="node" presStyleLbl="node1" presStyleIdx="0" presStyleCnt="4" custScaleX="401966" custScaleY="153740" custRadScaleRad="78781" custRadScaleInc="4423">
        <dgm:presLayoutVars>
          <dgm:bulletEnabled val="1"/>
        </dgm:presLayoutVars>
      </dgm:prSet>
      <dgm:spPr/>
      <dgm:t>
        <a:bodyPr/>
        <a:lstStyle/>
        <a:p>
          <a:endParaRPr lang="en-US"/>
        </a:p>
      </dgm:t>
    </dgm:pt>
    <dgm:pt modelId="{01E551AB-0F9A-4622-B83B-46C66AC3D30C}" type="pres">
      <dgm:prSet presAssocID="{E2EC8883-DDF6-4427-AAD4-8E85D0DE7BA7}" presName="Name9" presStyleLbl="parChTrans1D2" presStyleIdx="1" presStyleCnt="4"/>
      <dgm:spPr/>
      <dgm:t>
        <a:bodyPr/>
        <a:lstStyle/>
        <a:p>
          <a:endParaRPr lang="en-US"/>
        </a:p>
      </dgm:t>
    </dgm:pt>
    <dgm:pt modelId="{6763EB8A-AF8F-4C68-8904-B1CEDD80198D}" type="pres">
      <dgm:prSet presAssocID="{E2EC8883-DDF6-4427-AAD4-8E85D0DE7BA7}" presName="connTx" presStyleLbl="parChTrans1D2" presStyleIdx="1" presStyleCnt="4"/>
      <dgm:spPr/>
      <dgm:t>
        <a:bodyPr/>
        <a:lstStyle/>
        <a:p>
          <a:endParaRPr lang="en-US"/>
        </a:p>
      </dgm:t>
    </dgm:pt>
    <dgm:pt modelId="{0FE68487-796F-4510-A1C0-5CB3129388CA}" type="pres">
      <dgm:prSet presAssocID="{B3A94D89-49DF-4B0F-8F7B-CE56EEE10D61}" presName="node" presStyleLbl="node1" presStyleIdx="1" presStyleCnt="4" custScaleX="270482" custScaleY="85978" custRadScaleRad="171330" custRadScaleInc="18747">
        <dgm:presLayoutVars>
          <dgm:bulletEnabled val="1"/>
        </dgm:presLayoutVars>
      </dgm:prSet>
      <dgm:spPr/>
      <dgm:t>
        <a:bodyPr/>
        <a:lstStyle/>
        <a:p>
          <a:endParaRPr lang="en-US"/>
        </a:p>
      </dgm:t>
    </dgm:pt>
    <dgm:pt modelId="{94B62B77-DFD2-4275-9E11-10FE581A8287}" type="pres">
      <dgm:prSet presAssocID="{EE89CA3F-A920-42CC-AE0E-AC8D7A793325}" presName="Name9" presStyleLbl="parChTrans1D2" presStyleIdx="2" presStyleCnt="4"/>
      <dgm:spPr/>
      <dgm:t>
        <a:bodyPr/>
        <a:lstStyle/>
        <a:p>
          <a:endParaRPr lang="en-US"/>
        </a:p>
      </dgm:t>
    </dgm:pt>
    <dgm:pt modelId="{D29D2E21-C285-4BA1-9CB2-08545A1F97AA}" type="pres">
      <dgm:prSet presAssocID="{EE89CA3F-A920-42CC-AE0E-AC8D7A793325}" presName="connTx" presStyleLbl="parChTrans1D2" presStyleIdx="2" presStyleCnt="4"/>
      <dgm:spPr/>
      <dgm:t>
        <a:bodyPr/>
        <a:lstStyle/>
        <a:p>
          <a:endParaRPr lang="en-US"/>
        </a:p>
      </dgm:t>
    </dgm:pt>
    <dgm:pt modelId="{860AA0E9-50FE-483E-BB8E-6EAC569A74A0}" type="pres">
      <dgm:prSet presAssocID="{EDA0AC14-6618-42CA-B754-FB5E1B41389F}" presName="node" presStyleLbl="node1" presStyleIdx="2" presStyleCnt="4" custScaleX="288223" custScaleY="75147" custRadScaleRad="175082" custRadScaleInc="181178">
        <dgm:presLayoutVars>
          <dgm:bulletEnabled val="1"/>
        </dgm:presLayoutVars>
      </dgm:prSet>
      <dgm:spPr/>
      <dgm:t>
        <a:bodyPr/>
        <a:lstStyle/>
        <a:p>
          <a:endParaRPr lang="en-US"/>
        </a:p>
      </dgm:t>
    </dgm:pt>
    <dgm:pt modelId="{A676976E-426F-4013-84E8-15A45C6F9D32}" type="pres">
      <dgm:prSet presAssocID="{B9D71C4E-30D1-4024-A293-08C1CBBC1BD7}" presName="Name9" presStyleLbl="parChTrans1D2" presStyleIdx="3" presStyleCnt="4"/>
      <dgm:spPr/>
      <dgm:t>
        <a:bodyPr/>
        <a:lstStyle/>
        <a:p>
          <a:endParaRPr lang="en-US"/>
        </a:p>
      </dgm:t>
    </dgm:pt>
    <dgm:pt modelId="{3798BD1B-0317-4EE8-9F1F-627499800FAE}" type="pres">
      <dgm:prSet presAssocID="{B9D71C4E-30D1-4024-A293-08C1CBBC1BD7}" presName="connTx" presStyleLbl="parChTrans1D2" presStyleIdx="3" presStyleCnt="4"/>
      <dgm:spPr/>
      <dgm:t>
        <a:bodyPr/>
        <a:lstStyle/>
        <a:p>
          <a:endParaRPr lang="en-US"/>
        </a:p>
      </dgm:t>
    </dgm:pt>
    <dgm:pt modelId="{24311589-E109-4B7E-BAB7-4FCDD4748D0A}" type="pres">
      <dgm:prSet presAssocID="{7759FC2D-0189-4461-9426-3A90BFE27CB2}" presName="node" presStyleLbl="node1" presStyleIdx="3" presStyleCnt="4" custScaleX="254286" custScaleY="85978" custRadScaleRad="97397" custRadScaleInc="-205905">
        <dgm:presLayoutVars>
          <dgm:bulletEnabled val="1"/>
        </dgm:presLayoutVars>
      </dgm:prSet>
      <dgm:spPr/>
      <dgm:t>
        <a:bodyPr/>
        <a:lstStyle/>
        <a:p>
          <a:endParaRPr lang="en-US"/>
        </a:p>
      </dgm:t>
    </dgm:pt>
  </dgm:ptLst>
  <dgm:cxnLst>
    <dgm:cxn modelId="{30F7C14B-375D-4125-B3F2-9AA405BB3D82}" srcId="{5A5E0BC7-B6D9-4B7B-B5FF-450A476D24D0}" destId="{7759FC2D-0189-4461-9426-3A90BFE27CB2}" srcOrd="3" destOrd="0" parTransId="{B9D71C4E-30D1-4024-A293-08C1CBBC1BD7}" sibTransId="{3A7DBF53-1A9B-461E-8359-F37703FEA5A8}"/>
    <dgm:cxn modelId="{C0834809-E93E-4C31-93B4-1206F22E6BE7}" type="presOf" srcId="{EE89CA3F-A920-42CC-AE0E-AC8D7A793325}" destId="{D29D2E21-C285-4BA1-9CB2-08545A1F97AA}" srcOrd="1" destOrd="0" presId="urn:microsoft.com/office/officeart/2005/8/layout/radial1"/>
    <dgm:cxn modelId="{3A81173B-4936-4A35-AF7A-11CE78107EA1}" type="presOf" srcId="{5A5E0BC7-B6D9-4B7B-B5FF-450A476D24D0}" destId="{2C7AE4DC-5E03-4131-8A7C-9DF76FF06BE1}" srcOrd="0" destOrd="0" presId="urn:microsoft.com/office/officeart/2005/8/layout/radial1"/>
    <dgm:cxn modelId="{B1B8D286-DDB9-4D5D-97F6-D40BF82B2CD5}" srcId="{5A5E0BC7-B6D9-4B7B-B5FF-450A476D24D0}" destId="{EDA0AC14-6618-42CA-B754-FB5E1B41389F}" srcOrd="2" destOrd="0" parTransId="{EE89CA3F-A920-42CC-AE0E-AC8D7A793325}" sibTransId="{B938AF1E-7321-49E4-962F-9934E86054EB}"/>
    <dgm:cxn modelId="{A4215ECB-8A43-490B-8068-E9A68924477B}" type="presOf" srcId="{B3A94D89-49DF-4B0F-8F7B-CE56EEE10D61}" destId="{0FE68487-796F-4510-A1C0-5CB3129388CA}" srcOrd="0" destOrd="0" presId="urn:microsoft.com/office/officeart/2005/8/layout/radial1"/>
    <dgm:cxn modelId="{2FF7FE1B-61E2-481D-8CCF-039AABA18C90}" type="presOf" srcId="{7759FC2D-0189-4461-9426-3A90BFE27CB2}" destId="{24311589-E109-4B7E-BAB7-4FCDD4748D0A}" srcOrd="0" destOrd="0" presId="urn:microsoft.com/office/officeart/2005/8/layout/radial1"/>
    <dgm:cxn modelId="{306846F4-A8DF-4D1B-887C-77B1209CC24B}" type="presOf" srcId="{76B6039F-B87F-466B-B0FD-4A7A3F10DC4E}" destId="{658BF6A8-7689-413A-AF6A-EB8C69B87F2B}" srcOrd="0" destOrd="0" presId="urn:microsoft.com/office/officeart/2005/8/layout/radial1"/>
    <dgm:cxn modelId="{B395AEEB-EB1A-4506-B0E6-D286005A1D38}" srcId="{9CC12D8C-48E3-4479-AFFC-30F6DE95F628}" destId="{C12F97D2-7F46-4239-91BB-A4CCCA5071E0}" srcOrd="1" destOrd="0" parTransId="{DA01D14E-5EF5-4869-9822-DAD13CF4F6BA}" sibTransId="{E28B4AF8-3EF7-4BE1-A641-621A9EED61A7}"/>
    <dgm:cxn modelId="{5BD2A752-8025-40CF-B7A7-90076BC25EDE}" type="presOf" srcId="{EDA0AC14-6618-42CA-B754-FB5E1B41389F}" destId="{860AA0E9-50FE-483E-BB8E-6EAC569A74A0}" srcOrd="0" destOrd="0" presId="urn:microsoft.com/office/officeart/2005/8/layout/radial1"/>
    <dgm:cxn modelId="{61331D07-7DBB-436E-B74F-0D6D41750529}" srcId="{5A5E0BC7-B6D9-4B7B-B5FF-450A476D24D0}" destId="{76B6039F-B87F-466B-B0FD-4A7A3F10DC4E}" srcOrd="0" destOrd="0" parTransId="{884ACC49-F2CA-4235-8BAD-3248F4FA2F69}" sibTransId="{D6764C19-D17C-4DA2-9BA2-14FFBE5AA0DE}"/>
    <dgm:cxn modelId="{E1738D9D-FF63-4A2E-88B2-ABE56B1593E5}" type="presOf" srcId="{884ACC49-F2CA-4235-8BAD-3248F4FA2F69}" destId="{EC7BCEC0-2A26-485C-8F77-8110007932C3}" srcOrd="1" destOrd="0" presId="urn:microsoft.com/office/officeart/2005/8/layout/radial1"/>
    <dgm:cxn modelId="{A5DCDB59-CE5F-4654-9C42-5659B727FE4E}" srcId="{9CC12D8C-48E3-4479-AFFC-30F6DE95F628}" destId="{5A5E0BC7-B6D9-4B7B-B5FF-450A476D24D0}" srcOrd="0" destOrd="0" parTransId="{4EA14A3B-39EC-45CD-97BC-9A5B4F88157C}" sibTransId="{00AFB8FF-787E-4248-9F7E-312F79E8F774}"/>
    <dgm:cxn modelId="{576AEA7B-D98D-4C5E-A3BA-21AF2EBF340C}" type="presOf" srcId="{E2EC8883-DDF6-4427-AAD4-8E85D0DE7BA7}" destId="{01E551AB-0F9A-4622-B83B-46C66AC3D30C}" srcOrd="0" destOrd="0" presId="urn:microsoft.com/office/officeart/2005/8/layout/radial1"/>
    <dgm:cxn modelId="{13A9909E-596B-4312-B64A-D9098522FC18}" type="presOf" srcId="{9CC12D8C-48E3-4479-AFFC-30F6DE95F628}" destId="{95556F1C-D87E-4193-AEDA-C3C9032397B5}" srcOrd="0" destOrd="0" presId="urn:microsoft.com/office/officeart/2005/8/layout/radial1"/>
    <dgm:cxn modelId="{0DAA39CD-AD16-4BC8-A545-1E8DEE4E41DC}" type="presOf" srcId="{B9D71C4E-30D1-4024-A293-08C1CBBC1BD7}" destId="{A676976E-426F-4013-84E8-15A45C6F9D32}" srcOrd="0" destOrd="0" presId="urn:microsoft.com/office/officeart/2005/8/layout/radial1"/>
    <dgm:cxn modelId="{70E6A8CD-8F5D-49D5-A4FC-9D5D92E9DC7C}" srcId="{9CC12D8C-48E3-4479-AFFC-30F6DE95F628}" destId="{7D00A68E-95DE-4BFD-B209-8DAAAC7838CC}" srcOrd="2" destOrd="0" parTransId="{CD887DC1-C96D-4FEF-9A52-B6A7E1D115F0}" sibTransId="{E7F1E598-4800-419E-ABEB-0578F243F439}"/>
    <dgm:cxn modelId="{4875759A-2175-4DD0-BD39-755B49FDB039}" type="presOf" srcId="{E2EC8883-DDF6-4427-AAD4-8E85D0DE7BA7}" destId="{6763EB8A-AF8F-4C68-8904-B1CEDD80198D}" srcOrd="1" destOrd="0" presId="urn:microsoft.com/office/officeart/2005/8/layout/radial1"/>
    <dgm:cxn modelId="{5E4F73DB-9386-4A49-999D-3B2E17BC8862}" type="presOf" srcId="{884ACC49-F2CA-4235-8BAD-3248F4FA2F69}" destId="{BF8F724E-307F-4BC0-9A43-733EE93EDBC2}" srcOrd="0" destOrd="0" presId="urn:microsoft.com/office/officeart/2005/8/layout/radial1"/>
    <dgm:cxn modelId="{AE2B2DF7-4F63-4E20-801D-A0AF0F4CC07B}" type="presOf" srcId="{EE89CA3F-A920-42CC-AE0E-AC8D7A793325}" destId="{94B62B77-DFD2-4275-9E11-10FE581A8287}" srcOrd="0" destOrd="0" presId="urn:microsoft.com/office/officeart/2005/8/layout/radial1"/>
    <dgm:cxn modelId="{1C0260BD-750A-4225-863A-6898804A1118}" srcId="{5A5E0BC7-B6D9-4B7B-B5FF-450A476D24D0}" destId="{B3A94D89-49DF-4B0F-8F7B-CE56EEE10D61}" srcOrd="1" destOrd="0" parTransId="{E2EC8883-DDF6-4427-AAD4-8E85D0DE7BA7}" sibTransId="{7FDEEE0E-03A6-48A6-AF52-0E3BD15A57CF}"/>
    <dgm:cxn modelId="{492EB906-2061-434A-B4D1-CCE28D8DEA04}" type="presOf" srcId="{B9D71C4E-30D1-4024-A293-08C1CBBC1BD7}" destId="{3798BD1B-0317-4EE8-9F1F-627499800FAE}" srcOrd="1" destOrd="0" presId="urn:microsoft.com/office/officeart/2005/8/layout/radial1"/>
    <dgm:cxn modelId="{8285B5AF-AB03-4070-A76E-CF4AE0678BF6}" type="presParOf" srcId="{95556F1C-D87E-4193-AEDA-C3C9032397B5}" destId="{2C7AE4DC-5E03-4131-8A7C-9DF76FF06BE1}" srcOrd="0" destOrd="0" presId="urn:microsoft.com/office/officeart/2005/8/layout/radial1"/>
    <dgm:cxn modelId="{2526A286-C6F7-4B41-86C0-80052D8AAF1A}" type="presParOf" srcId="{95556F1C-D87E-4193-AEDA-C3C9032397B5}" destId="{BF8F724E-307F-4BC0-9A43-733EE93EDBC2}" srcOrd="1" destOrd="0" presId="urn:microsoft.com/office/officeart/2005/8/layout/radial1"/>
    <dgm:cxn modelId="{BBF4191E-B0CD-47C7-BFF9-45875116E82F}" type="presParOf" srcId="{BF8F724E-307F-4BC0-9A43-733EE93EDBC2}" destId="{EC7BCEC0-2A26-485C-8F77-8110007932C3}" srcOrd="0" destOrd="0" presId="urn:microsoft.com/office/officeart/2005/8/layout/radial1"/>
    <dgm:cxn modelId="{B5B5BDD5-694F-478E-B6F6-ECBAAF30A841}" type="presParOf" srcId="{95556F1C-D87E-4193-AEDA-C3C9032397B5}" destId="{658BF6A8-7689-413A-AF6A-EB8C69B87F2B}" srcOrd="2" destOrd="0" presId="urn:microsoft.com/office/officeart/2005/8/layout/radial1"/>
    <dgm:cxn modelId="{E116BFDA-C313-45EB-99A3-DADCDC8C8DA6}" type="presParOf" srcId="{95556F1C-D87E-4193-AEDA-C3C9032397B5}" destId="{01E551AB-0F9A-4622-B83B-46C66AC3D30C}" srcOrd="3" destOrd="0" presId="urn:microsoft.com/office/officeart/2005/8/layout/radial1"/>
    <dgm:cxn modelId="{4AD452F6-DEB4-491B-8BCD-01E5A11CE670}" type="presParOf" srcId="{01E551AB-0F9A-4622-B83B-46C66AC3D30C}" destId="{6763EB8A-AF8F-4C68-8904-B1CEDD80198D}" srcOrd="0" destOrd="0" presId="urn:microsoft.com/office/officeart/2005/8/layout/radial1"/>
    <dgm:cxn modelId="{E859B16B-8D3F-4D7D-BF64-9549FB3C74B7}" type="presParOf" srcId="{95556F1C-D87E-4193-AEDA-C3C9032397B5}" destId="{0FE68487-796F-4510-A1C0-5CB3129388CA}" srcOrd="4" destOrd="0" presId="urn:microsoft.com/office/officeart/2005/8/layout/radial1"/>
    <dgm:cxn modelId="{5665C50D-24FA-49FA-A21B-E3DEBDEBAA3C}" type="presParOf" srcId="{95556F1C-D87E-4193-AEDA-C3C9032397B5}" destId="{94B62B77-DFD2-4275-9E11-10FE581A8287}" srcOrd="5" destOrd="0" presId="urn:microsoft.com/office/officeart/2005/8/layout/radial1"/>
    <dgm:cxn modelId="{6AB487CC-25FB-44D0-86E9-27B9E6E0A029}" type="presParOf" srcId="{94B62B77-DFD2-4275-9E11-10FE581A8287}" destId="{D29D2E21-C285-4BA1-9CB2-08545A1F97AA}" srcOrd="0" destOrd="0" presId="urn:microsoft.com/office/officeart/2005/8/layout/radial1"/>
    <dgm:cxn modelId="{5EC773BA-F108-4CC7-A3C1-AD51E84BC293}" type="presParOf" srcId="{95556F1C-D87E-4193-AEDA-C3C9032397B5}" destId="{860AA0E9-50FE-483E-BB8E-6EAC569A74A0}" srcOrd="6" destOrd="0" presId="urn:microsoft.com/office/officeart/2005/8/layout/radial1"/>
    <dgm:cxn modelId="{D6945D85-2ADE-4F92-8A41-7A85C9CA085F}" type="presParOf" srcId="{95556F1C-D87E-4193-AEDA-C3C9032397B5}" destId="{A676976E-426F-4013-84E8-15A45C6F9D32}" srcOrd="7" destOrd="0" presId="urn:microsoft.com/office/officeart/2005/8/layout/radial1"/>
    <dgm:cxn modelId="{AAE5128A-66EA-4492-924B-171AAC37E979}" type="presParOf" srcId="{A676976E-426F-4013-84E8-15A45C6F9D32}" destId="{3798BD1B-0317-4EE8-9F1F-627499800FAE}" srcOrd="0" destOrd="0" presId="urn:microsoft.com/office/officeart/2005/8/layout/radial1"/>
    <dgm:cxn modelId="{15ECAA42-7CFC-44C5-A0F0-02EC3BF30D81}" type="presParOf" srcId="{95556F1C-D87E-4193-AEDA-C3C9032397B5}" destId="{24311589-E109-4B7E-BAB7-4FCDD4748D0A}"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a-DK"/>
          </a:p>
        </p:txBody>
      </p:sp>
      <p:sp>
        <p:nvSpPr>
          <p:cNvPr id="13517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a-DK"/>
          </a:p>
        </p:txBody>
      </p:sp>
      <p:sp>
        <p:nvSpPr>
          <p:cNvPr id="13517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a-DK"/>
          </a:p>
        </p:txBody>
      </p:sp>
      <p:sp>
        <p:nvSpPr>
          <p:cNvPr id="13517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2C5B2DE-73D8-4FB0-8279-DF7C0C2922D8}" type="slidenum">
              <a:rPr lang="da-DK"/>
              <a:pPr>
                <a:defRPr/>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a-DK"/>
          </a:p>
        </p:txBody>
      </p:sp>
      <p:sp>
        <p:nvSpPr>
          <p:cNvPr id="1392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a-DK"/>
          </a:p>
        </p:txBody>
      </p:sp>
      <p:sp>
        <p:nvSpPr>
          <p:cNvPr id="870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392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1392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a-DK"/>
          </a:p>
        </p:txBody>
      </p:sp>
      <p:sp>
        <p:nvSpPr>
          <p:cNvPr id="1392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CFDCE8-F4F8-4E90-83C3-FB47F21271D6}" type="slidenum">
              <a:rPr lang="da-DK"/>
              <a:pPr>
                <a:defRPr/>
              </a:pPr>
              <a:t>‹nr.›</a:t>
            </a:fld>
            <a:endParaRPr 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Pladsholder til diasbillede 1"/>
          <p:cNvSpPr>
            <a:spLocks noGrp="1" noRot="1" noChangeAspect="1"/>
          </p:cNvSpPr>
          <p:nvPr>
            <p:ph type="sldImg"/>
          </p:nvPr>
        </p:nvSpPr>
        <p:spPr>
          <a:ln/>
        </p:spPr>
      </p:sp>
      <p:sp>
        <p:nvSpPr>
          <p:cNvPr id="90114" name="Pladsholder til noter 2"/>
          <p:cNvSpPr>
            <a:spLocks noGrp="1"/>
          </p:cNvSpPr>
          <p:nvPr>
            <p:ph type="body" idx="1"/>
          </p:nvPr>
        </p:nvSpPr>
        <p:spPr>
          <a:noFill/>
          <a:ln/>
        </p:spPr>
        <p:txBody>
          <a:bodyPr/>
          <a:lstStyle/>
          <a:p>
            <a:pPr eaLnBrk="1" hangingPunct="1"/>
            <a:endParaRPr lang="da-DK" smtClean="0"/>
          </a:p>
        </p:txBody>
      </p:sp>
      <p:sp>
        <p:nvSpPr>
          <p:cNvPr id="90115" name="Pladsholder til diasnummer 3"/>
          <p:cNvSpPr>
            <a:spLocks noGrp="1"/>
          </p:cNvSpPr>
          <p:nvPr>
            <p:ph type="sldNum" sz="quarter" idx="5"/>
          </p:nvPr>
        </p:nvSpPr>
        <p:spPr>
          <a:noFill/>
        </p:spPr>
        <p:txBody>
          <a:bodyPr/>
          <a:lstStyle/>
          <a:p>
            <a:fld id="{875296A3-BA62-46B9-9BEF-4DABCC3279C5}" type="slidenum">
              <a:rPr lang="da-DK" smtClean="0"/>
              <a:pPr/>
              <a:t>1</a:t>
            </a:fld>
            <a:endParaRPr lang="da-DK"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Pladsholder til diasbillede 1"/>
          <p:cNvSpPr>
            <a:spLocks noGrp="1" noRot="1" noChangeAspect="1"/>
          </p:cNvSpPr>
          <p:nvPr>
            <p:ph type="sldImg"/>
          </p:nvPr>
        </p:nvSpPr>
        <p:spPr>
          <a:ln/>
        </p:spPr>
      </p:sp>
      <p:sp>
        <p:nvSpPr>
          <p:cNvPr id="151554" name="Pladsholder til noter 2"/>
          <p:cNvSpPr>
            <a:spLocks noGrp="1"/>
          </p:cNvSpPr>
          <p:nvPr>
            <p:ph type="body" idx="1"/>
          </p:nvPr>
        </p:nvSpPr>
        <p:spPr>
          <a:noFill/>
          <a:ln/>
        </p:spPr>
        <p:txBody>
          <a:bodyPr/>
          <a:lstStyle/>
          <a:p>
            <a:pPr eaLnBrk="1" hangingPunct="1"/>
            <a:endParaRPr lang="da-DK" smtClean="0"/>
          </a:p>
        </p:txBody>
      </p:sp>
      <p:sp>
        <p:nvSpPr>
          <p:cNvPr id="151555" name="Pladsholder til diasnummer 3"/>
          <p:cNvSpPr>
            <a:spLocks noGrp="1"/>
          </p:cNvSpPr>
          <p:nvPr>
            <p:ph type="sldNum" sz="quarter" idx="5"/>
          </p:nvPr>
        </p:nvSpPr>
        <p:spPr>
          <a:noFill/>
        </p:spPr>
        <p:txBody>
          <a:bodyPr/>
          <a:lstStyle/>
          <a:p>
            <a:fld id="{37751157-21F8-47B3-8FC9-22037D59A55A}" type="slidenum">
              <a:rPr lang="da-DK" smtClean="0"/>
              <a:pPr/>
              <a:t>10</a:t>
            </a:fld>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Pladsholder til diasbillede 1"/>
          <p:cNvSpPr>
            <a:spLocks noGrp="1" noRot="1" noChangeAspect="1"/>
          </p:cNvSpPr>
          <p:nvPr>
            <p:ph type="sldImg"/>
          </p:nvPr>
        </p:nvSpPr>
        <p:spPr>
          <a:ln/>
        </p:spPr>
      </p:sp>
      <p:sp>
        <p:nvSpPr>
          <p:cNvPr id="111618" name="Pladsholder til noter 2"/>
          <p:cNvSpPr>
            <a:spLocks noGrp="1"/>
          </p:cNvSpPr>
          <p:nvPr>
            <p:ph type="body" idx="1"/>
          </p:nvPr>
        </p:nvSpPr>
        <p:spPr>
          <a:noFill/>
          <a:ln/>
        </p:spPr>
        <p:txBody>
          <a:bodyPr/>
          <a:lstStyle/>
          <a:p>
            <a:pPr eaLnBrk="1" hangingPunct="1"/>
            <a:endParaRPr lang="da-DK" smtClean="0"/>
          </a:p>
        </p:txBody>
      </p:sp>
      <p:sp>
        <p:nvSpPr>
          <p:cNvPr id="111619" name="Pladsholder til diasnummer 3"/>
          <p:cNvSpPr>
            <a:spLocks noGrp="1"/>
          </p:cNvSpPr>
          <p:nvPr>
            <p:ph type="sldNum" sz="quarter" idx="5"/>
          </p:nvPr>
        </p:nvSpPr>
        <p:spPr>
          <a:noFill/>
        </p:spPr>
        <p:txBody>
          <a:bodyPr/>
          <a:lstStyle/>
          <a:p>
            <a:fld id="{B4BC8E89-B3A9-426A-BB88-83DFA6FE8EA8}" type="slidenum">
              <a:rPr lang="da-DK" smtClean="0"/>
              <a:pPr/>
              <a:t>11</a:t>
            </a:fld>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Pladsholder til diasbillede 1"/>
          <p:cNvSpPr>
            <a:spLocks noGrp="1" noRot="1" noChangeAspect="1"/>
          </p:cNvSpPr>
          <p:nvPr>
            <p:ph type="sldImg"/>
          </p:nvPr>
        </p:nvSpPr>
        <p:spPr>
          <a:ln/>
        </p:spPr>
      </p:sp>
      <p:sp>
        <p:nvSpPr>
          <p:cNvPr id="126978" name="Pladsholder til noter 2"/>
          <p:cNvSpPr>
            <a:spLocks noGrp="1"/>
          </p:cNvSpPr>
          <p:nvPr>
            <p:ph type="body" idx="1"/>
          </p:nvPr>
        </p:nvSpPr>
        <p:spPr>
          <a:noFill/>
          <a:ln/>
        </p:spPr>
        <p:txBody>
          <a:bodyPr/>
          <a:lstStyle/>
          <a:p>
            <a:pPr eaLnBrk="1" hangingPunct="1"/>
            <a:endParaRPr lang="da-DK" smtClean="0"/>
          </a:p>
        </p:txBody>
      </p:sp>
      <p:sp>
        <p:nvSpPr>
          <p:cNvPr id="126979" name="Pladsholder til diasnummer 3"/>
          <p:cNvSpPr>
            <a:spLocks noGrp="1"/>
          </p:cNvSpPr>
          <p:nvPr>
            <p:ph type="sldNum" sz="quarter" idx="5"/>
          </p:nvPr>
        </p:nvSpPr>
        <p:spPr>
          <a:noFill/>
        </p:spPr>
        <p:txBody>
          <a:bodyPr/>
          <a:lstStyle/>
          <a:p>
            <a:fld id="{05A4975F-D44B-4DBD-A9F7-BE3DC7FA451E}" type="slidenum">
              <a:rPr lang="da-DK" smtClean="0"/>
              <a:pPr/>
              <a:t>12</a:t>
            </a:fld>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xfrm>
            <a:off x="917575" y="742950"/>
            <a:ext cx="4962525" cy="3722688"/>
          </a:xfrm>
          <a:ln/>
        </p:spPr>
      </p:sp>
      <p:sp>
        <p:nvSpPr>
          <p:cNvPr id="133122" name="Rectangle 3"/>
          <p:cNvSpPr>
            <a:spLocks noGrp="1" noChangeArrowheads="1"/>
          </p:cNvSpPr>
          <p:nvPr>
            <p:ph type="body" idx="1"/>
          </p:nvPr>
        </p:nvSpPr>
        <p:spPr>
          <a:xfrm>
            <a:off x="904875" y="4714875"/>
            <a:ext cx="4987925" cy="4467225"/>
          </a:xfrm>
          <a:noFill/>
          <a:ln/>
        </p:spPr>
        <p:txBody>
          <a:bodyPr/>
          <a:lstStyle/>
          <a:p>
            <a:pPr eaLnBrk="1" hangingPunct="1"/>
            <a:r>
              <a:rPr lang="da-DK" smtClean="0"/>
              <a:t>Flowdiagram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Pladsholder til diasbillede 1"/>
          <p:cNvSpPr>
            <a:spLocks noGrp="1" noRot="1" noChangeAspect="1"/>
          </p:cNvSpPr>
          <p:nvPr>
            <p:ph type="sldImg"/>
          </p:nvPr>
        </p:nvSpPr>
        <p:spPr>
          <a:ln/>
        </p:spPr>
      </p:sp>
      <p:sp>
        <p:nvSpPr>
          <p:cNvPr id="117762" name="Pladsholder til noter 2"/>
          <p:cNvSpPr>
            <a:spLocks noGrp="1"/>
          </p:cNvSpPr>
          <p:nvPr>
            <p:ph type="body" idx="1"/>
          </p:nvPr>
        </p:nvSpPr>
        <p:spPr>
          <a:noFill/>
          <a:ln/>
        </p:spPr>
        <p:txBody>
          <a:bodyPr/>
          <a:lstStyle/>
          <a:p>
            <a:pPr eaLnBrk="1" hangingPunct="1"/>
            <a:endParaRPr lang="da-DK" smtClean="0"/>
          </a:p>
        </p:txBody>
      </p:sp>
      <p:sp>
        <p:nvSpPr>
          <p:cNvPr id="117763" name="Pladsholder til diasnummer 3"/>
          <p:cNvSpPr>
            <a:spLocks noGrp="1"/>
          </p:cNvSpPr>
          <p:nvPr>
            <p:ph type="sldNum" sz="quarter" idx="5"/>
          </p:nvPr>
        </p:nvSpPr>
        <p:spPr>
          <a:noFill/>
        </p:spPr>
        <p:txBody>
          <a:bodyPr/>
          <a:lstStyle/>
          <a:p>
            <a:fld id="{01B4491C-0B91-4F12-AF82-1D7E4244480B}" type="slidenum">
              <a:rPr lang="da-DK" smtClean="0"/>
              <a:pPr/>
              <a:t>14</a:t>
            </a:fld>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DC4DCB62-E6B8-4E7E-B51A-D87867C31181}" type="slidenum">
              <a:rPr lang="da-DK" sz="1200"/>
              <a:pPr algn="r"/>
              <a:t>15</a:t>
            </a:fld>
            <a:endParaRPr lang="da-DK"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lt-L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26795F1C-3F8F-491B-ABEC-3051FD8A8FDB}" type="slidenum">
              <a:rPr lang="da-DK" sz="1200"/>
              <a:pPr algn="r"/>
              <a:t>16</a:t>
            </a:fld>
            <a:endParaRPr lang="da-DK"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endParaRPr lang="lt-L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1BF2C9BE-E284-4CF3-991F-FED3A9DF3A48}" type="slidenum">
              <a:rPr lang="da-DK" sz="1200"/>
              <a:pPr algn="r"/>
              <a:t>17</a:t>
            </a:fld>
            <a:endParaRPr lang="da-DK" sz="1200"/>
          </a:p>
        </p:txBody>
      </p:sp>
      <p:sp>
        <p:nvSpPr>
          <p:cNvPr id="124930" name="Rectangle 2"/>
          <p:cNvSpPr>
            <a:spLocks noGrp="1" noRo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29331EBB-A0B8-4E32-8638-43F00C64FFD5}" type="slidenum">
              <a:rPr lang="da-DK" sz="1200"/>
              <a:pPr algn="r"/>
              <a:t>18</a:t>
            </a:fld>
            <a:endParaRPr lang="da-DK" sz="1200"/>
          </a:p>
        </p:txBody>
      </p:sp>
      <p:sp>
        <p:nvSpPr>
          <p:cNvPr id="128002" name="Rectangle 2"/>
          <p:cNvSpPr>
            <a:spLocks noGrp="1" noRo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5C80EF6-9598-4DA3-854B-CC7E5B8878C7}" type="slidenum">
              <a:rPr lang="da-DK" sz="1200"/>
              <a:pPr algn="r"/>
              <a:t>19</a:t>
            </a:fld>
            <a:endParaRPr lang="da-DK" sz="1200"/>
          </a:p>
        </p:txBody>
      </p:sp>
      <p:sp>
        <p:nvSpPr>
          <p:cNvPr id="131074" name="Rectangle 2"/>
          <p:cNvSpPr>
            <a:spLocks noGrp="1" noRo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Pladsholder til diasbillede 1"/>
          <p:cNvSpPr>
            <a:spLocks noGrp="1" noRot="1" noChangeAspect="1" noTextEdit="1"/>
          </p:cNvSpPr>
          <p:nvPr>
            <p:ph type="sldImg"/>
          </p:nvPr>
        </p:nvSpPr>
        <p:spPr>
          <a:ln/>
        </p:spPr>
      </p:sp>
      <p:sp>
        <p:nvSpPr>
          <p:cNvPr id="92162" name="Pladsholder til noter 2"/>
          <p:cNvSpPr>
            <a:spLocks noGrp="1"/>
          </p:cNvSpPr>
          <p:nvPr>
            <p:ph type="body" idx="1"/>
          </p:nvPr>
        </p:nvSpPr>
        <p:spPr>
          <a:noFill/>
          <a:ln/>
        </p:spPr>
        <p:txBody>
          <a:bodyPr/>
          <a:lstStyle/>
          <a:p>
            <a:pPr eaLnBrk="1" hangingPunct="1"/>
            <a:endParaRPr lang="da-DK" smtClean="0"/>
          </a:p>
        </p:txBody>
      </p:sp>
      <p:sp>
        <p:nvSpPr>
          <p:cNvPr id="92163" name="Pladsholder til diasnumm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D163A8F-8DAD-4B48-8298-9F52971A84D1}" type="slidenum">
              <a:rPr lang="da-DK" sz="1200"/>
              <a:pPr algn="r"/>
              <a:t>2</a:t>
            </a:fld>
            <a:endParaRPr lang="da-DK"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35E4D3C7-DE31-4C6C-89B4-0A15716FD07E}" type="slidenum">
              <a:rPr lang="da-DK" sz="1200"/>
              <a:pPr algn="r"/>
              <a:t>20</a:t>
            </a:fld>
            <a:endParaRPr lang="da-DK" sz="1200"/>
          </a:p>
        </p:txBody>
      </p:sp>
      <p:sp>
        <p:nvSpPr>
          <p:cNvPr id="134146" name="Rectangle 2"/>
          <p:cNvSpPr>
            <a:spLocks noGrp="1" noRo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AD46DF64-47F2-4A66-8267-BE707319D8B7}" type="slidenum">
              <a:rPr lang="da-DK" sz="1200"/>
              <a:pPr algn="r"/>
              <a:t>21</a:t>
            </a:fld>
            <a:endParaRPr lang="da-DK" sz="1200"/>
          </a:p>
        </p:txBody>
      </p:sp>
      <p:sp>
        <p:nvSpPr>
          <p:cNvPr id="137218" name="Rectangle 2"/>
          <p:cNvSpPr>
            <a:spLocks noGrp="1" noRo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1730C21A-6286-4380-9F28-FCA5C87A54B4}" type="slidenum">
              <a:rPr lang="da-DK" smtClean="0"/>
              <a:pPr/>
              <a:t>22</a:t>
            </a:fld>
            <a:endParaRPr lang="da-DK" smtClean="0"/>
          </a:p>
        </p:txBody>
      </p:sp>
      <p:sp>
        <p:nvSpPr>
          <p:cNvPr id="139266" name="Rectangle 2"/>
          <p:cNvSpPr>
            <a:spLocks noGrp="1" noRo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lt-L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466D4FC0-A1A9-4262-8816-47A0FD486492}" type="slidenum">
              <a:rPr lang="da-DK" smtClean="0"/>
              <a:pPr/>
              <a:t>23</a:t>
            </a:fld>
            <a:endParaRPr lang="da-DK" smtClean="0"/>
          </a:p>
        </p:txBody>
      </p:sp>
      <p:sp>
        <p:nvSpPr>
          <p:cNvPr id="141314" name="Rectangle 2"/>
          <p:cNvSpPr>
            <a:spLocks noGrp="1" noRo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lt-L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Pladsholder til diasbillede 1"/>
          <p:cNvSpPr>
            <a:spLocks noGrp="1" noRot="1" noChangeAspect="1"/>
          </p:cNvSpPr>
          <p:nvPr>
            <p:ph type="sldImg"/>
          </p:nvPr>
        </p:nvSpPr>
        <p:spPr>
          <a:ln/>
        </p:spPr>
      </p:sp>
      <p:sp>
        <p:nvSpPr>
          <p:cNvPr id="143362" name="Pladsholder til noter 2"/>
          <p:cNvSpPr>
            <a:spLocks noGrp="1"/>
          </p:cNvSpPr>
          <p:nvPr>
            <p:ph type="body" idx="1"/>
          </p:nvPr>
        </p:nvSpPr>
        <p:spPr>
          <a:noFill/>
          <a:ln/>
        </p:spPr>
        <p:txBody>
          <a:bodyPr/>
          <a:lstStyle/>
          <a:p>
            <a:pPr eaLnBrk="1" hangingPunct="1"/>
            <a:endParaRPr lang="da-DK" smtClean="0"/>
          </a:p>
        </p:txBody>
      </p:sp>
      <p:sp>
        <p:nvSpPr>
          <p:cNvPr id="143363" name="Pladsholder til diasnummer 3"/>
          <p:cNvSpPr>
            <a:spLocks noGrp="1"/>
          </p:cNvSpPr>
          <p:nvPr>
            <p:ph type="sldNum" sz="quarter" idx="5"/>
          </p:nvPr>
        </p:nvSpPr>
        <p:spPr>
          <a:noFill/>
        </p:spPr>
        <p:txBody>
          <a:bodyPr/>
          <a:lstStyle/>
          <a:p>
            <a:fld id="{BEE40D8D-E236-4A31-B3AC-5398557708A8}" type="slidenum">
              <a:rPr lang="da-DK" smtClean="0"/>
              <a:pPr/>
              <a:t>24</a:t>
            </a:fld>
            <a:endParaRPr lang="da-DK"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Pladsholder til diasbillede 1"/>
          <p:cNvSpPr>
            <a:spLocks noGrp="1" noRot="1" noChangeAspect="1"/>
          </p:cNvSpPr>
          <p:nvPr>
            <p:ph type="sldImg"/>
          </p:nvPr>
        </p:nvSpPr>
        <p:spPr>
          <a:ln/>
        </p:spPr>
      </p:sp>
      <p:sp>
        <p:nvSpPr>
          <p:cNvPr id="145410" name="Pladsholder til noter 2"/>
          <p:cNvSpPr>
            <a:spLocks noGrp="1"/>
          </p:cNvSpPr>
          <p:nvPr>
            <p:ph type="body" idx="1"/>
          </p:nvPr>
        </p:nvSpPr>
        <p:spPr>
          <a:noFill/>
          <a:ln/>
        </p:spPr>
        <p:txBody>
          <a:bodyPr/>
          <a:lstStyle/>
          <a:p>
            <a:pPr eaLnBrk="1" hangingPunct="1"/>
            <a:endParaRPr lang="da-DK" smtClean="0"/>
          </a:p>
        </p:txBody>
      </p:sp>
      <p:sp>
        <p:nvSpPr>
          <p:cNvPr id="145411" name="Pladsholder til diasnummer 3"/>
          <p:cNvSpPr>
            <a:spLocks noGrp="1"/>
          </p:cNvSpPr>
          <p:nvPr>
            <p:ph type="sldNum" sz="quarter" idx="5"/>
          </p:nvPr>
        </p:nvSpPr>
        <p:spPr>
          <a:noFill/>
        </p:spPr>
        <p:txBody>
          <a:bodyPr/>
          <a:lstStyle/>
          <a:p>
            <a:fld id="{AC1AE634-FE29-4BE0-91F4-E2098DCB92AA}" type="slidenum">
              <a:rPr lang="da-DK" smtClean="0"/>
              <a:pPr/>
              <a:t>25</a:t>
            </a:fld>
            <a:endParaRPr lang="da-DK"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DAC27FB2-B8C7-47B7-B7C6-E1EA253E0B91}" type="slidenum">
              <a:rPr lang="da-DK" sz="1200"/>
              <a:pPr algn="r"/>
              <a:t>26</a:t>
            </a:fld>
            <a:endParaRPr lang="da-DK" sz="1200"/>
          </a:p>
        </p:txBody>
      </p:sp>
      <p:sp>
        <p:nvSpPr>
          <p:cNvPr id="147458" name="Rectangle 2"/>
          <p:cNvSpPr>
            <a:spLocks noGrp="1" noRo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endParaRPr lang="lt-L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txBox="1">
            <a:spLocks noGrp="1" noChangeArrowheads="1"/>
          </p:cNvSpPr>
          <p:nvPr/>
        </p:nvSpPr>
        <p:spPr bwMode="auto">
          <a:xfrm>
            <a:off x="3848100" y="9428163"/>
            <a:ext cx="2947988" cy="496887"/>
          </a:xfrm>
          <a:prstGeom prst="rect">
            <a:avLst/>
          </a:prstGeom>
          <a:noFill/>
          <a:ln w="9525">
            <a:noFill/>
            <a:miter lim="800000"/>
            <a:headEnd/>
            <a:tailEnd/>
          </a:ln>
        </p:spPr>
        <p:txBody>
          <a:bodyPr anchor="b"/>
          <a:lstStyle/>
          <a:p>
            <a:pPr algn="r"/>
            <a:fld id="{097AC02E-EA18-4179-8141-DD664D0C8EA2}" type="slidenum">
              <a:rPr lang="da-DK" sz="1200">
                <a:ea typeface="ＭＳ Ｐゴシック"/>
                <a:cs typeface="ＭＳ Ｐゴシック"/>
              </a:rPr>
              <a:pPr algn="r"/>
              <a:t>27</a:t>
            </a:fld>
            <a:endParaRPr lang="da-DK" sz="1200">
              <a:ea typeface="ＭＳ Ｐゴシック"/>
              <a:cs typeface="ＭＳ Ｐゴシック"/>
            </a:endParaRPr>
          </a:p>
        </p:txBody>
      </p:sp>
      <p:sp>
        <p:nvSpPr>
          <p:cNvPr id="149506" name="Rectangle 2"/>
          <p:cNvSpPr>
            <a:spLocks noGrp="1" noRot="1" noChangeArrowheads="1" noTextEdit="1"/>
          </p:cNvSpPr>
          <p:nvPr>
            <p:ph type="sldImg"/>
          </p:nvPr>
        </p:nvSpPr>
        <p:spPr>
          <a:xfrm>
            <a:off x="927100" y="750888"/>
            <a:ext cx="4945063" cy="3709987"/>
          </a:xfrm>
          <a:ln/>
        </p:spPr>
      </p:sp>
      <p:sp>
        <p:nvSpPr>
          <p:cNvPr id="149507" name="Rectangle 3"/>
          <p:cNvSpPr>
            <a:spLocks noGrp="1" noChangeArrowheads="1"/>
          </p:cNvSpPr>
          <p:nvPr>
            <p:ph type="body" idx="1"/>
          </p:nvPr>
        </p:nvSpPr>
        <p:spPr>
          <a:xfrm>
            <a:off x="906463" y="4718050"/>
            <a:ext cx="4984750" cy="4176713"/>
          </a:xfrm>
          <a:noFill/>
          <a:ln/>
        </p:spPr>
        <p:txBody>
          <a:bodyPr/>
          <a:lstStyle/>
          <a:p>
            <a:pPr eaLnBrk="1" hangingPunct="1"/>
            <a:endParaRPr lang="lt-L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txBox="1">
            <a:spLocks noGrp="1" noChangeArrowheads="1"/>
          </p:cNvSpPr>
          <p:nvPr/>
        </p:nvSpPr>
        <p:spPr bwMode="auto">
          <a:xfrm>
            <a:off x="3848100" y="9428163"/>
            <a:ext cx="2947988" cy="496887"/>
          </a:xfrm>
          <a:prstGeom prst="rect">
            <a:avLst/>
          </a:prstGeom>
          <a:noFill/>
          <a:ln w="9525">
            <a:noFill/>
            <a:miter lim="800000"/>
            <a:headEnd/>
            <a:tailEnd/>
          </a:ln>
        </p:spPr>
        <p:txBody>
          <a:bodyPr anchor="b"/>
          <a:lstStyle/>
          <a:p>
            <a:pPr algn="r"/>
            <a:fld id="{73AAEB08-B3A0-4CA3-BA7E-5594B38A2500}" type="slidenum">
              <a:rPr lang="da-DK" sz="1200">
                <a:ea typeface="ＭＳ Ｐゴシック"/>
                <a:cs typeface="ＭＳ Ｐゴシック"/>
              </a:rPr>
              <a:pPr algn="r"/>
              <a:t>28</a:t>
            </a:fld>
            <a:endParaRPr lang="da-DK" sz="1200">
              <a:ea typeface="ＭＳ Ｐゴシック"/>
              <a:cs typeface="ＭＳ Ｐゴシック"/>
            </a:endParaRPr>
          </a:p>
        </p:txBody>
      </p:sp>
      <p:sp>
        <p:nvSpPr>
          <p:cNvPr id="152578" name="Rectangle 2"/>
          <p:cNvSpPr>
            <a:spLocks noGrp="1" noRot="1" noChangeArrowheads="1" noTextEdit="1"/>
          </p:cNvSpPr>
          <p:nvPr>
            <p:ph type="sldImg"/>
          </p:nvPr>
        </p:nvSpPr>
        <p:spPr>
          <a:xfrm>
            <a:off x="927100" y="750888"/>
            <a:ext cx="4945063" cy="3709987"/>
          </a:xfrm>
          <a:ln/>
        </p:spPr>
      </p:sp>
      <p:sp>
        <p:nvSpPr>
          <p:cNvPr id="152579" name="Rectangle 3"/>
          <p:cNvSpPr>
            <a:spLocks noGrp="1" noChangeArrowheads="1"/>
          </p:cNvSpPr>
          <p:nvPr>
            <p:ph type="body" idx="1"/>
          </p:nvPr>
        </p:nvSpPr>
        <p:spPr>
          <a:xfrm>
            <a:off x="906463" y="4718050"/>
            <a:ext cx="4984750" cy="4176713"/>
          </a:xfrm>
          <a:noFill/>
          <a:ln/>
        </p:spPr>
        <p:txBody>
          <a:bodyPr/>
          <a:lstStyle/>
          <a:p>
            <a:pPr eaLnBrk="1" hangingPunct="1"/>
            <a:endParaRPr lang="lt-L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BCE5AB4B-F77A-4949-851B-B550856FDA4B}" type="slidenum">
              <a:rPr lang="da-DK" smtClean="0"/>
              <a:pPr/>
              <a:t>29</a:t>
            </a:fld>
            <a:endParaRPr lang="da-DK" smtClean="0"/>
          </a:p>
        </p:txBody>
      </p:sp>
      <p:sp>
        <p:nvSpPr>
          <p:cNvPr id="154626" name="Rectangle 2"/>
          <p:cNvSpPr>
            <a:spLocks noGrp="1" noRo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endParaRPr lang="lt-L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ladsholder til diasbillede 1"/>
          <p:cNvSpPr>
            <a:spLocks noGrp="1" noRot="1" noChangeAspect="1"/>
          </p:cNvSpPr>
          <p:nvPr>
            <p:ph type="sldImg"/>
          </p:nvPr>
        </p:nvSpPr>
        <p:spPr>
          <a:ln/>
        </p:spPr>
      </p:sp>
      <p:sp>
        <p:nvSpPr>
          <p:cNvPr id="94210" name="Pladsholder til noter 2"/>
          <p:cNvSpPr>
            <a:spLocks noGrp="1"/>
          </p:cNvSpPr>
          <p:nvPr>
            <p:ph type="body" idx="1"/>
          </p:nvPr>
        </p:nvSpPr>
        <p:spPr>
          <a:noFill/>
          <a:ln/>
        </p:spPr>
        <p:txBody>
          <a:bodyPr/>
          <a:lstStyle/>
          <a:p>
            <a:pPr eaLnBrk="1" hangingPunct="1"/>
            <a:endParaRPr lang="da-DK" smtClean="0"/>
          </a:p>
        </p:txBody>
      </p:sp>
      <p:sp>
        <p:nvSpPr>
          <p:cNvPr id="94211" name="Pladsholder til diasnummer 3"/>
          <p:cNvSpPr>
            <a:spLocks noGrp="1"/>
          </p:cNvSpPr>
          <p:nvPr>
            <p:ph type="sldNum" sz="quarter" idx="5"/>
          </p:nvPr>
        </p:nvSpPr>
        <p:spPr>
          <a:noFill/>
        </p:spPr>
        <p:txBody>
          <a:bodyPr/>
          <a:lstStyle/>
          <a:p>
            <a:fld id="{4766D7D3-3AFC-422A-B046-06C779BCFACF}" type="slidenum">
              <a:rPr lang="da-DK" smtClean="0"/>
              <a:pPr/>
              <a:t>3</a:t>
            </a:fld>
            <a:endParaRPr lang="da-DK"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A7B0A9B4-84DC-4B55-8C99-D2A135C3E7EB}" type="slidenum">
              <a:rPr lang="da-DK" smtClean="0"/>
              <a:pPr/>
              <a:t>30</a:t>
            </a:fld>
            <a:endParaRPr lang="da-DK" smtClean="0"/>
          </a:p>
        </p:txBody>
      </p:sp>
      <p:sp>
        <p:nvSpPr>
          <p:cNvPr id="156674" name="Rectangle 2"/>
          <p:cNvSpPr>
            <a:spLocks noGrp="1" noRo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pPr eaLnBrk="1" hangingPunct="1"/>
            <a:endParaRPr lang="lt-L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3848100" y="9428163"/>
            <a:ext cx="2947988" cy="496887"/>
          </a:xfrm>
          <a:prstGeom prst="rect">
            <a:avLst/>
          </a:prstGeom>
          <a:noFill/>
          <a:ln w="9525">
            <a:noFill/>
            <a:miter lim="800000"/>
            <a:headEnd/>
            <a:tailEnd/>
          </a:ln>
        </p:spPr>
        <p:txBody>
          <a:bodyPr anchor="b"/>
          <a:lstStyle/>
          <a:p>
            <a:pPr algn="r"/>
            <a:fld id="{1BD7F343-4E5B-471B-B313-BBEBA5CD2060}" type="slidenum">
              <a:rPr lang="da-DK" sz="1200">
                <a:ea typeface="ＭＳ Ｐゴシック"/>
                <a:cs typeface="ＭＳ Ｐゴシック"/>
              </a:rPr>
              <a:pPr algn="r"/>
              <a:t>4</a:t>
            </a:fld>
            <a:endParaRPr lang="da-DK" sz="1200">
              <a:ea typeface="ＭＳ Ｐゴシック"/>
              <a:cs typeface="ＭＳ Ｐゴシック"/>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679450" y="4716463"/>
            <a:ext cx="5438775" cy="4467225"/>
          </a:xfrm>
          <a:noFill/>
          <a:ln/>
        </p:spPr>
        <p:txBody>
          <a:bodyPr/>
          <a:lstStyle/>
          <a:p>
            <a:pPr eaLnBrk="1" hangingPunct="1"/>
            <a:endParaRPr lang="lt-L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Pladsholder til diasbillede 1"/>
          <p:cNvSpPr>
            <a:spLocks noGrp="1" noRot="1" noChangeAspect="1"/>
          </p:cNvSpPr>
          <p:nvPr>
            <p:ph type="sldImg"/>
          </p:nvPr>
        </p:nvSpPr>
        <p:spPr>
          <a:ln/>
        </p:spPr>
      </p:sp>
      <p:sp>
        <p:nvSpPr>
          <p:cNvPr id="99330" name="Pladsholder til noter 2"/>
          <p:cNvSpPr>
            <a:spLocks noGrp="1"/>
          </p:cNvSpPr>
          <p:nvPr>
            <p:ph type="body" idx="1"/>
          </p:nvPr>
        </p:nvSpPr>
        <p:spPr>
          <a:noFill/>
          <a:ln/>
        </p:spPr>
        <p:txBody>
          <a:bodyPr/>
          <a:lstStyle/>
          <a:p>
            <a:pPr eaLnBrk="1" hangingPunct="1"/>
            <a:endParaRPr lang="da-DK" smtClean="0"/>
          </a:p>
        </p:txBody>
      </p:sp>
      <p:sp>
        <p:nvSpPr>
          <p:cNvPr id="99331" name="Pladsholder til diasnummer 3"/>
          <p:cNvSpPr>
            <a:spLocks noGrp="1"/>
          </p:cNvSpPr>
          <p:nvPr>
            <p:ph type="sldNum" sz="quarter" idx="5"/>
          </p:nvPr>
        </p:nvSpPr>
        <p:spPr>
          <a:noFill/>
        </p:spPr>
        <p:txBody>
          <a:bodyPr/>
          <a:lstStyle/>
          <a:p>
            <a:fld id="{B36F4CB9-C77A-4D8D-9743-6CBAB18DE6D8}" type="slidenum">
              <a:rPr lang="da-DK" smtClean="0"/>
              <a:pPr/>
              <a:t>5</a:t>
            </a:fld>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Pladsholder til diasbillede 1"/>
          <p:cNvSpPr>
            <a:spLocks noGrp="1" noRot="1" noChangeAspect="1"/>
          </p:cNvSpPr>
          <p:nvPr>
            <p:ph type="sldImg"/>
          </p:nvPr>
        </p:nvSpPr>
        <p:spPr>
          <a:ln/>
        </p:spPr>
      </p:sp>
      <p:sp>
        <p:nvSpPr>
          <p:cNvPr id="101378" name="Pladsholder til noter 2"/>
          <p:cNvSpPr>
            <a:spLocks noGrp="1"/>
          </p:cNvSpPr>
          <p:nvPr>
            <p:ph type="body" idx="1"/>
          </p:nvPr>
        </p:nvSpPr>
        <p:spPr>
          <a:noFill/>
          <a:ln/>
        </p:spPr>
        <p:txBody>
          <a:bodyPr/>
          <a:lstStyle/>
          <a:p>
            <a:pPr eaLnBrk="1" hangingPunct="1"/>
            <a:endParaRPr lang="da-DK" smtClean="0"/>
          </a:p>
        </p:txBody>
      </p:sp>
      <p:sp>
        <p:nvSpPr>
          <p:cNvPr id="101379" name="Pladsholder til diasnummer 3"/>
          <p:cNvSpPr>
            <a:spLocks noGrp="1"/>
          </p:cNvSpPr>
          <p:nvPr>
            <p:ph type="sldNum" sz="quarter" idx="5"/>
          </p:nvPr>
        </p:nvSpPr>
        <p:spPr>
          <a:noFill/>
        </p:spPr>
        <p:txBody>
          <a:bodyPr/>
          <a:lstStyle/>
          <a:p>
            <a:fld id="{629B5BF2-C7AE-49B4-9B80-5C3F966B9123}" type="slidenum">
              <a:rPr lang="da-DK" smtClean="0"/>
              <a:pPr/>
              <a:t>6</a:t>
            </a:fld>
            <a:endParaRPr lang="da-DK"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Pladsholder til diasbillede 1"/>
          <p:cNvSpPr>
            <a:spLocks noGrp="1" noRot="1" noChangeAspect="1"/>
          </p:cNvSpPr>
          <p:nvPr>
            <p:ph type="sldImg"/>
          </p:nvPr>
        </p:nvSpPr>
        <p:spPr>
          <a:ln/>
        </p:spPr>
      </p:sp>
      <p:sp>
        <p:nvSpPr>
          <p:cNvPr id="103426" name="Pladsholder til noter 2"/>
          <p:cNvSpPr>
            <a:spLocks noGrp="1"/>
          </p:cNvSpPr>
          <p:nvPr>
            <p:ph type="body" idx="1"/>
          </p:nvPr>
        </p:nvSpPr>
        <p:spPr>
          <a:noFill/>
          <a:ln/>
        </p:spPr>
        <p:txBody>
          <a:bodyPr/>
          <a:lstStyle/>
          <a:p>
            <a:pPr eaLnBrk="1" hangingPunct="1"/>
            <a:endParaRPr lang="da-DK" smtClean="0"/>
          </a:p>
        </p:txBody>
      </p:sp>
      <p:sp>
        <p:nvSpPr>
          <p:cNvPr id="103427" name="Pladsholder til diasnummer 3"/>
          <p:cNvSpPr>
            <a:spLocks noGrp="1"/>
          </p:cNvSpPr>
          <p:nvPr>
            <p:ph type="sldNum" sz="quarter" idx="5"/>
          </p:nvPr>
        </p:nvSpPr>
        <p:spPr>
          <a:noFill/>
        </p:spPr>
        <p:txBody>
          <a:bodyPr/>
          <a:lstStyle/>
          <a:p>
            <a:fld id="{8F8982FB-81B0-41A4-8EDB-E1378328EC4D}" type="slidenum">
              <a:rPr lang="da-DK" smtClean="0"/>
              <a:pPr/>
              <a:t>7</a:t>
            </a:fld>
            <a:endParaRPr lang="da-D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Pladsholder til diasbillede 1"/>
          <p:cNvSpPr>
            <a:spLocks noGrp="1" noRot="1" noChangeAspect="1"/>
          </p:cNvSpPr>
          <p:nvPr>
            <p:ph type="sldImg"/>
          </p:nvPr>
        </p:nvSpPr>
        <p:spPr>
          <a:ln/>
        </p:spPr>
      </p:sp>
      <p:sp>
        <p:nvSpPr>
          <p:cNvPr id="105474" name="Pladsholder til noter 2"/>
          <p:cNvSpPr>
            <a:spLocks noGrp="1"/>
          </p:cNvSpPr>
          <p:nvPr>
            <p:ph type="body" idx="1"/>
          </p:nvPr>
        </p:nvSpPr>
        <p:spPr>
          <a:noFill/>
          <a:ln/>
        </p:spPr>
        <p:txBody>
          <a:bodyPr/>
          <a:lstStyle/>
          <a:p>
            <a:pPr eaLnBrk="1" hangingPunct="1"/>
            <a:endParaRPr lang="da-DK" smtClean="0"/>
          </a:p>
        </p:txBody>
      </p:sp>
      <p:sp>
        <p:nvSpPr>
          <p:cNvPr id="105475" name="Pladsholder til diasnummer 3"/>
          <p:cNvSpPr>
            <a:spLocks noGrp="1"/>
          </p:cNvSpPr>
          <p:nvPr>
            <p:ph type="sldNum" sz="quarter" idx="5"/>
          </p:nvPr>
        </p:nvSpPr>
        <p:spPr>
          <a:noFill/>
        </p:spPr>
        <p:txBody>
          <a:bodyPr/>
          <a:lstStyle/>
          <a:p>
            <a:fld id="{E8826FE2-58FD-444C-8A96-971EF8C556A8}" type="slidenum">
              <a:rPr lang="da-DK" smtClean="0"/>
              <a:pPr/>
              <a:t>8</a:t>
            </a:fld>
            <a:endParaRPr 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Pladsholder til diasbillede 1"/>
          <p:cNvSpPr>
            <a:spLocks noGrp="1" noRot="1" noChangeAspect="1"/>
          </p:cNvSpPr>
          <p:nvPr>
            <p:ph type="sldImg"/>
          </p:nvPr>
        </p:nvSpPr>
        <p:spPr>
          <a:ln/>
        </p:spPr>
      </p:sp>
      <p:sp>
        <p:nvSpPr>
          <p:cNvPr id="107522" name="Pladsholder til noter 2"/>
          <p:cNvSpPr>
            <a:spLocks noGrp="1"/>
          </p:cNvSpPr>
          <p:nvPr>
            <p:ph type="body" idx="1"/>
          </p:nvPr>
        </p:nvSpPr>
        <p:spPr>
          <a:noFill/>
          <a:ln/>
        </p:spPr>
        <p:txBody>
          <a:bodyPr/>
          <a:lstStyle/>
          <a:p>
            <a:pPr eaLnBrk="1" hangingPunct="1"/>
            <a:endParaRPr lang="da-DK" smtClean="0"/>
          </a:p>
        </p:txBody>
      </p:sp>
      <p:sp>
        <p:nvSpPr>
          <p:cNvPr id="107523" name="Pladsholder til diasnummer 3"/>
          <p:cNvSpPr>
            <a:spLocks noGrp="1"/>
          </p:cNvSpPr>
          <p:nvPr>
            <p:ph type="sldNum" sz="quarter" idx="5"/>
          </p:nvPr>
        </p:nvSpPr>
        <p:spPr>
          <a:noFill/>
        </p:spPr>
        <p:txBody>
          <a:bodyPr/>
          <a:lstStyle/>
          <a:p>
            <a:fld id="{4F5B4E4B-134E-478F-9E74-DAC5E17C30B4}" type="slidenum">
              <a:rPr lang="da-DK" smtClean="0"/>
              <a:pPr/>
              <a:t>9</a:t>
            </a:fld>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Temagruppen om fælles akutmodtagelser, den 24.08.12</a:t>
            </a:r>
          </a:p>
        </p:txBody>
      </p:sp>
      <p:sp>
        <p:nvSpPr>
          <p:cNvPr id="6" name="Rectangle 6"/>
          <p:cNvSpPr>
            <a:spLocks noGrp="1" noChangeArrowheads="1"/>
          </p:cNvSpPr>
          <p:nvPr>
            <p:ph type="sldNum" sz="quarter" idx="12"/>
          </p:nvPr>
        </p:nvSpPr>
        <p:spPr>
          <a:ln/>
        </p:spPr>
        <p:txBody>
          <a:bodyPr/>
          <a:lstStyle>
            <a:lvl1pPr>
              <a:defRPr/>
            </a:lvl1pPr>
          </a:lstStyle>
          <a:p>
            <a:pPr>
              <a:defRPr/>
            </a:pPr>
            <a:fld id="{1665141A-B020-4DDF-9F55-459266C60DD8}"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Temagruppen om fælles akutmodtagelser, den 24.08.12</a:t>
            </a:r>
          </a:p>
        </p:txBody>
      </p:sp>
      <p:sp>
        <p:nvSpPr>
          <p:cNvPr id="6" name="Rectangle 6"/>
          <p:cNvSpPr>
            <a:spLocks noGrp="1" noChangeArrowheads="1"/>
          </p:cNvSpPr>
          <p:nvPr>
            <p:ph type="sldNum" sz="quarter" idx="12"/>
          </p:nvPr>
        </p:nvSpPr>
        <p:spPr>
          <a:ln/>
        </p:spPr>
        <p:txBody>
          <a:bodyPr/>
          <a:lstStyle>
            <a:lvl1pPr>
              <a:defRPr/>
            </a:lvl1pPr>
          </a:lstStyle>
          <a:p>
            <a:pPr>
              <a:defRPr/>
            </a:pPr>
            <a:fld id="{68FF47CB-652C-40F2-A557-BA8835FFE059}"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07175" y="274638"/>
            <a:ext cx="1997075" cy="574675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611188" y="274638"/>
            <a:ext cx="5843587" cy="574675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Temagruppen om fælles akutmodtagelser, den 24.08.12</a:t>
            </a:r>
          </a:p>
        </p:txBody>
      </p:sp>
      <p:sp>
        <p:nvSpPr>
          <p:cNvPr id="6" name="Rectangle 6"/>
          <p:cNvSpPr>
            <a:spLocks noGrp="1" noChangeArrowheads="1"/>
          </p:cNvSpPr>
          <p:nvPr>
            <p:ph type="sldNum" sz="quarter" idx="12"/>
          </p:nvPr>
        </p:nvSpPr>
        <p:spPr>
          <a:ln/>
        </p:spPr>
        <p:txBody>
          <a:bodyPr/>
          <a:lstStyle>
            <a:lvl1pPr>
              <a:defRPr/>
            </a:lvl1pPr>
          </a:lstStyle>
          <a:p>
            <a:pPr>
              <a:defRPr/>
            </a:pPr>
            <a:fld id="{6F8438A2-A8F7-4AD7-BA01-57D7549E36ED}" type="slidenum">
              <a:rPr lang="da-DK"/>
              <a:pPr>
                <a:defRPr/>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F95B6450-917D-4131-BA62-5AA3EE5EC4A8}" type="slidenum">
              <a:rPr lang="da-DK"/>
              <a:pPr>
                <a:defRPr/>
              </a:pPr>
              <a:t>‹nr.›</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EDFD77BD-C955-44B6-86B6-B952DF4120CA}" type="slidenum">
              <a:rPr lang="da-DK"/>
              <a:pPr>
                <a:defRPr/>
              </a:pPr>
              <a:t>‹nr.›</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99FDD8C2-3D38-40CB-A6A5-D81C810DFB7E}" type="slidenum">
              <a:rPr lang="da-DK"/>
              <a:pPr>
                <a:defRPr/>
              </a:pPr>
              <a:t>‹nr.›</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264E3826-6220-4B64-BD28-54ACCF678A57}" type="slidenum">
              <a:rPr lang="da-DK"/>
              <a:pPr>
                <a:defRPr/>
              </a:pPr>
              <a:t>‹nr.›</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DD6F3AB3-BC98-4B0A-B351-A67269CF2A5E}" type="slidenum">
              <a:rPr lang="da-DK"/>
              <a:pPr>
                <a:defRPr/>
              </a:pPr>
              <a:t>‹nr.›</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DE6588CC-DBB3-4F0F-A516-83B352A7F2BD}" type="slidenum">
              <a:rPr lang="da-DK"/>
              <a:pPr>
                <a:defRPr/>
              </a:pPr>
              <a:t>‹nr.›</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0559A9A5-7814-4E32-9DE5-189F4F6DFACF}" type="slidenum">
              <a:rPr lang="da-DK"/>
              <a:pPr>
                <a:defRPr/>
              </a:pPr>
              <a:t>‹nr.›</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7BFBB5BA-F797-4EF6-967C-187235FE4B33}"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Temagruppen om fælles akutmodtagelser, den 24.08.12</a:t>
            </a:r>
          </a:p>
        </p:txBody>
      </p:sp>
      <p:sp>
        <p:nvSpPr>
          <p:cNvPr id="6" name="Rectangle 6"/>
          <p:cNvSpPr>
            <a:spLocks noGrp="1" noChangeArrowheads="1"/>
          </p:cNvSpPr>
          <p:nvPr>
            <p:ph type="sldNum" sz="quarter" idx="12"/>
          </p:nvPr>
        </p:nvSpPr>
        <p:spPr>
          <a:ln/>
        </p:spPr>
        <p:txBody>
          <a:bodyPr/>
          <a:lstStyle>
            <a:lvl1pPr>
              <a:defRPr/>
            </a:lvl1pPr>
          </a:lstStyle>
          <a:p>
            <a:pPr>
              <a:defRPr/>
            </a:pPr>
            <a:fld id="{BC0C6E46-41E6-49B7-939B-FA14287B974D}" type="slidenum">
              <a:rPr lang="da-DK"/>
              <a:pPr>
                <a:defRPr/>
              </a:pPr>
              <a:t>‹nr.›</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AD1645BF-578F-40E3-AE08-DE69D313231E}" type="slidenum">
              <a:rPr lang="da-DK"/>
              <a:pPr>
                <a:defRPr/>
              </a:pPr>
              <a:t>‹nr.›</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44C295A3-BED4-4F5F-87F7-2B801ECD5983}" type="slidenum">
              <a:rPr lang="da-DK"/>
              <a:pPr>
                <a:defRPr/>
              </a:pPr>
              <a:t>‹nr.›</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433480B0-EF37-4B60-A5E7-DE9704088719}" type="slidenum">
              <a:rPr lang="da-DK"/>
              <a:pPr>
                <a:defRPr/>
              </a:pPr>
              <a:t>‹nr.›</a:t>
            </a:fld>
            <a:endParaRPr lang="da-D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DE36B8E0-47CE-4542-B54B-FF80F087BDC3}" type="slidenum">
              <a:rPr lang="da-DK"/>
              <a:pPr>
                <a:defRPr/>
              </a:pPr>
              <a:t>‹nr.›</a:t>
            </a:fld>
            <a:endParaRPr lang="da-DK"/>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F0999631-CD77-4DD6-9D38-0EC02144BBEA}" type="slidenum">
              <a:rPr lang="da-DK"/>
              <a:pPr>
                <a:defRPr/>
              </a:pPr>
              <a:t>‹nr.›</a:t>
            </a:fld>
            <a:endParaRPr lang="da-DK"/>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617BD572-80B5-4352-9690-23FBDC73DF49}" type="slidenum">
              <a:rPr lang="da-DK"/>
              <a:pPr>
                <a:defRPr/>
              </a:pPr>
              <a:t>‹nr.›</a:t>
            </a:fld>
            <a:endParaRPr lang="da-DK"/>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681E498B-7FEF-494D-A1E5-D9BB9A392063}" type="slidenum">
              <a:rPr lang="da-DK"/>
              <a:pPr>
                <a:defRPr/>
              </a:pPr>
              <a:t>‹nr.›</a:t>
            </a:fld>
            <a:endParaRPr lang="da-DK"/>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F4B82FC7-A5B8-4D8A-BF7B-E223A6F93188}" type="slidenum">
              <a:rPr lang="da-DK"/>
              <a:pPr>
                <a:defRPr/>
              </a:pPr>
              <a:t>‹nr.›</a:t>
            </a:fld>
            <a:endParaRPr lang="da-DK"/>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83362B9F-9DB0-47DC-9529-BAA7027930D1}" type="slidenum">
              <a:rPr lang="da-DK"/>
              <a:pPr>
                <a:defRPr/>
              </a:pPr>
              <a:t>‹nr.›</a:t>
            </a:fld>
            <a:endParaRPr lang="da-DK"/>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F3EEFCAB-0A1C-484E-A1AB-4F99309BDAED}"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Temagruppen om fælles akutmodtagelser, den 24.08.12</a:t>
            </a:r>
          </a:p>
        </p:txBody>
      </p:sp>
      <p:sp>
        <p:nvSpPr>
          <p:cNvPr id="6" name="Rectangle 6"/>
          <p:cNvSpPr>
            <a:spLocks noGrp="1" noChangeArrowheads="1"/>
          </p:cNvSpPr>
          <p:nvPr>
            <p:ph type="sldNum" sz="quarter" idx="12"/>
          </p:nvPr>
        </p:nvSpPr>
        <p:spPr>
          <a:ln/>
        </p:spPr>
        <p:txBody>
          <a:bodyPr/>
          <a:lstStyle>
            <a:lvl1pPr>
              <a:defRPr/>
            </a:lvl1pPr>
          </a:lstStyle>
          <a:p>
            <a:pPr>
              <a:defRPr/>
            </a:pPr>
            <a:fld id="{B4079A8C-5E53-4F94-ADB3-D8849BA6F173}" type="slidenum">
              <a:rPr lang="da-DK"/>
              <a:pPr>
                <a:defRPr/>
              </a:pPr>
              <a:t>‹nr.›</a:t>
            </a:fld>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A43BBC8A-A340-490E-AE6B-8CE74501F345}" type="slidenum">
              <a:rPr lang="da-DK"/>
              <a:pPr>
                <a:defRPr/>
              </a:pPr>
              <a:t>‹nr.›</a:t>
            </a:fld>
            <a:endParaRPr lang="da-DK"/>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8A99F671-8428-4ECA-9F77-AC01D54F4FAB}" type="slidenum">
              <a:rPr lang="da-DK"/>
              <a:pPr>
                <a:defRPr/>
              </a:pPr>
              <a:t>‹nr.›</a:t>
            </a:fld>
            <a:endParaRPr lang="da-DK"/>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C8A51682-E325-48A5-8050-EE34D2D2B3DB}" type="slidenum">
              <a:rPr lang="da-DK"/>
              <a:pPr>
                <a:defRPr/>
              </a:pPr>
              <a:t>‹nr.›</a:t>
            </a:fld>
            <a:endParaRPr lang="da-DK"/>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C9B64B3B-7BE0-47FC-A963-C48CF095C1FC}" type="slidenum">
              <a:rPr lang="da-DK"/>
              <a:pPr>
                <a:defRPr/>
              </a:pPr>
              <a:t>‹nr.›</a:t>
            </a:fld>
            <a:endParaRPr lang="da-DK"/>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6"/>
          <p:cNvSpPr>
            <a:spLocks noGrp="1" noChangeArrowheads="1"/>
          </p:cNvSpPr>
          <p:nvPr>
            <p:ph type="dt" sz="half" idx="10"/>
          </p:nvPr>
        </p:nvSpPr>
        <p:spPr>
          <a:ln/>
        </p:spPr>
        <p:txBody>
          <a:bodyPr/>
          <a:lstStyle>
            <a:lvl1pPr>
              <a:defRPr/>
            </a:lvl1pPr>
          </a:lstStyle>
          <a:p>
            <a:pPr>
              <a:defRPr/>
            </a:pPr>
            <a:endParaRPr lang="da-DK"/>
          </a:p>
        </p:txBody>
      </p:sp>
      <p:sp>
        <p:nvSpPr>
          <p:cNvPr id="5" name="Rectangle 7"/>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6" name="Rectangle 8"/>
          <p:cNvSpPr>
            <a:spLocks noGrp="1" noChangeArrowheads="1"/>
          </p:cNvSpPr>
          <p:nvPr>
            <p:ph type="sldNum" sz="quarter" idx="12"/>
          </p:nvPr>
        </p:nvSpPr>
        <p:spPr>
          <a:ln/>
        </p:spPr>
        <p:txBody>
          <a:bodyPr/>
          <a:lstStyle>
            <a:lvl1pPr>
              <a:defRPr/>
            </a:lvl1pPr>
          </a:lstStyle>
          <a:p>
            <a:pPr>
              <a:defRPr/>
            </a:pPr>
            <a:fld id="{DB0AA77C-28CC-4861-BE7B-476FF01E03CE}" type="slidenum">
              <a:rPr lang="da-DK"/>
              <a:pPr>
                <a:defRPr/>
              </a:pPr>
              <a:t>‹nr.›</a:t>
            </a:fld>
            <a:endParaRPr lang="da-DK"/>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dt" sz="half" idx="10"/>
          </p:nvPr>
        </p:nvSpPr>
        <p:spPr>
          <a:ln/>
        </p:spPr>
        <p:txBody>
          <a:bodyPr/>
          <a:lstStyle>
            <a:lvl1pPr>
              <a:defRPr/>
            </a:lvl1pPr>
          </a:lstStyle>
          <a:p>
            <a:pPr>
              <a:defRPr/>
            </a:pPr>
            <a:endParaRPr lang="da-DK"/>
          </a:p>
        </p:txBody>
      </p:sp>
      <p:sp>
        <p:nvSpPr>
          <p:cNvPr id="5" name="Rectangle 7"/>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6" name="Rectangle 8"/>
          <p:cNvSpPr>
            <a:spLocks noGrp="1" noChangeArrowheads="1"/>
          </p:cNvSpPr>
          <p:nvPr>
            <p:ph type="sldNum" sz="quarter" idx="12"/>
          </p:nvPr>
        </p:nvSpPr>
        <p:spPr>
          <a:ln/>
        </p:spPr>
        <p:txBody>
          <a:bodyPr/>
          <a:lstStyle>
            <a:lvl1pPr>
              <a:defRPr/>
            </a:lvl1pPr>
          </a:lstStyle>
          <a:p>
            <a:pPr>
              <a:defRPr/>
            </a:pPr>
            <a:fld id="{57C88E43-D9F8-4FA0-825D-8DBA3F8C60BD}" type="slidenum">
              <a:rPr lang="da-DK"/>
              <a:pPr>
                <a:defRPr/>
              </a:pPr>
              <a:t>‹nr.›</a:t>
            </a:fld>
            <a:endParaRPr lang="da-DK"/>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6"/>
          <p:cNvSpPr>
            <a:spLocks noGrp="1" noChangeArrowheads="1"/>
          </p:cNvSpPr>
          <p:nvPr>
            <p:ph type="dt" sz="half" idx="10"/>
          </p:nvPr>
        </p:nvSpPr>
        <p:spPr>
          <a:ln/>
        </p:spPr>
        <p:txBody>
          <a:bodyPr/>
          <a:lstStyle>
            <a:lvl1pPr>
              <a:defRPr/>
            </a:lvl1pPr>
          </a:lstStyle>
          <a:p>
            <a:pPr>
              <a:defRPr/>
            </a:pPr>
            <a:endParaRPr lang="da-DK"/>
          </a:p>
        </p:txBody>
      </p:sp>
      <p:sp>
        <p:nvSpPr>
          <p:cNvPr id="5" name="Rectangle 7"/>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6" name="Rectangle 8"/>
          <p:cNvSpPr>
            <a:spLocks noGrp="1" noChangeArrowheads="1"/>
          </p:cNvSpPr>
          <p:nvPr>
            <p:ph type="sldNum" sz="quarter" idx="12"/>
          </p:nvPr>
        </p:nvSpPr>
        <p:spPr>
          <a:ln/>
        </p:spPr>
        <p:txBody>
          <a:bodyPr/>
          <a:lstStyle>
            <a:lvl1pPr>
              <a:defRPr/>
            </a:lvl1pPr>
          </a:lstStyle>
          <a:p>
            <a:pPr>
              <a:defRPr/>
            </a:pPr>
            <a:fld id="{38C4684C-6EA9-41A7-8F20-1D47AD592ABD}" type="slidenum">
              <a:rPr lang="da-DK"/>
              <a:pPr>
                <a:defRPr/>
              </a:pPr>
              <a:t>‹nr.›</a:t>
            </a:fld>
            <a:endParaRPr lang="da-DK"/>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6"/>
          <p:cNvSpPr>
            <a:spLocks noGrp="1" noChangeArrowheads="1"/>
          </p:cNvSpPr>
          <p:nvPr>
            <p:ph type="dt" sz="half" idx="10"/>
          </p:nvPr>
        </p:nvSpPr>
        <p:spPr>
          <a:ln/>
        </p:spPr>
        <p:txBody>
          <a:bodyPr/>
          <a:lstStyle>
            <a:lvl1pPr>
              <a:defRPr/>
            </a:lvl1pPr>
          </a:lstStyle>
          <a:p>
            <a:pPr>
              <a:defRPr/>
            </a:pPr>
            <a:endParaRPr lang="da-DK"/>
          </a:p>
        </p:txBody>
      </p:sp>
      <p:sp>
        <p:nvSpPr>
          <p:cNvPr id="6" name="Rectangle 7"/>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7" name="Rectangle 8"/>
          <p:cNvSpPr>
            <a:spLocks noGrp="1" noChangeArrowheads="1"/>
          </p:cNvSpPr>
          <p:nvPr>
            <p:ph type="sldNum" sz="quarter" idx="12"/>
          </p:nvPr>
        </p:nvSpPr>
        <p:spPr>
          <a:ln/>
        </p:spPr>
        <p:txBody>
          <a:bodyPr/>
          <a:lstStyle>
            <a:lvl1pPr>
              <a:defRPr/>
            </a:lvl1pPr>
          </a:lstStyle>
          <a:p>
            <a:pPr>
              <a:defRPr/>
            </a:pPr>
            <a:fld id="{0E0017BA-6DB7-49E6-9B12-D0BC67DBCD12}" type="slidenum">
              <a:rPr lang="da-DK"/>
              <a:pPr>
                <a:defRPr/>
              </a:pPr>
              <a:t>‹nr.›</a:t>
            </a:fld>
            <a:endParaRPr lang="da-DK"/>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6"/>
          <p:cNvSpPr>
            <a:spLocks noGrp="1" noChangeArrowheads="1"/>
          </p:cNvSpPr>
          <p:nvPr>
            <p:ph type="dt" sz="half" idx="10"/>
          </p:nvPr>
        </p:nvSpPr>
        <p:spPr>
          <a:ln/>
        </p:spPr>
        <p:txBody>
          <a:bodyPr/>
          <a:lstStyle>
            <a:lvl1pPr>
              <a:defRPr/>
            </a:lvl1pPr>
          </a:lstStyle>
          <a:p>
            <a:pPr>
              <a:defRPr/>
            </a:pPr>
            <a:endParaRPr lang="da-DK"/>
          </a:p>
        </p:txBody>
      </p:sp>
      <p:sp>
        <p:nvSpPr>
          <p:cNvPr id="8" name="Rectangle 7"/>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9" name="Rectangle 8"/>
          <p:cNvSpPr>
            <a:spLocks noGrp="1" noChangeArrowheads="1"/>
          </p:cNvSpPr>
          <p:nvPr>
            <p:ph type="sldNum" sz="quarter" idx="12"/>
          </p:nvPr>
        </p:nvSpPr>
        <p:spPr>
          <a:ln/>
        </p:spPr>
        <p:txBody>
          <a:bodyPr/>
          <a:lstStyle>
            <a:lvl1pPr>
              <a:defRPr/>
            </a:lvl1pPr>
          </a:lstStyle>
          <a:p>
            <a:pPr>
              <a:defRPr/>
            </a:pPr>
            <a:fld id="{2802609B-9601-48C3-85A1-DD853A5EC2A3}" type="slidenum">
              <a:rPr lang="da-DK"/>
              <a:pPr>
                <a:defRPr/>
              </a:pPr>
              <a:t>‹nr.›</a:t>
            </a:fld>
            <a:endParaRPr lang="da-DK"/>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6"/>
          <p:cNvSpPr>
            <a:spLocks noGrp="1" noChangeArrowheads="1"/>
          </p:cNvSpPr>
          <p:nvPr>
            <p:ph type="dt" sz="half" idx="10"/>
          </p:nvPr>
        </p:nvSpPr>
        <p:spPr>
          <a:ln/>
        </p:spPr>
        <p:txBody>
          <a:bodyPr/>
          <a:lstStyle>
            <a:lvl1pPr>
              <a:defRPr/>
            </a:lvl1pPr>
          </a:lstStyle>
          <a:p>
            <a:pPr>
              <a:defRPr/>
            </a:pPr>
            <a:endParaRPr lang="da-DK"/>
          </a:p>
        </p:txBody>
      </p:sp>
      <p:sp>
        <p:nvSpPr>
          <p:cNvPr id="4" name="Rectangle 7"/>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5" name="Rectangle 8"/>
          <p:cNvSpPr>
            <a:spLocks noGrp="1" noChangeArrowheads="1"/>
          </p:cNvSpPr>
          <p:nvPr>
            <p:ph type="sldNum" sz="quarter" idx="12"/>
          </p:nvPr>
        </p:nvSpPr>
        <p:spPr>
          <a:ln/>
        </p:spPr>
        <p:txBody>
          <a:bodyPr/>
          <a:lstStyle>
            <a:lvl1pPr>
              <a:defRPr/>
            </a:lvl1pPr>
          </a:lstStyle>
          <a:p>
            <a:pPr>
              <a:defRPr/>
            </a:pPr>
            <a:fld id="{DDD7D04C-0EBC-4909-A441-EB07948F4D1B}"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11188" y="1773238"/>
            <a:ext cx="391953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83125" y="1773238"/>
            <a:ext cx="391953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Temagruppen om fælles akutmodtagelser, den 24.08.12</a:t>
            </a:r>
          </a:p>
        </p:txBody>
      </p:sp>
      <p:sp>
        <p:nvSpPr>
          <p:cNvPr id="7" name="Rectangle 6"/>
          <p:cNvSpPr>
            <a:spLocks noGrp="1" noChangeArrowheads="1"/>
          </p:cNvSpPr>
          <p:nvPr>
            <p:ph type="sldNum" sz="quarter" idx="12"/>
          </p:nvPr>
        </p:nvSpPr>
        <p:spPr>
          <a:ln/>
        </p:spPr>
        <p:txBody>
          <a:bodyPr/>
          <a:lstStyle>
            <a:lvl1pPr>
              <a:defRPr/>
            </a:lvl1pPr>
          </a:lstStyle>
          <a:p>
            <a:pPr>
              <a:defRPr/>
            </a:pPr>
            <a:fld id="{687302CA-CCB7-4561-83A7-0B49DE2ED021}" type="slidenum">
              <a:rPr lang="da-DK"/>
              <a:pPr>
                <a:defRPr/>
              </a:pPr>
              <a:t>‹nr.›</a:t>
            </a:fld>
            <a:endParaRPr lang="da-D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da-DK"/>
          </a:p>
        </p:txBody>
      </p:sp>
      <p:sp>
        <p:nvSpPr>
          <p:cNvPr id="3" name="Rectangle 7"/>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4" name="Rectangle 8"/>
          <p:cNvSpPr>
            <a:spLocks noGrp="1" noChangeArrowheads="1"/>
          </p:cNvSpPr>
          <p:nvPr>
            <p:ph type="sldNum" sz="quarter" idx="12"/>
          </p:nvPr>
        </p:nvSpPr>
        <p:spPr>
          <a:ln/>
        </p:spPr>
        <p:txBody>
          <a:bodyPr/>
          <a:lstStyle>
            <a:lvl1pPr>
              <a:defRPr/>
            </a:lvl1pPr>
          </a:lstStyle>
          <a:p>
            <a:pPr>
              <a:defRPr/>
            </a:pPr>
            <a:fld id="{8B33F825-34BB-4055-AFB7-AE497A4B0A87}" type="slidenum">
              <a:rPr lang="da-DK"/>
              <a:pPr>
                <a:defRPr/>
              </a:pPr>
              <a:t>‹nr.›</a:t>
            </a:fld>
            <a:endParaRPr lang="da-DK"/>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6"/>
          <p:cNvSpPr>
            <a:spLocks noGrp="1" noChangeArrowheads="1"/>
          </p:cNvSpPr>
          <p:nvPr>
            <p:ph type="dt" sz="half" idx="10"/>
          </p:nvPr>
        </p:nvSpPr>
        <p:spPr>
          <a:ln/>
        </p:spPr>
        <p:txBody>
          <a:bodyPr/>
          <a:lstStyle>
            <a:lvl1pPr>
              <a:defRPr/>
            </a:lvl1pPr>
          </a:lstStyle>
          <a:p>
            <a:pPr>
              <a:defRPr/>
            </a:pPr>
            <a:endParaRPr lang="da-DK"/>
          </a:p>
        </p:txBody>
      </p:sp>
      <p:sp>
        <p:nvSpPr>
          <p:cNvPr id="6" name="Rectangle 7"/>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7" name="Rectangle 8"/>
          <p:cNvSpPr>
            <a:spLocks noGrp="1" noChangeArrowheads="1"/>
          </p:cNvSpPr>
          <p:nvPr>
            <p:ph type="sldNum" sz="quarter" idx="12"/>
          </p:nvPr>
        </p:nvSpPr>
        <p:spPr>
          <a:ln/>
        </p:spPr>
        <p:txBody>
          <a:bodyPr/>
          <a:lstStyle>
            <a:lvl1pPr>
              <a:defRPr/>
            </a:lvl1pPr>
          </a:lstStyle>
          <a:p>
            <a:pPr>
              <a:defRPr/>
            </a:pPr>
            <a:fld id="{E45D5263-EBE8-4B76-8FF6-365D5036B025}" type="slidenum">
              <a:rPr lang="da-DK"/>
              <a:pPr>
                <a:defRPr/>
              </a:pPr>
              <a:t>‹nr.›</a:t>
            </a:fld>
            <a:endParaRPr lang="da-DK"/>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6"/>
          <p:cNvSpPr>
            <a:spLocks noGrp="1" noChangeArrowheads="1"/>
          </p:cNvSpPr>
          <p:nvPr>
            <p:ph type="dt" sz="half" idx="10"/>
          </p:nvPr>
        </p:nvSpPr>
        <p:spPr>
          <a:ln/>
        </p:spPr>
        <p:txBody>
          <a:bodyPr/>
          <a:lstStyle>
            <a:lvl1pPr>
              <a:defRPr/>
            </a:lvl1pPr>
          </a:lstStyle>
          <a:p>
            <a:pPr>
              <a:defRPr/>
            </a:pPr>
            <a:endParaRPr lang="da-DK"/>
          </a:p>
        </p:txBody>
      </p:sp>
      <p:sp>
        <p:nvSpPr>
          <p:cNvPr id="6" name="Rectangle 7"/>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7" name="Rectangle 8"/>
          <p:cNvSpPr>
            <a:spLocks noGrp="1" noChangeArrowheads="1"/>
          </p:cNvSpPr>
          <p:nvPr>
            <p:ph type="sldNum" sz="quarter" idx="12"/>
          </p:nvPr>
        </p:nvSpPr>
        <p:spPr>
          <a:ln/>
        </p:spPr>
        <p:txBody>
          <a:bodyPr/>
          <a:lstStyle>
            <a:lvl1pPr>
              <a:defRPr/>
            </a:lvl1pPr>
          </a:lstStyle>
          <a:p>
            <a:pPr>
              <a:defRPr/>
            </a:pPr>
            <a:fld id="{F7C93204-C93B-4D50-95ED-A3A8CEA9D80E}" type="slidenum">
              <a:rPr lang="da-DK"/>
              <a:pPr>
                <a:defRPr/>
              </a:pPr>
              <a:t>‹nr.›</a:t>
            </a:fld>
            <a:endParaRPr lang="da-DK"/>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dt" sz="half" idx="10"/>
          </p:nvPr>
        </p:nvSpPr>
        <p:spPr>
          <a:ln/>
        </p:spPr>
        <p:txBody>
          <a:bodyPr/>
          <a:lstStyle>
            <a:lvl1pPr>
              <a:defRPr/>
            </a:lvl1pPr>
          </a:lstStyle>
          <a:p>
            <a:pPr>
              <a:defRPr/>
            </a:pPr>
            <a:endParaRPr lang="da-DK"/>
          </a:p>
        </p:txBody>
      </p:sp>
      <p:sp>
        <p:nvSpPr>
          <p:cNvPr id="5" name="Rectangle 7"/>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6" name="Rectangle 8"/>
          <p:cNvSpPr>
            <a:spLocks noGrp="1" noChangeArrowheads="1"/>
          </p:cNvSpPr>
          <p:nvPr>
            <p:ph type="sldNum" sz="quarter" idx="12"/>
          </p:nvPr>
        </p:nvSpPr>
        <p:spPr>
          <a:ln/>
        </p:spPr>
        <p:txBody>
          <a:bodyPr/>
          <a:lstStyle>
            <a:lvl1pPr>
              <a:defRPr/>
            </a:lvl1pPr>
          </a:lstStyle>
          <a:p>
            <a:pPr>
              <a:defRPr/>
            </a:pPr>
            <a:fld id="{C48539AC-7970-4CBC-A112-59B4FB2F6DE1}" type="slidenum">
              <a:rPr lang="da-DK"/>
              <a:pPr>
                <a:defRPr/>
              </a:pPr>
              <a:t>‹nr.›</a:t>
            </a:fld>
            <a:endParaRPr lang="da-DK"/>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dt" sz="half" idx="10"/>
          </p:nvPr>
        </p:nvSpPr>
        <p:spPr>
          <a:ln/>
        </p:spPr>
        <p:txBody>
          <a:bodyPr/>
          <a:lstStyle>
            <a:lvl1pPr>
              <a:defRPr/>
            </a:lvl1pPr>
          </a:lstStyle>
          <a:p>
            <a:pPr>
              <a:defRPr/>
            </a:pPr>
            <a:endParaRPr lang="da-DK"/>
          </a:p>
        </p:txBody>
      </p:sp>
      <p:sp>
        <p:nvSpPr>
          <p:cNvPr id="5" name="Rectangle 7"/>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6" name="Rectangle 8"/>
          <p:cNvSpPr>
            <a:spLocks noGrp="1" noChangeArrowheads="1"/>
          </p:cNvSpPr>
          <p:nvPr>
            <p:ph type="sldNum" sz="quarter" idx="12"/>
          </p:nvPr>
        </p:nvSpPr>
        <p:spPr>
          <a:ln/>
        </p:spPr>
        <p:txBody>
          <a:bodyPr/>
          <a:lstStyle>
            <a:lvl1pPr>
              <a:defRPr/>
            </a:lvl1pPr>
          </a:lstStyle>
          <a:p>
            <a:pPr>
              <a:defRPr/>
            </a:pPr>
            <a:fld id="{AFD645BF-ACCD-4708-B11E-95104DCF3F44}" type="slidenum">
              <a:rPr lang="da-DK"/>
              <a:pPr>
                <a:defRPr/>
              </a:pPr>
              <a:t>‹nr.›</a:t>
            </a:fld>
            <a:endParaRPr lang="da-DK"/>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6" name="Rectangle 6"/>
          <p:cNvSpPr>
            <a:spLocks noGrp="1" noChangeArrowheads="1"/>
          </p:cNvSpPr>
          <p:nvPr>
            <p:ph type="sldNum" sz="quarter" idx="12"/>
          </p:nvPr>
        </p:nvSpPr>
        <p:spPr>
          <a:ln/>
        </p:spPr>
        <p:txBody>
          <a:bodyPr/>
          <a:lstStyle>
            <a:lvl1pPr>
              <a:defRPr/>
            </a:lvl1pPr>
          </a:lstStyle>
          <a:p>
            <a:pPr>
              <a:defRPr/>
            </a:pPr>
            <a:fld id="{52C8F0A0-75EE-41B7-9A41-79C91B8C7B20}" type="slidenum">
              <a:rPr lang="da-DK"/>
              <a:pPr>
                <a:defRPr/>
              </a:pPr>
              <a:t>‹nr.›</a:t>
            </a:fld>
            <a:endParaRPr lang="da-DK"/>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6" name="Rectangle 6"/>
          <p:cNvSpPr>
            <a:spLocks noGrp="1" noChangeArrowheads="1"/>
          </p:cNvSpPr>
          <p:nvPr>
            <p:ph type="sldNum" sz="quarter" idx="12"/>
          </p:nvPr>
        </p:nvSpPr>
        <p:spPr>
          <a:ln/>
        </p:spPr>
        <p:txBody>
          <a:bodyPr/>
          <a:lstStyle>
            <a:lvl1pPr>
              <a:defRPr/>
            </a:lvl1pPr>
          </a:lstStyle>
          <a:p>
            <a:pPr>
              <a:defRPr/>
            </a:pPr>
            <a:fld id="{5AD31141-2B52-4161-A658-01D2312995B6}" type="slidenum">
              <a:rPr lang="da-DK"/>
              <a:pPr>
                <a:defRPr/>
              </a:pPr>
              <a:t>‹nr.›</a:t>
            </a:fld>
            <a:endParaRPr lang="da-DK"/>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6" name="Rectangle 6"/>
          <p:cNvSpPr>
            <a:spLocks noGrp="1" noChangeArrowheads="1"/>
          </p:cNvSpPr>
          <p:nvPr>
            <p:ph type="sldNum" sz="quarter" idx="12"/>
          </p:nvPr>
        </p:nvSpPr>
        <p:spPr>
          <a:ln/>
        </p:spPr>
        <p:txBody>
          <a:bodyPr/>
          <a:lstStyle>
            <a:lvl1pPr>
              <a:defRPr/>
            </a:lvl1pPr>
          </a:lstStyle>
          <a:p>
            <a:pPr>
              <a:defRPr/>
            </a:pPr>
            <a:fld id="{ED937A7F-4690-44B1-8762-B5C60F05D529}" type="slidenum">
              <a:rPr lang="da-DK"/>
              <a:pPr>
                <a:defRPr/>
              </a:pPr>
              <a:t>‹nr.›</a:t>
            </a:fld>
            <a:endParaRPr lang="da-DK"/>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7" name="Rectangle 6"/>
          <p:cNvSpPr>
            <a:spLocks noGrp="1" noChangeArrowheads="1"/>
          </p:cNvSpPr>
          <p:nvPr>
            <p:ph type="sldNum" sz="quarter" idx="12"/>
          </p:nvPr>
        </p:nvSpPr>
        <p:spPr>
          <a:ln/>
        </p:spPr>
        <p:txBody>
          <a:bodyPr/>
          <a:lstStyle>
            <a:lvl1pPr>
              <a:defRPr/>
            </a:lvl1pPr>
          </a:lstStyle>
          <a:p>
            <a:pPr>
              <a:defRPr/>
            </a:pPr>
            <a:fld id="{3B4EF774-5CD0-406A-9DFE-F7D8AA181808}" type="slidenum">
              <a:rPr lang="da-DK"/>
              <a:pPr>
                <a:defRPr/>
              </a:pPr>
              <a:t>‹nr.›</a:t>
            </a:fld>
            <a:endParaRPr lang="da-DK"/>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9" name="Rectangle 6"/>
          <p:cNvSpPr>
            <a:spLocks noGrp="1" noChangeArrowheads="1"/>
          </p:cNvSpPr>
          <p:nvPr>
            <p:ph type="sldNum" sz="quarter" idx="12"/>
          </p:nvPr>
        </p:nvSpPr>
        <p:spPr>
          <a:ln/>
        </p:spPr>
        <p:txBody>
          <a:bodyPr/>
          <a:lstStyle>
            <a:lvl1pPr>
              <a:defRPr/>
            </a:lvl1pPr>
          </a:lstStyle>
          <a:p>
            <a:pPr>
              <a:defRPr/>
            </a:pPr>
            <a:fld id="{13197810-7899-48D5-9915-ACD0A4602630}"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r>
              <a:rPr lang="da-DK"/>
              <a:t>Temagruppen om fælles akutmodtagelser, den 24.08.12</a:t>
            </a:r>
          </a:p>
        </p:txBody>
      </p:sp>
      <p:sp>
        <p:nvSpPr>
          <p:cNvPr id="9" name="Rectangle 6"/>
          <p:cNvSpPr>
            <a:spLocks noGrp="1" noChangeArrowheads="1"/>
          </p:cNvSpPr>
          <p:nvPr>
            <p:ph type="sldNum" sz="quarter" idx="12"/>
          </p:nvPr>
        </p:nvSpPr>
        <p:spPr>
          <a:ln/>
        </p:spPr>
        <p:txBody>
          <a:bodyPr/>
          <a:lstStyle>
            <a:lvl1pPr>
              <a:defRPr/>
            </a:lvl1pPr>
          </a:lstStyle>
          <a:p>
            <a:pPr>
              <a:defRPr/>
            </a:pPr>
            <a:fld id="{6172EA7F-0903-4D36-82E8-FAB15FCF1F09}" type="slidenum">
              <a:rPr lang="da-DK"/>
              <a:pPr>
                <a:defRPr/>
              </a:pPr>
              <a:t>‹nr.›</a:t>
            </a:fld>
            <a:endParaRPr lang="da-DK"/>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5" name="Rectangle 6"/>
          <p:cNvSpPr>
            <a:spLocks noGrp="1" noChangeArrowheads="1"/>
          </p:cNvSpPr>
          <p:nvPr>
            <p:ph type="sldNum" sz="quarter" idx="12"/>
          </p:nvPr>
        </p:nvSpPr>
        <p:spPr>
          <a:ln/>
        </p:spPr>
        <p:txBody>
          <a:bodyPr/>
          <a:lstStyle>
            <a:lvl1pPr>
              <a:defRPr/>
            </a:lvl1pPr>
          </a:lstStyle>
          <a:p>
            <a:pPr>
              <a:defRPr/>
            </a:pPr>
            <a:fld id="{E6C6EF7B-372B-4F06-86F5-1CE2CE9103C9}" type="slidenum">
              <a:rPr lang="da-DK"/>
              <a:pPr>
                <a:defRPr/>
              </a:pPr>
              <a:t>‹nr.›</a:t>
            </a:fld>
            <a:endParaRPr lang="da-DK"/>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4" name="Rectangle 6"/>
          <p:cNvSpPr>
            <a:spLocks noGrp="1" noChangeArrowheads="1"/>
          </p:cNvSpPr>
          <p:nvPr>
            <p:ph type="sldNum" sz="quarter" idx="12"/>
          </p:nvPr>
        </p:nvSpPr>
        <p:spPr>
          <a:ln/>
        </p:spPr>
        <p:txBody>
          <a:bodyPr/>
          <a:lstStyle>
            <a:lvl1pPr>
              <a:defRPr/>
            </a:lvl1pPr>
          </a:lstStyle>
          <a:p>
            <a:pPr>
              <a:defRPr/>
            </a:pPr>
            <a:fld id="{7713874B-315F-4FF5-AA3B-2D4A5AB4820F}" type="slidenum">
              <a:rPr lang="da-DK"/>
              <a:pPr>
                <a:defRPr/>
              </a:pPr>
              <a:t>‹nr.›</a:t>
            </a:fld>
            <a:endParaRPr lang="da-DK"/>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7" name="Rectangle 6"/>
          <p:cNvSpPr>
            <a:spLocks noGrp="1" noChangeArrowheads="1"/>
          </p:cNvSpPr>
          <p:nvPr>
            <p:ph type="sldNum" sz="quarter" idx="12"/>
          </p:nvPr>
        </p:nvSpPr>
        <p:spPr>
          <a:ln/>
        </p:spPr>
        <p:txBody>
          <a:bodyPr/>
          <a:lstStyle>
            <a:lvl1pPr>
              <a:defRPr/>
            </a:lvl1pPr>
          </a:lstStyle>
          <a:p>
            <a:pPr>
              <a:defRPr/>
            </a:pPr>
            <a:fld id="{4F0DC718-CD5A-43E0-8EE1-6213265C8FF3}" type="slidenum">
              <a:rPr lang="da-DK"/>
              <a:pPr>
                <a:defRPr/>
              </a:pPr>
              <a:t>‹nr.›</a:t>
            </a:fld>
            <a:endParaRPr lang="da-DK"/>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7" name="Rectangle 6"/>
          <p:cNvSpPr>
            <a:spLocks noGrp="1" noChangeArrowheads="1"/>
          </p:cNvSpPr>
          <p:nvPr>
            <p:ph type="sldNum" sz="quarter" idx="12"/>
          </p:nvPr>
        </p:nvSpPr>
        <p:spPr>
          <a:ln/>
        </p:spPr>
        <p:txBody>
          <a:bodyPr/>
          <a:lstStyle>
            <a:lvl1pPr>
              <a:defRPr/>
            </a:lvl1pPr>
          </a:lstStyle>
          <a:p>
            <a:pPr>
              <a:defRPr/>
            </a:pPr>
            <a:fld id="{5BBFFF6D-903E-4E4B-8B41-800C02A2233C}" type="slidenum">
              <a:rPr lang="da-DK"/>
              <a:pPr>
                <a:defRPr/>
              </a:pPr>
              <a:t>‹nr.›</a:t>
            </a:fld>
            <a:endParaRPr lang="da-DK"/>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6" name="Rectangle 6"/>
          <p:cNvSpPr>
            <a:spLocks noGrp="1" noChangeArrowheads="1"/>
          </p:cNvSpPr>
          <p:nvPr>
            <p:ph type="sldNum" sz="quarter" idx="12"/>
          </p:nvPr>
        </p:nvSpPr>
        <p:spPr>
          <a:ln/>
        </p:spPr>
        <p:txBody>
          <a:bodyPr/>
          <a:lstStyle>
            <a:lvl1pPr>
              <a:defRPr/>
            </a:lvl1pPr>
          </a:lstStyle>
          <a:p>
            <a:pPr>
              <a:defRPr/>
            </a:pPr>
            <a:fld id="{9ACEAA8E-B15D-463A-BD9F-7DC1B9D94D25}" type="slidenum">
              <a:rPr lang="da-DK"/>
              <a:pPr>
                <a:defRPr/>
              </a:pPr>
              <a:t>‹nr.›</a:t>
            </a:fld>
            <a:endParaRPr lang="da-DK"/>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Regionernes Kliniske Kvalitetsudviklingsprogram</a:t>
            </a:r>
          </a:p>
        </p:txBody>
      </p:sp>
      <p:sp>
        <p:nvSpPr>
          <p:cNvPr id="6" name="Rectangle 6"/>
          <p:cNvSpPr>
            <a:spLocks noGrp="1" noChangeArrowheads="1"/>
          </p:cNvSpPr>
          <p:nvPr>
            <p:ph type="sldNum" sz="quarter" idx="12"/>
          </p:nvPr>
        </p:nvSpPr>
        <p:spPr>
          <a:ln/>
        </p:spPr>
        <p:txBody>
          <a:bodyPr/>
          <a:lstStyle>
            <a:lvl1pPr>
              <a:defRPr/>
            </a:lvl1pPr>
          </a:lstStyle>
          <a:p>
            <a:pPr>
              <a:defRPr/>
            </a:pPr>
            <a:fld id="{2C74E998-6317-46EA-835D-498DE2CBB278}" type="slidenum">
              <a:rPr lang="da-DK"/>
              <a:pPr>
                <a:defRPr/>
              </a:pPr>
              <a:t>‹nr.›</a:t>
            </a:fld>
            <a:endParaRPr lang="da-DK"/>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Regionernes Kliniske Kvalitetsudvilingsprogram</a:t>
            </a:r>
          </a:p>
        </p:txBody>
      </p:sp>
      <p:sp>
        <p:nvSpPr>
          <p:cNvPr id="6" name="Rectangle 6"/>
          <p:cNvSpPr>
            <a:spLocks noGrp="1" noChangeArrowheads="1"/>
          </p:cNvSpPr>
          <p:nvPr>
            <p:ph type="sldNum" sz="quarter" idx="12"/>
          </p:nvPr>
        </p:nvSpPr>
        <p:spPr>
          <a:ln/>
        </p:spPr>
        <p:txBody>
          <a:bodyPr/>
          <a:lstStyle>
            <a:lvl1pPr>
              <a:defRPr/>
            </a:lvl1pPr>
          </a:lstStyle>
          <a:p>
            <a:pPr>
              <a:defRPr/>
            </a:pPr>
            <a:fld id="{0FEAF55B-7401-4E75-898C-F2D15E9CFA9E}" type="slidenum">
              <a:rPr lang="da-DK"/>
              <a:pPr>
                <a:defRPr/>
              </a:pPr>
              <a:t>‹nr.›</a:t>
            </a:fld>
            <a:endParaRPr lang="da-DK"/>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Regionernes Kliniske Kvalitetsudvilingsprogram</a:t>
            </a:r>
          </a:p>
        </p:txBody>
      </p:sp>
      <p:sp>
        <p:nvSpPr>
          <p:cNvPr id="6" name="Rectangle 6"/>
          <p:cNvSpPr>
            <a:spLocks noGrp="1" noChangeArrowheads="1"/>
          </p:cNvSpPr>
          <p:nvPr>
            <p:ph type="sldNum" sz="quarter" idx="12"/>
          </p:nvPr>
        </p:nvSpPr>
        <p:spPr>
          <a:ln/>
        </p:spPr>
        <p:txBody>
          <a:bodyPr/>
          <a:lstStyle>
            <a:lvl1pPr>
              <a:defRPr/>
            </a:lvl1pPr>
          </a:lstStyle>
          <a:p>
            <a:pPr>
              <a:defRPr/>
            </a:pPr>
            <a:fld id="{14C01CF2-30FB-49B4-B125-F4864DFD0DA3}" type="slidenum">
              <a:rPr lang="da-DK"/>
              <a:pPr>
                <a:defRPr/>
              </a:pPr>
              <a:t>‹nr.›</a:t>
            </a:fld>
            <a:endParaRPr lang="da-DK"/>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Regionernes Kliniske Kvalitetsudvilingsprogram</a:t>
            </a:r>
          </a:p>
        </p:txBody>
      </p:sp>
      <p:sp>
        <p:nvSpPr>
          <p:cNvPr id="6" name="Rectangle 6"/>
          <p:cNvSpPr>
            <a:spLocks noGrp="1" noChangeArrowheads="1"/>
          </p:cNvSpPr>
          <p:nvPr>
            <p:ph type="sldNum" sz="quarter" idx="12"/>
          </p:nvPr>
        </p:nvSpPr>
        <p:spPr>
          <a:ln/>
        </p:spPr>
        <p:txBody>
          <a:bodyPr/>
          <a:lstStyle>
            <a:lvl1pPr>
              <a:defRPr/>
            </a:lvl1pPr>
          </a:lstStyle>
          <a:p>
            <a:pPr>
              <a:defRPr/>
            </a:pPr>
            <a:fld id="{63B4459F-6643-43AE-96CA-74B8E5F85660}" type="slidenum">
              <a:rPr lang="da-DK"/>
              <a:pPr>
                <a:defRPr/>
              </a:pPr>
              <a:t>‹nr.›</a:t>
            </a:fld>
            <a:endParaRPr lang="da-DK"/>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Regionernes Kliniske Kvalitetsudvilingsprogram</a:t>
            </a:r>
          </a:p>
        </p:txBody>
      </p:sp>
      <p:sp>
        <p:nvSpPr>
          <p:cNvPr id="7" name="Rectangle 6"/>
          <p:cNvSpPr>
            <a:spLocks noGrp="1" noChangeArrowheads="1"/>
          </p:cNvSpPr>
          <p:nvPr>
            <p:ph type="sldNum" sz="quarter" idx="12"/>
          </p:nvPr>
        </p:nvSpPr>
        <p:spPr>
          <a:ln/>
        </p:spPr>
        <p:txBody>
          <a:bodyPr/>
          <a:lstStyle>
            <a:lvl1pPr>
              <a:defRPr/>
            </a:lvl1pPr>
          </a:lstStyle>
          <a:p>
            <a:pPr>
              <a:defRPr/>
            </a:pPr>
            <a:fld id="{19C19169-AD53-491E-B3D6-0CC890D60640}"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r>
              <a:rPr lang="da-DK"/>
              <a:t>Temagruppen om fælles akutmodtagelser, den 24.08.12</a:t>
            </a:r>
          </a:p>
        </p:txBody>
      </p:sp>
      <p:sp>
        <p:nvSpPr>
          <p:cNvPr id="5" name="Rectangle 6"/>
          <p:cNvSpPr>
            <a:spLocks noGrp="1" noChangeArrowheads="1"/>
          </p:cNvSpPr>
          <p:nvPr>
            <p:ph type="sldNum" sz="quarter" idx="12"/>
          </p:nvPr>
        </p:nvSpPr>
        <p:spPr>
          <a:ln/>
        </p:spPr>
        <p:txBody>
          <a:bodyPr/>
          <a:lstStyle>
            <a:lvl1pPr>
              <a:defRPr/>
            </a:lvl1pPr>
          </a:lstStyle>
          <a:p>
            <a:pPr>
              <a:defRPr/>
            </a:pPr>
            <a:fld id="{C2B75B6E-E66F-4389-96D6-07327E9242ED}" type="slidenum">
              <a:rPr lang="da-DK"/>
              <a:pPr>
                <a:defRPr/>
              </a:pPr>
              <a:t>‹nr.›</a:t>
            </a:fld>
            <a:endParaRPr lang="da-DK"/>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r>
              <a:rPr lang="da-DK"/>
              <a:t>Regionernes Kliniske Kvalitetsudvilingsprogram</a:t>
            </a:r>
          </a:p>
        </p:txBody>
      </p:sp>
      <p:sp>
        <p:nvSpPr>
          <p:cNvPr id="9" name="Rectangle 6"/>
          <p:cNvSpPr>
            <a:spLocks noGrp="1" noChangeArrowheads="1"/>
          </p:cNvSpPr>
          <p:nvPr>
            <p:ph type="sldNum" sz="quarter" idx="12"/>
          </p:nvPr>
        </p:nvSpPr>
        <p:spPr>
          <a:ln/>
        </p:spPr>
        <p:txBody>
          <a:bodyPr/>
          <a:lstStyle>
            <a:lvl1pPr>
              <a:defRPr/>
            </a:lvl1pPr>
          </a:lstStyle>
          <a:p>
            <a:pPr>
              <a:defRPr/>
            </a:pPr>
            <a:fld id="{6DAB9B1D-D0AD-493F-8515-F9FE0637EDA0}" type="slidenum">
              <a:rPr lang="da-DK"/>
              <a:pPr>
                <a:defRPr/>
              </a:pPr>
              <a:t>‹nr.›</a:t>
            </a:fld>
            <a:endParaRPr lang="da-DK"/>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r>
              <a:rPr lang="da-DK"/>
              <a:t>Regionernes Kliniske Kvalitetsudvilingsprogram</a:t>
            </a:r>
          </a:p>
        </p:txBody>
      </p:sp>
      <p:sp>
        <p:nvSpPr>
          <p:cNvPr id="5" name="Rectangle 6"/>
          <p:cNvSpPr>
            <a:spLocks noGrp="1" noChangeArrowheads="1"/>
          </p:cNvSpPr>
          <p:nvPr>
            <p:ph type="sldNum" sz="quarter" idx="12"/>
          </p:nvPr>
        </p:nvSpPr>
        <p:spPr>
          <a:ln/>
        </p:spPr>
        <p:txBody>
          <a:bodyPr/>
          <a:lstStyle>
            <a:lvl1pPr>
              <a:defRPr/>
            </a:lvl1pPr>
          </a:lstStyle>
          <a:p>
            <a:pPr>
              <a:defRPr/>
            </a:pPr>
            <a:fld id="{948A0DD9-E2AD-437F-8B70-505690234CA8}" type="slidenum">
              <a:rPr lang="da-DK"/>
              <a:pPr>
                <a:defRPr/>
              </a:pPr>
              <a:t>‹nr.›</a:t>
            </a:fld>
            <a:endParaRPr lang="da-DK"/>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r>
              <a:rPr lang="da-DK"/>
              <a:t>Regionernes Kliniske Kvalitetsudvilingsprogram</a:t>
            </a:r>
          </a:p>
        </p:txBody>
      </p:sp>
      <p:sp>
        <p:nvSpPr>
          <p:cNvPr id="4" name="Rectangle 6"/>
          <p:cNvSpPr>
            <a:spLocks noGrp="1" noChangeArrowheads="1"/>
          </p:cNvSpPr>
          <p:nvPr>
            <p:ph type="sldNum" sz="quarter" idx="12"/>
          </p:nvPr>
        </p:nvSpPr>
        <p:spPr>
          <a:ln/>
        </p:spPr>
        <p:txBody>
          <a:bodyPr/>
          <a:lstStyle>
            <a:lvl1pPr>
              <a:defRPr/>
            </a:lvl1pPr>
          </a:lstStyle>
          <a:p>
            <a:pPr>
              <a:defRPr/>
            </a:pPr>
            <a:fld id="{D48E2898-ABBC-4049-97DF-B240D1FBE416}" type="slidenum">
              <a:rPr lang="da-DK"/>
              <a:pPr>
                <a:defRPr/>
              </a:pPr>
              <a:t>‹nr.›</a:t>
            </a:fld>
            <a:endParaRPr lang="da-DK"/>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Regionernes Kliniske Kvalitetsudvilingsprogram</a:t>
            </a:r>
          </a:p>
        </p:txBody>
      </p:sp>
      <p:sp>
        <p:nvSpPr>
          <p:cNvPr id="7" name="Rectangle 6"/>
          <p:cNvSpPr>
            <a:spLocks noGrp="1" noChangeArrowheads="1"/>
          </p:cNvSpPr>
          <p:nvPr>
            <p:ph type="sldNum" sz="quarter" idx="12"/>
          </p:nvPr>
        </p:nvSpPr>
        <p:spPr>
          <a:ln/>
        </p:spPr>
        <p:txBody>
          <a:bodyPr/>
          <a:lstStyle>
            <a:lvl1pPr>
              <a:defRPr/>
            </a:lvl1pPr>
          </a:lstStyle>
          <a:p>
            <a:pPr>
              <a:defRPr/>
            </a:pPr>
            <a:fld id="{5FA21925-E6B8-4C3D-9D44-CCF55E837261}" type="slidenum">
              <a:rPr lang="da-DK"/>
              <a:pPr>
                <a:defRPr/>
              </a:pPr>
              <a:t>‹nr.›</a:t>
            </a:fld>
            <a:endParaRPr lang="da-DK"/>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Regionernes Kliniske Kvalitetsudvilingsprogram</a:t>
            </a:r>
          </a:p>
        </p:txBody>
      </p:sp>
      <p:sp>
        <p:nvSpPr>
          <p:cNvPr id="7" name="Rectangle 6"/>
          <p:cNvSpPr>
            <a:spLocks noGrp="1" noChangeArrowheads="1"/>
          </p:cNvSpPr>
          <p:nvPr>
            <p:ph type="sldNum" sz="quarter" idx="12"/>
          </p:nvPr>
        </p:nvSpPr>
        <p:spPr>
          <a:ln/>
        </p:spPr>
        <p:txBody>
          <a:bodyPr/>
          <a:lstStyle>
            <a:lvl1pPr>
              <a:defRPr/>
            </a:lvl1pPr>
          </a:lstStyle>
          <a:p>
            <a:pPr>
              <a:defRPr/>
            </a:pPr>
            <a:fld id="{B2973659-17D2-46A5-B641-0F8F2046895C}" type="slidenum">
              <a:rPr lang="da-DK"/>
              <a:pPr>
                <a:defRPr/>
              </a:pPr>
              <a:t>‹nr.›</a:t>
            </a:fld>
            <a:endParaRPr lang="da-DK"/>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Regionernes Kliniske Kvalitetsudvilingsprogram</a:t>
            </a:r>
          </a:p>
        </p:txBody>
      </p:sp>
      <p:sp>
        <p:nvSpPr>
          <p:cNvPr id="6" name="Rectangle 6"/>
          <p:cNvSpPr>
            <a:spLocks noGrp="1" noChangeArrowheads="1"/>
          </p:cNvSpPr>
          <p:nvPr>
            <p:ph type="sldNum" sz="quarter" idx="12"/>
          </p:nvPr>
        </p:nvSpPr>
        <p:spPr>
          <a:ln/>
        </p:spPr>
        <p:txBody>
          <a:bodyPr/>
          <a:lstStyle>
            <a:lvl1pPr>
              <a:defRPr/>
            </a:lvl1pPr>
          </a:lstStyle>
          <a:p>
            <a:pPr>
              <a:defRPr/>
            </a:pPr>
            <a:fld id="{49AEE746-80B7-40AE-9DE5-FCE4BC1ECEDE}" type="slidenum">
              <a:rPr lang="da-DK"/>
              <a:pPr>
                <a:defRPr/>
              </a:pPr>
              <a:t>‹nr.›</a:t>
            </a:fld>
            <a:endParaRPr lang="da-DK"/>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r>
              <a:rPr lang="da-DK"/>
              <a:t>Regionernes Kliniske Kvalitetsudvilingsprogram</a:t>
            </a:r>
          </a:p>
        </p:txBody>
      </p:sp>
      <p:sp>
        <p:nvSpPr>
          <p:cNvPr id="6" name="Rectangle 6"/>
          <p:cNvSpPr>
            <a:spLocks noGrp="1" noChangeArrowheads="1"/>
          </p:cNvSpPr>
          <p:nvPr>
            <p:ph type="sldNum" sz="quarter" idx="12"/>
          </p:nvPr>
        </p:nvSpPr>
        <p:spPr>
          <a:ln/>
        </p:spPr>
        <p:txBody>
          <a:bodyPr/>
          <a:lstStyle>
            <a:lvl1pPr>
              <a:defRPr/>
            </a:lvl1pPr>
          </a:lstStyle>
          <a:p>
            <a:pPr>
              <a:defRPr/>
            </a:pPr>
            <a:fld id="{524A4C87-3CD8-40D1-9AE8-0FA8C94D53B2}" type="slidenum">
              <a:rPr lang="da-DK"/>
              <a:pPr>
                <a:defRPr/>
              </a:pPr>
              <a:t>‹nr.›</a:t>
            </a:fld>
            <a:endParaRPr lang="da-DK"/>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7DC0D654-25F0-4286-83BA-B9BA0737AAFD}" type="slidenum">
              <a:rPr lang="da-DK"/>
              <a:pPr>
                <a:defRPr/>
              </a:pPr>
              <a:t>‹nr.›</a:t>
            </a:fld>
            <a:endParaRPr lang="da-DK"/>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A835240E-F323-4C02-9B84-05DC1C96A8B1}" type="slidenum">
              <a:rPr lang="da-DK"/>
              <a:pPr>
                <a:defRPr/>
              </a:pPr>
              <a:t>‹nr.›</a:t>
            </a:fld>
            <a:endParaRPr lang="da-DK"/>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016A9034-BCFD-4348-B02C-DDBB3E8A1A34}" type="slidenum">
              <a:rPr lang="da-DK"/>
              <a:pPr>
                <a:defRPr/>
              </a:pPr>
              <a:t>‹nr.›</a:t>
            </a:fld>
            <a:endParaRPr lang="da-DK"/>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r>
              <a:rPr lang="da-DK"/>
              <a:t>Temagruppen om fælles akutmodtagelser, den 24.08.12</a:t>
            </a:r>
          </a:p>
        </p:txBody>
      </p:sp>
      <p:sp>
        <p:nvSpPr>
          <p:cNvPr id="4" name="Rectangle 6"/>
          <p:cNvSpPr>
            <a:spLocks noGrp="1" noChangeArrowheads="1"/>
          </p:cNvSpPr>
          <p:nvPr>
            <p:ph type="sldNum" sz="quarter" idx="12"/>
          </p:nvPr>
        </p:nvSpPr>
        <p:spPr>
          <a:ln/>
        </p:spPr>
        <p:txBody>
          <a:bodyPr/>
          <a:lstStyle>
            <a:lvl1pPr>
              <a:defRPr/>
            </a:lvl1pPr>
          </a:lstStyle>
          <a:p>
            <a:pPr>
              <a:defRPr/>
            </a:pPr>
            <a:fld id="{6621E490-AD86-477F-A870-D14147D0A750}" type="slidenum">
              <a:rPr lang="da-DK"/>
              <a:pPr>
                <a:defRPr/>
              </a:pPr>
              <a:t>‹nr.›</a:t>
            </a:fld>
            <a:endParaRPr lang="da-DK"/>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971550" y="1998663"/>
            <a:ext cx="35242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998663"/>
            <a:ext cx="35242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63BBF112-B21E-48A5-B885-AD759A45A61B}" type="slidenum">
              <a:rPr lang="da-DK"/>
              <a:pPr>
                <a:defRPr/>
              </a:pPr>
              <a:t>‹nr.›</a:t>
            </a:fld>
            <a:endParaRPr lang="da-DK"/>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FD8AB542-AB71-4365-AA73-7563DD4B7DFA}" type="slidenum">
              <a:rPr lang="da-DK"/>
              <a:pPr>
                <a:defRPr/>
              </a:pPr>
              <a:t>‹nr.›</a:t>
            </a:fld>
            <a:endParaRPr lang="da-DK"/>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D731AE08-A73D-4BEC-AF69-3DBE9E07C0DF}" type="slidenum">
              <a:rPr lang="da-DK"/>
              <a:pPr>
                <a:defRPr/>
              </a:pPr>
              <a:t>‹nr.›</a:t>
            </a:fld>
            <a:endParaRPr lang="da-DK"/>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C40E42CE-BEAD-4F5D-9325-B001B44873F0}" type="slidenum">
              <a:rPr lang="da-DK"/>
              <a:pPr>
                <a:defRPr/>
              </a:pPr>
              <a:t>‹nr.›</a:t>
            </a:fld>
            <a:endParaRPr lang="da-DK"/>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A1944398-597C-46B8-9C07-17FC582D079D}" type="slidenum">
              <a:rPr lang="da-DK"/>
              <a:pPr>
                <a:defRPr/>
              </a:pPr>
              <a:t>‹nr.›</a:t>
            </a:fld>
            <a:endParaRPr lang="da-DK"/>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BBD96EF8-8408-4F53-9BE0-858F95B708F3}" type="slidenum">
              <a:rPr lang="da-DK"/>
              <a:pPr>
                <a:defRPr/>
              </a:pPr>
              <a:t>‹nr.›</a:t>
            </a:fld>
            <a:endParaRPr lang="da-DK"/>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FAB32D73-78D7-4BB6-88C5-A1C22B69EEED}" type="slidenum">
              <a:rPr lang="da-DK"/>
              <a:pPr>
                <a:defRPr/>
              </a:pPr>
              <a:t>‹nr.›</a:t>
            </a:fld>
            <a:endParaRPr lang="da-DK"/>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372225" y="274638"/>
            <a:ext cx="1800225" cy="6249987"/>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971550" y="274638"/>
            <a:ext cx="5248275" cy="6249987"/>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3A5A92D2-2508-4A52-86AA-68362C3AC449}" type="slidenum">
              <a:rPr lang="da-DK"/>
              <a:pPr>
                <a:defRPr/>
              </a:pPr>
              <a:t>‹nr.›</a:t>
            </a:fld>
            <a:endParaRPr lang="da-DK"/>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Temagruppen om fælles akutmodtagelser, den 24.08.12</a:t>
            </a:r>
          </a:p>
        </p:txBody>
      </p:sp>
      <p:sp>
        <p:nvSpPr>
          <p:cNvPr id="7" name="Rectangle 6"/>
          <p:cNvSpPr>
            <a:spLocks noGrp="1" noChangeArrowheads="1"/>
          </p:cNvSpPr>
          <p:nvPr>
            <p:ph type="sldNum" sz="quarter" idx="12"/>
          </p:nvPr>
        </p:nvSpPr>
        <p:spPr>
          <a:ln/>
        </p:spPr>
        <p:txBody>
          <a:bodyPr/>
          <a:lstStyle>
            <a:lvl1pPr>
              <a:defRPr/>
            </a:lvl1pPr>
          </a:lstStyle>
          <a:p>
            <a:pPr>
              <a:defRPr/>
            </a:pPr>
            <a:fld id="{DAD6C2C6-10A3-4935-8710-BDBF4BA2EF26}"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r>
              <a:rPr lang="da-DK"/>
              <a:t>Temagruppen om fælles akutmodtagelser, den 24.08.12</a:t>
            </a:r>
          </a:p>
        </p:txBody>
      </p:sp>
      <p:sp>
        <p:nvSpPr>
          <p:cNvPr id="7" name="Rectangle 6"/>
          <p:cNvSpPr>
            <a:spLocks noGrp="1" noChangeArrowheads="1"/>
          </p:cNvSpPr>
          <p:nvPr>
            <p:ph type="sldNum" sz="quarter" idx="12"/>
          </p:nvPr>
        </p:nvSpPr>
        <p:spPr>
          <a:ln/>
        </p:spPr>
        <p:txBody>
          <a:bodyPr/>
          <a:lstStyle>
            <a:lvl1pPr>
              <a:defRPr/>
            </a:lvl1pPr>
          </a:lstStyle>
          <a:p>
            <a:pPr>
              <a:defRPr/>
            </a:pPr>
            <a:fld id="{78401810-5F75-4D71-AF71-5156EDDDC110}"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611188" y="274638"/>
            <a:ext cx="79930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96259" name="Rectangle 3"/>
          <p:cNvSpPr>
            <a:spLocks noGrp="1" noChangeArrowheads="1"/>
          </p:cNvSpPr>
          <p:nvPr>
            <p:ph type="body" idx="1"/>
          </p:nvPr>
        </p:nvSpPr>
        <p:spPr bwMode="auto">
          <a:xfrm>
            <a:off x="611188" y="1773238"/>
            <a:ext cx="7991475" cy="424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da-DK"/>
          </a:p>
        </p:txBody>
      </p:sp>
      <p:sp>
        <p:nvSpPr>
          <p:cNvPr id="36869" name="Rectangle 5"/>
          <p:cNvSpPr>
            <a:spLocks noGrp="1" noChangeArrowheads="1"/>
          </p:cNvSpPr>
          <p:nvPr>
            <p:ph type="ftr" sz="quarter" idx="3"/>
          </p:nvPr>
        </p:nvSpPr>
        <p:spPr bwMode="auto">
          <a:xfrm>
            <a:off x="2339975" y="6337300"/>
            <a:ext cx="44640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5F5F5F"/>
                </a:solidFill>
                <a:latin typeface="+mn-lt"/>
              </a:defRPr>
            </a:lvl1pPr>
          </a:lstStyle>
          <a:p>
            <a:pPr>
              <a:defRPr/>
            </a:pPr>
            <a:r>
              <a:rPr lang="da-DK"/>
              <a:t>Temagruppen om fælles akutmodtagelser, den 24.08.12</a:t>
            </a: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3F6A250-23E8-4987-9FD4-BDCE91D9ED66}" type="slidenum">
              <a:rPr lang="da-DK"/>
              <a:pPr>
                <a:defRPr/>
              </a:pPr>
              <a:t>‹nr.›</a:t>
            </a:fld>
            <a:endParaRPr lang="da-DK"/>
          </a:p>
        </p:txBody>
      </p:sp>
      <p:sp>
        <p:nvSpPr>
          <p:cNvPr id="36872" name="Line 8"/>
          <p:cNvSpPr>
            <a:spLocks noChangeShapeType="1"/>
          </p:cNvSpPr>
          <p:nvPr/>
        </p:nvSpPr>
        <p:spPr bwMode="auto">
          <a:xfrm>
            <a:off x="684213" y="1412875"/>
            <a:ext cx="7848600" cy="0"/>
          </a:xfrm>
          <a:prstGeom prst="line">
            <a:avLst/>
          </a:prstGeom>
          <a:noFill/>
          <a:ln w="38100">
            <a:solidFill>
              <a:schemeClr val="folHlink"/>
            </a:solidFill>
            <a:round/>
            <a:headEnd/>
            <a:tailEnd/>
          </a:ln>
          <a:effectLst/>
        </p:spPr>
        <p:txBody>
          <a:bodyPr/>
          <a:lstStyle/>
          <a:p>
            <a:pPr>
              <a:defRPr/>
            </a:pPr>
            <a:endParaRPr lang="da-DK"/>
          </a:p>
        </p:txBody>
      </p:sp>
      <p:pic>
        <p:nvPicPr>
          <p:cNvPr id="96264" name="Picture 10"/>
          <p:cNvPicPr>
            <a:picLocks noChangeAspect="1" noChangeArrowheads="1"/>
          </p:cNvPicPr>
          <p:nvPr userDrawn="1"/>
        </p:nvPicPr>
        <p:blipFill>
          <a:blip r:embed="rId13"/>
          <a:srcRect/>
          <a:stretch>
            <a:fillRect/>
          </a:stretch>
        </p:blipFill>
        <p:spPr bwMode="auto">
          <a:xfrm>
            <a:off x="7423150" y="5111750"/>
            <a:ext cx="1397000" cy="1412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Utah" pitchFamily="34" charset="0"/>
        </a:defRPr>
      </a:lvl2pPr>
      <a:lvl3pPr algn="l" rtl="0" eaLnBrk="0" fontAlgn="base" hangingPunct="0">
        <a:spcBef>
          <a:spcPct val="0"/>
        </a:spcBef>
        <a:spcAft>
          <a:spcPct val="0"/>
        </a:spcAft>
        <a:defRPr sz="3600">
          <a:solidFill>
            <a:schemeClr val="tx2"/>
          </a:solidFill>
          <a:latin typeface="Utah" pitchFamily="34" charset="0"/>
        </a:defRPr>
      </a:lvl3pPr>
      <a:lvl4pPr algn="l" rtl="0" eaLnBrk="0" fontAlgn="base" hangingPunct="0">
        <a:spcBef>
          <a:spcPct val="0"/>
        </a:spcBef>
        <a:spcAft>
          <a:spcPct val="0"/>
        </a:spcAft>
        <a:defRPr sz="3600">
          <a:solidFill>
            <a:schemeClr val="tx2"/>
          </a:solidFill>
          <a:latin typeface="Utah" pitchFamily="34" charset="0"/>
        </a:defRPr>
      </a:lvl4pPr>
      <a:lvl5pPr algn="l" rtl="0" eaLnBrk="0" fontAlgn="base" hangingPunct="0">
        <a:spcBef>
          <a:spcPct val="0"/>
        </a:spcBef>
        <a:spcAft>
          <a:spcPct val="0"/>
        </a:spcAft>
        <a:defRPr sz="3600">
          <a:solidFill>
            <a:schemeClr val="tx2"/>
          </a:solidFill>
          <a:latin typeface="Utah" pitchFamily="34" charset="0"/>
        </a:defRPr>
      </a:lvl5pPr>
      <a:lvl6pPr marL="457200" algn="l" rtl="0" fontAlgn="base">
        <a:spcBef>
          <a:spcPct val="0"/>
        </a:spcBef>
        <a:spcAft>
          <a:spcPct val="0"/>
        </a:spcAft>
        <a:defRPr sz="3600">
          <a:solidFill>
            <a:schemeClr val="tx2"/>
          </a:solidFill>
          <a:latin typeface="Utah" pitchFamily="34" charset="0"/>
        </a:defRPr>
      </a:lvl6pPr>
      <a:lvl7pPr marL="914400" algn="l" rtl="0" fontAlgn="base">
        <a:spcBef>
          <a:spcPct val="0"/>
        </a:spcBef>
        <a:spcAft>
          <a:spcPct val="0"/>
        </a:spcAft>
        <a:defRPr sz="3600">
          <a:solidFill>
            <a:schemeClr val="tx2"/>
          </a:solidFill>
          <a:latin typeface="Utah" pitchFamily="34" charset="0"/>
        </a:defRPr>
      </a:lvl7pPr>
      <a:lvl8pPr marL="1371600" algn="l" rtl="0" fontAlgn="base">
        <a:spcBef>
          <a:spcPct val="0"/>
        </a:spcBef>
        <a:spcAft>
          <a:spcPct val="0"/>
        </a:spcAft>
        <a:defRPr sz="3600">
          <a:solidFill>
            <a:schemeClr val="tx2"/>
          </a:solidFill>
          <a:latin typeface="Utah" pitchFamily="34" charset="0"/>
        </a:defRPr>
      </a:lvl8pPr>
      <a:lvl9pPr marL="1828800" algn="l" rtl="0" fontAlgn="base">
        <a:spcBef>
          <a:spcPct val="0"/>
        </a:spcBef>
        <a:spcAft>
          <a:spcPct val="0"/>
        </a:spcAft>
        <a:defRPr sz="3600">
          <a:solidFill>
            <a:schemeClr val="tx2"/>
          </a:solidFill>
          <a:latin typeface="Utah"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a-DK"/>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a-DK"/>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639105-D6A9-496F-AC5F-A4D9114249F3}"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da-DK"/>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da-DK"/>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C568611E-E61D-4D1D-ACD3-11BD7EDDE0AB}" type="slidenum">
              <a:rPr lang="da-DK"/>
              <a:pPr>
                <a:defRPr/>
              </a:pPr>
              <a:t>‹nr.›</a:t>
            </a:fld>
            <a:endParaRPr lang="da-DK"/>
          </a:p>
        </p:txBody>
      </p:sp>
      <p:pic>
        <p:nvPicPr>
          <p:cNvPr id="25607" name="Picture 10" descr="Tandhjul _tonet_grønt_mørkere"/>
          <p:cNvPicPr>
            <a:picLocks noChangeAspect="1" noChangeArrowheads="1"/>
          </p:cNvPicPr>
          <p:nvPr userDrawn="1"/>
        </p:nvPicPr>
        <p:blipFill>
          <a:blip r:embed="rId13"/>
          <a:srcRect/>
          <a:stretch>
            <a:fillRect/>
          </a:stretch>
        </p:blipFill>
        <p:spPr bwMode="auto">
          <a:xfrm>
            <a:off x="-1260475" y="3429000"/>
            <a:ext cx="4443413" cy="457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a:solidFill>
            <a:srgbClr val="5F5F5F"/>
          </a:solidFill>
          <a:latin typeface="+mj-lt"/>
          <a:ea typeface="+mj-ea"/>
          <a:cs typeface="+mj-cs"/>
        </a:defRPr>
      </a:lvl1pPr>
      <a:lvl2pPr algn="ctr" rtl="0" eaLnBrk="0" fontAlgn="base" hangingPunct="0">
        <a:spcBef>
          <a:spcPct val="0"/>
        </a:spcBef>
        <a:spcAft>
          <a:spcPct val="0"/>
        </a:spcAft>
        <a:defRPr sz="4400">
          <a:solidFill>
            <a:srgbClr val="5F5F5F"/>
          </a:solidFill>
          <a:latin typeface="Utah" pitchFamily="34" charset="0"/>
        </a:defRPr>
      </a:lvl2pPr>
      <a:lvl3pPr algn="ctr" rtl="0" eaLnBrk="0" fontAlgn="base" hangingPunct="0">
        <a:spcBef>
          <a:spcPct val="0"/>
        </a:spcBef>
        <a:spcAft>
          <a:spcPct val="0"/>
        </a:spcAft>
        <a:defRPr sz="4400">
          <a:solidFill>
            <a:srgbClr val="5F5F5F"/>
          </a:solidFill>
          <a:latin typeface="Utah" pitchFamily="34" charset="0"/>
        </a:defRPr>
      </a:lvl3pPr>
      <a:lvl4pPr algn="ctr" rtl="0" eaLnBrk="0" fontAlgn="base" hangingPunct="0">
        <a:spcBef>
          <a:spcPct val="0"/>
        </a:spcBef>
        <a:spcAft>
          <a:spcPct val="0"/>
        </a:spcAft>
        <a:defRPr sz="4400">
          <a:solidFill>
            <a:srgbClr val="5F5F5F"/>
          </a:solidFill>
          <a:latin typeface="Utah" pitchFamily="34" charset="0"/>
        </a:defRPr>
      </a:lvl4pPr>
      <a:lvl5pPr algn="ctr" rtl="0" eaLnBrk="0" fontAlgn="base" hangingPunct="0">
        <a:spcBef>
          <a:spcPct val="0"/>
        </a:spcBef>
        <a:spcAft>
          <a:spcPct val="0"/>
        </a:spcAft>
        <a:defRPr sz="4400">
          <a:solidFill>
            <a:srgbClr val="5F5F5F"/>
          </a:solidFill>
          <a:latin typeface="Utah" pitchFamily="34" charset="0"/>
        </a:defRPr>
      </a:lvl5pPr>
      <a:lvl6pPr marL="457200" algn="ctr" rtl="0" fontAlgn="base">
        <a:spcBef>
          <a:spcPct val="0"/>
        </a:spcBef>
        <a:spcAft>
          <a:spcPct val="0"/>
        </a:spcAft>
        <a:defRPr sz="4400">
          <a:solidFill>
            <a:srgbClr val="5F5F5F"/>
          </a:solidFill>
          <a:latin typeface="Utah" pitchFamily="34" charset="0"/>
        </a:defRPr>
      </a:lvl6pPr>
      <a:lvl7pPr marL="914400" algn="ctr" rtl="0" fontAlgn="base">
        <a:spcBef>
          <a:spcPct val="0"/>
        </a:spcBef>
        <a:spcAft>
          <a:spcPct val="0"/>
        </a:spcAft>
        <a:defRPr sz="4400">
          <a:solidFill>
            <a:srgbClr val="5F5F5F"/>
          </a:solidFill>
          <a:latin typeface="Utah" pitchFamily="34" charset="0"/>
        </a:defRPr>
      </a:lvl7pPr>
      <a:lvl8pPr marL="1371600" algn="ctr" rtl="0" fontAlgn="base">
        <a:spcBef>
          <a:spcPct val="0"/>
        </a:spcBef>
        <a:spcAft>
          <a:spcPct val="0"/>
        </a:spcAft>
        <a:defRPr sz="4400">
          <a:solidFill>
            <a:srgbClr val="5F5F5F"/>
          </a:solidFill>
          <a:latin typeface="Utah" pitchFamily="34" charset="0"/>
        </a:defRPr>
      </a:lvl8pPr>
      <a:lvl9pPr marL="1828800" algn="ctr" rtl="0" fontAlgn="base">
        <a:spcBef>
          <a:spcPct val="0"/>
        </a:spcBef>
        <a:spcAft>
          <a:spcPct val="0"/>
        </a:spcAft>
        <a:defRPr sz="4400">
          <a:solidFill>
            <a:srgbClr val="5F5F5F"/>
          </a:solidFill>
          <a:latin typeface="Utah" pitchFamily="34" charset="0"/>
        </a:defRPr>
      </a:lvl9pPr>
    </p:titleStyle>
    <p:bodyStyle>
      <a:lvl1pPr marL="342900" indent="-342900" algn="l" rtl="0" eaLnBrk="0" fontAlgn="base" hangingPunct="0">
        <a:spcBef>
          <a:spcPct val="20000"/>
        </a:spcBef>
        <a:spcAft>
          <a:spcPct val="0"/>
        </a:spcAft>
        <a:buChar char="•"/>
        <a:defRPr sz="3200">
          <a:solidFill>
            <a:srgbClr val="5F5F5F"/>
          </a:solidFill>
          <a:latin typeface="+mn-lt"/>
          <a:ea typeface="+mn-ea"/>
          <a:cs typeface="+mn-cs"/>
        </a:defRPr>
      </a:lvl1pPr>
      <a:lvl2pPr marL="742950" indent="-285750" algn="l" rtl="0" eaLnBrk="0" fontAlgn="base" hangingPunct="0">
        <a:spcBef>
          <a:spcPct val="20000"/>
        </a:spcBef>
        <a:spcAft>
          <a:spcPct val="0"/>
        </a:spcAft>
        <a:buChar char="–"/>
        <a:defRPr sz="2800">
          <a:solidFill>
            <a:srgbClr val="5F5F5F"/>
          </a:solidFill>
          <a:latin typeface="+mn-lt"/>
        </a:defRPr>
      </a:lvl2pPr>
      <a:lvl3pPr marL="1143000" indent="-228600" algn="l" rtl="0" eaLnBrk="0" fontAlgn="base" hangingPunct="0">
        <a:spcBef>
          <a:spcPct val="20000"/>
        </a:spcBef>
        <a:spcAft>
          <a:spcPct val="0"/>
        </a:spcAft>
        <a:buChar char="•"/>
        <a:defRPr sz="2400">
          <a:solidFill>
            <a:srgbClr val="5F5F5F"/>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13"/>
          <a:srcRect/>
          <a:stretch>
            <a:fillRect/>
          </a:stretch>
        </p:blipFill>
        <p:spPr bwMode="auto">
          <a:xfrm>
            <a:off x="0" y="4505325"/>
            <a:ext cx="2273300" cy="2352675"/>
          </a:xfrm>
          <a:prstGeom prst="rect">
            <a:avLst/>
          </a:prstGeom>
          <a:noFill/>
          <a:ln w="9525">
            <a:noFill/>
            <a:miter lim="800000"/>
            <a:headEnd/>
            <a:tailEnd/>
          </a:ln>
        </p:spPr>
      </p:pic>
      <p:pic>
        <p:nvPicPr>
          <p:cNvPr id="37891" name="Picture 3"/>
          <p:cNvPicPr>
            <a:picLocks noChangeAspect="1" noChangeArrowheads="1"/>
          </p:cNvPicPr>
          <p:nvPr/>
        </p:nvPicPr>
        <p:blipFill>
          <a:blip r:embed="rId14"/>
          <a:srcRect/>
          <a:stretch>
            <a:fillRect/>
          </a:stretch>
        </p:blipFill>
        <p:spPr bwMode="auto">
          <a:xfrm>
            <a:off x="5148263" y="2897188"/>
            <a:ext cx="4046537" cy="3910012"/>
          </a:xfrm>
          <a:prstGeom prst="rect">
            <a:avLst/>
          </a:prstGeom>
          <a:noFill/>
          <a:ln w="9525">
            <a:noFill/>
            <a:miter lim="800000"/>
            <a:headEnd/>
            <a:tailEnd/>
          </a:ln>
        </p:spPr>
      </p:pic>
      <p:sp>
        <p:nvSpPr>
          <p:cNvPr id="37892" name="Rectangle 4"/>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37893"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89094"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da-DK"/>
          </a:p>
        </p:txBody>
      </p:sp>
      <p:sp>
        <p:nvSpPr>
          <p:cNvPr id="89095" name="Rectangle 7"/>
          <p:cNvSpPr>
            <a:spLocks noGrp="1" noChangeArrowheads="1"/>
          </p:cNvSpPr>
          <p:nvPr>
            <p:ph type="ftr" sz="quarter" idx="3"/>
          </p:nvPr>
        </p:nvSpPr>
        <p:spPr bwMode="auto">
          <a:xfrm>
            <a:off x="1979613" y="6245225"/>
            <a:ext cx="51847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5F5F5F"/>
                </a:solidFill>
                <a:latin typeface="+mn-lt"/>
              </a:defRPr>
            </a:lvl1pPr>
          </a:lstStyle>
          <a:p>
            <a:pPr>
              <a:defRPr/>
            </a:pPr>
            <a:r>
              <a:rPr lang="da-DK"/>
              <a:t>Regionernes Kliniske Kvalitetsudviklingsprogram</a:t>
            </a:r>
          </a:p>
        </p:txBody>
      </p:sp>
      <p:sp>
        <p:nvSpPr>
          <p:cNvPr id="89096"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B0F6E5A-E65C-4556-9EC2-2D00718DD66A}"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dt="0"/>
  <p:txStyles>
    <p:titleStyle>
      <a:lvl1pPr algn="ctr" rtl="0" eaLnBrk="0" fontAlgn="base" hangingPunct="0">
        <a:spcBef>
          <a:spcPct val="0"/>
        </a:spcBef>
        <a:spcAft>
          <a:spcPct val="0"/>
        </a:spcAft>
        <a:defRPr sz="3600">
          <a:solidFill>
            <a:srgbClr val="5F5F5F"/>
          </a:solidFill>
          <a:latin typeface="+mj-lt"/>
          <a:ea typeface="+mj-ea"/>
          <a:cs typeface="+mj-cs"/>
        </a:defRPr>
      </a:lvl1pPr>
      <a:lvl2pPr algn="ctr" rtl="0" eaLnBrk="0" fontAlgn="base" hangingPunct="0">
        <a:spcBef>
          <a:spcPct val="0"/>
        </a:spcBef>
        <a:spcAft>
          <a:spcPct val="0"/>
        </a:spcAft>
        <a:defRPr sz="3600">
          <a:solidFill>
            <a:srgbClr val="5F5F5F"/>
          </a:solidFill>
          <a:latin typeface="Utah" pitchFamily="34" charset="0"/>
        </a:defRPr>
      </a:lvl2pPr>
      <a:lvl3pPr algn="ctr" rtl="0" eaLnBrk="0" fontAlgn="base" hangingPunct="0">
        <a:spcBef>
          <a:spcPct val="0"/>
        </a:spcBef>
        <a:spcAft>
          <a:spcPct val="0"/>
        </a:spcAft>
        <a:defRPr sz="3600">
          <a:solidFill>
            <a:srgbClr val="5F5F5F"/>
          </a:solidFill>
          <a:latin typeface="Utah" pitchFamily="34" charset="0"/>
        </a:defRPr>
      </a:lvl3pPr>
      <a:lvl4pPr algn="ctr" rtl="0" eaLnBrk="0" fontAlgn="base" hangingPunct="0">
        <a:spcBef>
          <a:spcPct val="0"/>
        </a:spcBef>
        <a:spcAft>
          <a:spcPct val="0"/>
        </a:spcAft>
        <a:defRPr sz="3600">
          <a:solidFill>
            <a:srgbClr val="5F5F5F"/>
          </a:solidFill>
          <a:latin typeface="Utah" pitchFamily="34" charset="0"/>
        </a:defRPr>
      </a:lvl4pPr>
      <a:lvl5pPr algn="ctr" rtl="0" eaLnBrk="0" fontAlgn="base" hangingPunct="0">
        <a:spcBef>
          <a:spcPct val="0"/>
        </a:spcBef>
        <a:spcAft>
          <a:spcPct val="0"/>
        </a:spcAft>
        <a:defRPr sz="3600">
          <a:solidFill>
            <a:srgbClr val="5F5F5F"/>
          </a:solidFill>
          <a:latin typeface="Utah" pitchFamily="34" charset="0"/>
        </a:defRPr>
      </a:lvl5pPr>
      <a:lvl6pPr marL="457200" algn="ctr" rtl="0" fontAlgn="base">
        <a:spcBef>
          <a:spcPct val="0"/>
        </a:spcBef>
        <a:spcAft>
          <a:spcPct val="0"/>
        </a:spcAft>
        <a:defRPr sz="3600">
          <a:solidFill>
            <a:srgbClr val="5F5F5F"/>
          </a:solidFill>
          <a:latin typeface="Utah" pitchFamily="34" charset="0"/>
        </a:defRPr>
      </a:lvl6pPr>
      <a:lvl7pPr marL="914400" algn="ctr" rtl="0" fontAlgn="base">
        <a:spcBef>
          <a:spcPct val="0"/>
        </a:spcBef>
        <a:spcAft>
          <a:spcPct val="0"/>
        </a:spcAft>
        <a:defRPr sz="3600">
          <a:solidFill>
            <a:srgbClr val="5F5F5F"/>
          </a:solidFill>
          <a:latin typeface="Utah" pitchFamily="34" charset="0"/>
        </a:defRPr>
      </a:lvl7pPr>
      <a:lvl8pPr marL="1371600" algn="ctr" rtl="0" fontAlgn="base">
        <a:spcBef>
          <a:spcPct val="0"/>
        </a:spcBef>
        <a:spcAft>
          <a:spcPct val="0"/>
        </a:spcAft>
        <a:defRPr sz="3600">
          <a:solidFill>
            <a:srgbClr val="5F5F5F"/>
          </a:solidFill>
          <a:latin typeface="Utah" pitchFamily="34" charset="0"/>
        </a:defRPr>
      </a:lvl8pPr>
      <a:lvl9pPr marL="1828800" algn="ctr" rtl="0" fontAlgn="base">
        <a:spcBef>
          <a:spcPct val="0"/>
        </a:spcBef>
        <a:spcAft>
          <a:spcPct val="0"/>
        </a:spcAft>
        <a:defRPr sz="3600">
          <a:solidFill>
            <a:srgbClr val="5F5F5F"/>
          </a:solidFill>
          <a:latin typeface="Utah" pitchFamily="34" charset="0"/>
        </a:defRPr>
      </a:lvl9pPr>
    </p:titleStyle>
    <p:bodyStyle>
      <a:lvl1pPr marL="342900" indent="-342900" algn="l" rtl="0" eaLnBrk="0" fontAlgn="base" hangingPunct="0">
        <a:spcBef>
          <a:spcPct val="20000"/>
        </a:spcBef>
        <a:spcAft>
          <a:spcPct val="0"/>
        </a:spcAft>
        <a:buChar char="•"/>
        <a:defRPr sz="3200">
          <a:solidFill>
            <a:srgbClr val="5F5F5F"/>
          </a:solidFill>
          <a:latin typeface="+mn-lt"/>
          <a:ea typeface="+mn-ea"/>
          <a:cs typeface="+mn-cs"/>
        </a:defRPr>
      </a:lvl1pPr>
      <a:lvl2pPr marL="742950" indent="-285750" algn="l" rtl="0" eaLnBrk="0" fontAlgn="base" hangingPunct="0">
        <a:spcBef>
          <a:spcPct val="20000"/>
        </a:spcBef>
        <a:spcAft>
          <a:spcPct val="0"/>
        </a:spcAft>
        <a:buChar char="–"/>
        <a:defRPr sz="2800">
          <a:solidFill>
            <a:srgbClr val="5F5F5F"/>
          </a:solidFill>
          <a:latin typeface="+mn-lt"/>
        </a:defRPr>
      </a:lvl2pPr>
      <a:lvl3pPr marL="1143000" indent="-228600" algn="l" rtl="0" eaLnBrk="0" fontAlgn="base" hangingPunct="0">
        <a:spcBef>
          <a:spcPct val="20000"/>
        </a:spcBef>
        <a:spcAft>
          <a:spcPct val="0"/>
        </a:spcAft>
        <a:buChar char="•"/>
        <a:defRPr sz="2400">
          <a:solidFill>
            <a:srgbClr val="5F5F5F"/>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da-DK"/>
          </a:p>
        </p:txBody>
      </p:sp>
      <p:sp>
        <p:nvSpPr>
          <p:cNvPr id="90117" name="Rectangle 5"/>
          <p:cNvSpPr>
            <a:spLocks noGrp="1" noChangeArrowheads="1"/>
          </p:cNvSpPr>
          <p:nvPr>
            <p:ph type="ftr" sz="quarter" idx="3"/>
          </p:nvPr>
        </p:nvSpPr>
        <p:spPr bwMode="auto">
          <a:xfrm>
            <a:off x="2051050" y="6245225"/>
            <a:ext cx="51847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5F5F5F"/>
                </a:solidFill>
                <a:latin typeface="+mn-lt"/>
              </a:defRPr>
            </a:lvl1pPr>
          </a:lstStyle>
          <a:p>
            <a:pPr>
              <a:defRPr/>
            </a:pPr>
            <a:r>
              <a:rPr lang="da-DK"/>
              <a:t>Regionernes Kliniske Kvalitetsudviklingsprogram</a:t>
            </a:r>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5741C78-FB98-45E4-BFA7-6322D508950E}" type="slidenum">
              <a:rPr lang="da-DK"/>
              <a:pPr>
                <a:defRPr/>
              </a:pPr>
              <a:t>‹nr.›</a:t>
            </a:fld>
            <a:endParaRPr lang="da-DK"/>
          </a:p>
        </p:txBody>
      </p:sp>
      <p:pic>
        <p:nvPicPr>
          <p:cNvPr id="50183" name="Picture 7" descr="Deko_multicolour"/>
          <p:cNvPicPr>
            <a:picLocks noChangeAspect="1" noChangeArrowheads="1"/>
          </p:cNvPicPr>
          <p:nvPr/>
        </p:nvPicPr>
        <p:blipFill>
          <a:blip r:embed="rId13"/>
          <a:srcRect/>
          <a:stretch>
            <a:fillRect/>
          </a:stretch>
        </p:blipFill>
        <p:spPr bwMode="auto">
          <a:xfrm>
            <a:off x="7380288" y="4941888"/>
            <a:ext cx="1308100" cy="1368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Utah" pitchFamily="34" charset="0"/>
        </a:defRPr>
      </a:lvl2pPr>
      <a:lvl3pPr algn="ctr" rtl="0" eaLnBrk="0" fontAlgn="base" hangingPunct="0">
        <a:spcBef>
          <a:spcPct val="0"/>
        </a:spcBef>
        <a:spcAft>
          <a:spcPct val="0"/>
        </a:spcAft>
        <a:defRPr sz="3600">
          <a:solidFill>
            <a:schemeClr val="tx2"/>
          </a:solidFill>
          <a:latin typeface="Utah" pitchFamily="34" charset="0"/>
        </a:defRPr>
      </a:lvl3pPr>
      <a:lvl4pPr algn="ctr" rtl="0" eaLnBrk="0" fontAlgn="base" hangingPunct="0">
        <a:spcBef>
          <a:spcPct val="0"/>
        </a:spcBef>
        <a:spcAft>
          <a:spcPct val="0"/>
        </a:spcAft>
        <a:defRPr sz="3600">
          <a:solidFill>
            <a:schemeClr val="tx2"/>
          </a:solidFill>
          <a:latin typeface="Utah" pitchFamily="34" charset="0"/>
        </a:defRPr>
      </a:lvl4pPr>
      <a:lvl5pPr algn="ctr" rtl="0" eaLnBrk="0" fontAlgn="base" hangingPunct="0">
        <a:spcBef>
          <a:spcPct val="0"/>
        </a:spcBef>
        <a:spcAft>
          <a:spcPct val="0"/>
        </a:spcAft>
        <a:defRPr sz="3600">
          <a:solidFill>
            <a:schemeClr val="tx2"/>
          </a:solidFill>
          <a:latin typeface="Utah" pitchFamily="34" charset="0"/>
        </a:defRPr>
      </a:lvl5pPr>
      <a:lvl6pPr marL="457200" algn="ctr" rtl="0" fontAlgn="base">
        <a:spcBef>
          <a:spcPct val="0"/>
        </a:spcBef>
        <a:spcAft>
          <a:spcPct val="0"/>
        </a:spcAft>
        <a:defRPr sz="3600">
          <a:solidFill>
            <a:schemeClr val="tx2"/>
          </a:solidFill>
          <a:latin typeface="Utah" pitchFamily="34" charset="0"/>
        </a:defRPr>
      </a:lvl6pPr>
      <a:lvl7pPr marL="914400" algn="ctr" rtl="0" fontAlgn="base">
        <a:spcBef>
          <a:spcPct val="0"/>
        </a:spcBef>
        <a:spcAft>
          <a:spcPct val="0"/>
        </a:spcAft>
        <a:defRPr sz="3600">
          <a:solidFill>
            <a:schemeClr val="tx2"/>
          </a:solidFill>
          <a:latin typeface="Utah" pitchFamily="34" charset="0"/>
        </a:defRPr>
      </a:lvl7pPr>
      <a:lvl8pPr marL="1371600" algn="ctr" rtl="0" fontAlgn="base">
        <a:spcBef>
          <a:spcPct val="0"/>
        </a:spcBef>
        <a:spcAft>
          <a:spcPct val="0"/>
        </a:spcAft>
        <a:defRPr sz="3600">
          <a:solidFill>
            <a:schemeClr val="tx2"/>
          </a:solidFill>
          <a:latin typeface="Utah" pitchFamily="34" charset="0"/>
        </a:defRPr>
      </a:lvl8pPr>
      <a:lvl9pPr marL="1828800" algn="ctr" rtl="0" fontAlgn="base">
        <a:spcBef>
          <a:spcPct val="0"/>
        </a:spcBef>
        <a:spcAft>
          <a:spcPct val="0"/>
        </a:spcAft>
        <a:defRPr sz="3600">
          <a:solidFill>
            <a:schemeClr val="tx2"/>
          </a:solidFill>
          <a:latin typeface="Utah"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da-DK"/>
          </a:p>
        </p:txBody>
      </p:sp>
      <p:sp>
        <p:nvSpPr>
          <p:cNvPr id="91141" name="Rectangle 5"/>
          <p:cNvSpPr>
            <a:spLocks noGrp="1" noChangeArrowheads="1"/>
          </p:cNvSpPr>
          <p:nvPr>
            <p:ph type="ftr" sz="quarter" idx="3"/>
          </p:nvPr>
        </p:nvSpPr>
        <p:spPr bwMode="auto">
          <a:xfrm>
            <a:off x="2339975" y="6245225"/>
            <a:ext cx="44640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5F5F5F"/>
                </a:solidFill>
                <a:latin typeface="+mn-lt"/>
              </a:defRPr>
            </a:lvl1pPr>
          </a:lstStyle>
          <a:p>
            <a:pPr>
              <a:defRPr/>
            </a:pPr>
            <a:r>
              <a:rPr lang="da-DK"/>
              <a:t>Regionernes Kliniske Kvalitetsudvilingsprogram</a:t>
            </a: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6A87598-9F6B-40B1-9B1A-17499A71A420}" type="slidenum">
              <a:rPr lang="da-DK"/>
              <a:pPr>
                <a:defRPr/>
              </a:pPr>
              <a:t>‹nr.›</a:t>
            </a:fld>
            <a:endParaRPr lang="da-DK"/>
          </a:p>
        </p:txBody>
      </p:sp>
      <p:pic>
        <p:nvPicPr>
          <p:cNvPr id="62471" name="Picture 7" descr="Deko_multicolour"/>
          <p:cNvPicPr>
            <a:picLocks noChangeAspect="1" noChangeArrowheads="1"/>
          </p:cNvPicPr>
          <p:nvPr/>
        </p:nvPicPr>
        <p:blipFill>
          <a:blip r:embed="rId13"/>
          <a:srcRect/>
          <a:stretch>
            <a:fillRect/>
          </a:stretch>
        </p:blipFill>
        <p:spPr bwMode="auto">
          <a:xfrm>
            <a:off x="7380288" y="4941888"/>
            <a:ext cx="1308100" cy="1368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Utah" pitchFamily="34" charset="0"/>
        </a:defRPr>
      </a:lvl2pPr>
      <a:lvl3pPr algn="ctr" rtl="0" eaLnBrk="0" fontAlgn="base" hangingPunct="0">
        <a:spcBef>
          <a:spcPct val="0"/>
        </a:spcBef>
        <a:spcAft>
          <a:spcPct val="0"/>
        </a:spcAft>
        <a:defRPr sz="3600">
          <a:solidFill>
            <a:schemeClr val="tx2"/>
          </a:solidFill>
          <a:latin typeface="Utah" pitchFamily="34" charset="0"/>
        </a:defRPr>
      </a:lvl3pPr>
      <a:lvl4pPr algn="ctr" rtl="0" eaLnBrk="0" fontAlgn="base" hangingPunct="0">
        <a:spcBef>
          <a:spcPct val="0"/>
        </a:spcBef>
        <a:spcAft>
          <a:spcPct val="0"/>
        </a:spcAft>
        <a:defRPr sz="3600">
          <a:solidFill>
            <a:schemeClr val="tx2"/>
          </a:solidFill>
          <a:latin typeface="Utah" pitchFamily="34" charset="0"/>
        </a:defRPr>
      </a:lvl4pPr>
      <a:lvl5pPr algn="ctr" rtl="0" eaLnBrk="0" fontAlgn="base" hangingPunct="0">
        <a:spcBef>
          <a:spcPct val="0"/>
        </a:spcBef>
        <a:spcAft>
          <a:spcPct val="0"/>
        </a:spcAft>
        <a:defRPr sz="3600">
          <a:solidFill>
            <a:schemeClr val="tx2"/>
          </a:solidFill>
          <a:latin typeface="Utah" pitchFamily="34" charset="0"/>
        </a:defRPr>
      </a:lvl5pPr>
      <a:lvl6pPr marL="457200" algn="ctr" rtl="0" fontAlgn="base">
        <a:spcBef>
          <a:spcPct val="0"/>
        </a:spcBef>
        <a:spcAft>
          <a:spcPct val="0"/>
        </a:spcAft>
        <a:defRPr sz="3600">
          <a:solidFill>
            <a:schemeClr val="tx2"/>
          </a:solidFill>
          <a:latin typeface="Utah" pitchFamily="34" charset="0"/>
        </a:defRPr>
      </a:lvl6pPr>
      <a:lvl7pPr marL="914400" algn="ctr" rtl="0" fontAlgn="base">
        <a:spcBef>
          <a:spcPct val="0"/>
        </a:spcBef>
        <a:spcAft>
          <a:spcPct val="0"/>
        </a:spcAft>
        <a:defRPr sz="3600">
          <a:solidFill>
            <a:schemeClr val="tx2"/>
          </a:solidFill>
          <a:latin typeface="Utah" pitchFamily="34" charset="0"/>
        </a:defRPr>
      </a:lvl7pPr>
      <a:lvl8pPr marL="1371600" algn="ctr" rtl="0" fontAlgn="base">
        <a:spcBef>
          <a:spcPct val="0"/>
        </a:spcBef>
        <a:spcAft>
          <a:spcPct val="0"/>
        </a:spcAft>
        <a:defRPr sz="3600">
          <a:solidFill>
            <a:schemeClr val="tx2"/>
          </a:solidFill>
          <a:latin typeface="Utah" pitchFamily="34" charset="0"/>
        </a:defRPr>
      </a:lvl8pPr>
      <a:lvl9pPr marL="1828800" algn="ctr" rtl="0" fontAlgn="base">
        <a:spcBef>
          <a:spcPct val="0"/>
        </a:spcBef>
        <a:spcAft>
          <a:spcPct val="0"/>
        </a:spcAft>
        <a:defRPr sz="3600">
          <a:solidFill>
            <a:schemeClr val="tx2"/>
          </a:solidFill>
          <a:latin typeface="Utah"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971550" y="274638"/>
            <a:ext cx="7200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74755" name="Rectangle 3"/>
          <p:cNvSpPr>
            <a:spLocks noGrp="1" noChangeArrowheads="1"/>
          </p:cNvSpPr>
          <p:nvPr>
            <p:ph type="body" idx="1"/>
          </p:nvPr>
        </p:nvSpPr>
        <p:spPr bwMode="auto">
          <a:xfrm>
            <a:off x="971550" y="1998663"/>
            <a:ext cx="72009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da-DK"/>
          </a:p>
        </p:txBody>
      </p:sp>
      <p:sp>
        <p:nvSpPr>
          <p:cNvPr id="4101" name="Rectangle 5"/>
          <p:cNvSpPr>
            <a:spLocks noGrp="1" noChangeArrowheads="1"/>
          </p:cNvSpPr>
          <p:nvPr>
            <p:ph type="ftr" sz="quarter" idx="3"/>
          </p:nvPr>
        </p:nvSpPr>
        <p:spPr bwMode="auto">
          <a:xfrm>
            <a:off x="1692275" y="6381750"/>
            <a:ext cx="56880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2"/>
                </a:solidFill>
                <a:latin typeface="+mn-lt"/>
              </a:defRPr>
            </a:lvl1pPr>
          </a:lstStyle>
          <a:p>
            <a:pPr>
              <a:defRPr/>
            </a:pPr>
            <a:endParaRPr lang="da-DK"/>
          </a:p>
          <a:p>
            <a:pPr>
              <a:defRPr/>
            </a:pPr>
            <a:endParaRPr lang="da-DK"/>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fld id="{9C98F8F3-6A1F-45C2-9A94-C7087153E9F5}" type="slidenum">
              <a:rPr lang="da-DK"/>
              <a:pPr>
                <a:defRPr/>
              </a:pPr>
              <a:t>‹nr.›</a:t>
            </a:fld>
            <a:endParaRPr lang="da-DK"/>
          </a:p>
        </p:txBody>
      </p:sp>
      <p:sp>
        <p:nvSpPr>
          <p:cNvPr id="4103" name="Line 7"/>
          <p:cNvSpPr>
            <a:spLocks noChangeShapeType="1"/>
          </p:cNvSpPr>
          <p:nvPr/>
        </p:nvSpPr>
        <p:spPr bwMode="auto">
          <a:xfrm flipV="1">
            <a:off x="900113" y="1484313"/>
            <a:ext cx="7272337" cy="0"/>
          </a:xfrm>
          <a:prstGeom prst="line">
            <a:avLst/>
          </a:prstGeom>
          <a:noFill/>
          <a:ln w="19050">
            <a:solidFill>
              <a:schemeClr val="folHlink"/>
            </a:solidFill>
            <a:round/>
            <a:headEnd/>
            <a:tailEnd/>
          </a:ln>
        </p:spPr>
        <p:txBody>
          <a:bodyPr/>
          <a:lstStyle/>
          <a:p>
            <a:pPr>
              <a:defRPr/>
            </a:pPr>
            <a:endParaRPr lang="da-DK"/>
          </a:p>
        </p:txBody>
      </p:sp>
      <p:pic>
        <p:nvPicPr>
          <p:cNvPr id="74760" name="Picture 8" descr="Deko_multicolour"/>
          <p:cNvPicPr>
            <a:picLocks noChangeAspect="1" noChangeArrowheads="1"/>
          </p:cNvPicPr>
          <p:nvPr userDrawn="1"/>
        </p:nvPicPr>
        <p:blipFill>
          <a:blip r:embed="rId13"/>
          <a:srcRect/>
          <a:stretch>
            <a:fillRect/>
          </a:stretch>
        </p:blipFill>
        <p:spPr bwMode="auto">
          <a:xfrm>
            <a:off x="7380288" y="4941888"/>
            <a:ext cx="1308100" cy="1368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hf sldNum="0"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Utah" pitchFamily="34" charset="0"/>
        </a:defRPr>
      </a:lvl2pPr>
      <a:lvl3pPr algn="l" rtl="0" eaLnBrk="0" fontAlgn="base" hangingPunct="0">
        <a:spcBef>
          <a:spcPct val="0"/>
        </a:spcBef>
        <a:spcAft>
          <a:spcPct val="0"/>
        </a:spcAft>
        <a:defRPr sz="2400">
          <a:solidFill>
            <a:schemeClr val="tx2"/>
          </a:solidFill>
          <a:latin typeface="Utah" pitchFamily="34" charset="0"/>
        </a:defRPr>
      </a:lvl3pPr>
      <a:lvl4pPr algn="l" rtl="0" eaLnBrk="0" fontAlgn="base" hangingPunct="0">
        <a:spcBef>
          <a:spcPct val="0"/>
        </a:spcBef>
        <a:spcAft>
          <a:spcPct val="0"/>
        </a:spcAft>
        <a:defRPr sz="2400">
          <a:solidFill>
            <a:schemeClr val="tx2"/>
          </a:solidFill>
          <a:latin typeface="Utah" pitchFamily="34" charset="0"/>
        </a:defRPr>
      </a:lvl4pPr>
      <a:lvl5pPr algn="l" rtl="0" eaLnBrk="0" fontAlgn="base" hangingPunct="0">
        <a:spcBef>
          <a:spcPct val="0"/>
        </a:spcBef>
        <a:spcAft>
          <a:spcPct val="0"/>
        </a:spcAft>
        <a:defRPr sz="2400">
          <a:solidFill>
            <a:schemeClr val="tx2"/>
          </a:solidFill>
          <a:latin typeface="Utah" pitchFamily="34" charset="0"/>
        </a:defRPr>
      </a:lvl5pPr>
      <a:lvl6pPr marL="457200" algn="l" rtl="0" fontAlgn="base">
        <a:spcBef>
          <a:spcPct val="0"/>
        </a:spcBef>
        <a:spcAft>
          <a:spcPct val="0"/>
        </a:spcAft>
        <a:defRPr sz="2400">
          <a:solidFill>
            <a:schemeClr val="tx2"/>
          </a:solidFill>
          <a:latin typeface="Utah" pitchFamily="34" charset="0"/>
        </a:defRPr>
      </a:lvl6pPr>
      <a:lvl7pPr marL="914400" algn="l" rtl="0" fontAlgn="base">
        <a:spcBef>
          <a:spcPct val="0"/>
        </a:spcBef>
        <a:spcAft>
          <a:spcPct val="0"/>
        </a:spcAft>
        <a:defRPr sz="2400">
          <a:solidFill>
            <a:schemeClr val="tx2"/>
          </a:solidFill>
          <a:latin typeface="Utah" pitchFamily="34" charset="0"/>
        </a:defRPr>
      </a:lvl7pPr>
      <a:lvl8pPr marL="1371600" algn="l" rtl="0" fontAlgn="base">
        <a:spcBef>
          <a:spcPct val="0"/>
        </a:spcBef>
        <a:spcAft>
          <a:spcPct val="0"/>
        </a:spcAft>
        <a:defRPr sz="2400">
          <a:solidFill>
            <a:schemeClr val="tx2"/>
          </a:solidFill>
          <a:latin typeface="Utah" pitchFamily="34" charset="0"/>
        </a:defRPr>
      </a:lvl8pPr>
      <a:lvl9pPr marL="1828800" algn="l" rtl="0" fontAlgn="base">
        <a:spcBef>
          <a:spcPct val="0"/>
        </a:spcBef>
        <a:spcAft>
          <a:spcPct val="0"/>
        </a:spcAft>
        <a:defRPr sz="2400">
          <a:solidFill>
            <a:schemeClr val="tx2"/>
          </a:solidFill>
          <a:latin typeface="Utah"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8" Type="http://schemas.openxmlformats.org/officeDocument/2006/relationships/hyperlink" Target="http://www.sundhed.dk/" TargetMode="External"/><Relationship Id="rId3" Type="http://schemas.openxmlformats.org/officeDocument/2006/relationships/image" Target="../media/image18.wmf"/><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clipartconnection.com/clipartconnection.com/showphoto.php?photo=15301&amp;papass=&amp;sort=1&amp;thecat=500" TargetMode="External"/><Relationship Id="rId5" Type="http://schemas.openxmlformats.org/officeDocument/2006/relationships/image" Target="../media/image20.wmf"/><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worldatlas.com/webimage/countrys/europe/ba.htm"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89090" name="Group 11"/>
          <p:cNvGrpSpPr>
            <a:grpSpLocks/>
          </p:cNvGrpSpPr>
          <p:nvPr/>
        </p:nvGrpSpPr>
        <p:grpSpPr bwMode="auto">
          <a:xfrm>
            <a:off x="468313" y="620713"/>
            <a:ext cx="8064500" cy="5761037"/>
            <a:chOff x="295" y="436"/>
            <a:chExt cx="5080" cy="3629"/>
          </a:xfrm>
        </p:grpSpPr>
        <p:sp>
          <p:nvSpPr>
            <p:cNvPr id="89092" name="Rectangle 3"/>
            <p:cNvSpPr>
              <a:spLocks noChangeArrowheads="1"/>
            </p:cNvSpPr>
            <p:nvPr/>
          </p:nvSpPr>
          <p:spPr bwMode="auto">
            <a:xfrm>
              <a:off x="431" y="436"/>
              <a:ext cx="4898" cy="3242"/>
            </a:xfrm>
            <a:prstGeom prst="rect">
              <a:avLst/>
            </a:prstGeom>
            <a:solidFill>
              <a:srgbClr val="B0CC00"/>
            </a:solidFill>
            <a:ln w="9525">
              <a:noFill/>
              <a:miter lim="800000"/>
              <a:headEnd/>
              <a:tailEnd/>
            </a:ln>
          </p:spPr>
          <p:txBody>
            <a:bodyPr anchor="ctr"/>
            <a:lstStyle/>
            <a:p>
              <a:pPr algn="ctr"/>
              <a:endParaRPr lang="da-DK"/>
            </a:p>
            <a:p>
              <a:pPr algn="ctr"/>
              <a:endParaRPr lang="da-DK"/>
            </a:p>
            <a:p>
              <a:pPr algn="ctr"/>
              <a:endParaRPr lang="da-DK"/>
            </a:p>
            <a:p>
              <a:pPr algn="ctr"/>
              <a:endParaRPr lang="da-DK" sz="3200" b="1">
                <a:solidFill>
                  <a:srgbClr val="333333"/>
                </a:solidFill>
                <a:latin typeface="Utah"/>
              </a:endParaRPr>
            </a:p>
            <a:p>
              <a:pPr algn="ctr"/>
              <a:endParaRPr lang="da-DK" sz="3200" b="1">
                <a:solidFill>
                  <a:srgbClr val="333333"/>
                </a:solidFill>
                <a:latin typeface="Utah"/>
              </a:endParaRPr>
            </a:p>
            <a:p>
              <a:pPr algn="ctr"/>
              <a:endParaRPr lang="da-DK" sz="2000" b="1">
                <a:solidFill>
                  <a:srgbClr val="5F5F5F"/>
                </a:solidFill>
              </a:endParaRPr>
            </a:p>
            <a:p>
              <a:pPr algn="ctr">
                <a:lnSpc>
                  <a:spcPct val="160000"/>
                </a:lnSpc>
              </a:pPr>
              <a:r>
                <a:rPr lang="da-DK" sz="2400" b="1">
                  <a:latin typeface="Utah"/>
                </a:rPr>
                <a:t>The Danish Heart Failure Registry</a:t>
              </a:r>
              <a:endParaRPr lang="da-DK" sz="3600" b="1">
                <a:latin typeface="Utah"/>
              </a:endParaRPr>
            </a:p>
            <a:p>
              <a:pPr algn="ctr">
                <a:lnSpc>
                  <a:spcPct val="300000"/>
                </a:lnSpc>
              </a:pPr>
              <a:r>
                <a:rPr lang="da-DK" sz="1600">
                  <a:latin typeface="Utah"/>
                </a:rPr>
                <a:t>Danish experiences during 10 years</a:t>
              </a:r>
              <a:endParaRPr lang="da-DK" sz="2000">
                <a:latin typeface="Utah"/>
              </a:endParaRPr>
            </a:p>
            <a:p>
              <a:pPr algn="ctr">
                <a:lnSpc>
                  <a:spcPct val="250000"/>
                </a:lnSpc>
              </a:pPr>
              <a:r>
                <a:rPr lang="da-DK" sz="1600" b="1">
                  <a:solidFill>
                    <a:schemeClr val="bg2"/>
                  </a:solidFill>
                  <a:latin typeface="Utah"/>
                </a:rPr>
                <a:t>Anne Nakano Quality advisor for DHFR</a:t>
              </a:r>
            </a:p>
            <a:p>
              <a:pPr algn="ctr">
                <a:lnSpc>
                  <a:spcPct val="250000"/>
                </a:lnSpc>
              </a:pPr>
              <a:r>
                <a:rPr lang="da-DK" sz="1600" b="1">
                  <a:solidFill>
                    <a:schemeClr val="bg2"/>
                  </a:solidFill>
                  <a:latin typeface="Utah"/>
                </a:rPr>
                <a:t> On behalf of the Danish Heart Failure steering group</a:t>
              </a:r>
            </a:p>
            <a:p>
              <a:pPr algn="ctr"/>
              <a:endParaRPr lang="da-DK" sz="1600" b="1">
                <a:solidFill>
                  <a:schemeClr val="bg2"/>
                </a:solidFill>
                <a:latin typeface="Utah"/>
              </a:endParaRPr>
            </a:p>
            <a:p>
              <a:pPr algn="ctr"/>
              <a:endParaRPr lang="da-DK"/>
            </a:p>
            <a:p>
              <a:pPr algn="ctr"/>
              <a:endParaRPr lang="da-DK"/>
            </a:p>
            <a:p>
              <a:pPr algn="ctr"/>
              <a:endParaRPr lang="da-DK"/>
            </a:p>
            <a:p>
              <a:pPr algn="ctr"/>
              <a:endParaRPr lang="da-DK"/>
            </a:p>
            <a:p>
              <a:pPr algn="ctr"/>
              <a:endParaRPr lang="da-DK"/>
            </a:p>
            <a:p>
              <a:pPr algn="ctr"/>
              <a:endParaRPr lang="da-DK"/>
            </a:p>
            <a:p>
              <a:pPr algn="ctr"/>
              <a:endParaRPr lang="da-DK"/>
            </a:p>
            <a:p>
              <a:pPr algn="ctr"/>
              <a:endParaRPr lang="da-DK"/>
            </a:p>
            <a:p>
              <a:pPr algn="ctr"/>
              <a:endParaRPr lang="da-DK"/>
            </a:p>
            <a:p>
              <a:pPr algn="ctr"/>
              <a:endParaRPr lang="da-DK"/>
            </a:p>
            <a:p>
              <a:pPr algn="ctr"/>
              <a:endParaRPr lang="da-DK"/>
            </a:p>
            <a:p>
              <a:pPr algn="ctr"/>
              <a:endParaRPr lang="da-DK"/>
            </a:p>
            <a:p>
              <a:pPr algn="ctr"/>
              <a:endParaRPr lang="da-DK"/>
            </a:p>
          </p:txBody>
        </p:sp>
        <p:pic>
          <p:nvPicPr>
            <p:cNvPr id="89093" name="Picture 6" descr="Tandhjul"/>
            <p:cNvPicPr>
              <a:picLocks noChangeAspect="1" noChangeArrowheads="1"/>
            </p:cNvPicPr>
            <p:nvPr/>
          </p:nvPicPr>
          <p:blipFill>
            <a:blip r:embed="rId3"/>
            <a:srcRect l="-1953" t="44443" b="36026"/>
            <a:stretch>
              <a:fillRect/>
            </a:stretch>
          </p:blipFill>
          <p:spPr bwMode="auto">
            <a:xfrm>
              <a:off x="295" y="2650"/>
              <a:ext cx="5080" cy="1415"/>
            </a:xfrm>
            <a:prstGeom prst="rect">
              <a:avLst/>
            </a:prstGeom>
            <a:noFill/>
            <a:ln w="9525">
              <a:noFill/>
              <a:miter lim="800000"/>
              <a:headEnd/>
              <a:tailEnd/>
            </a:ln>
          </p:spPr>
        </p:pic>
      </p:grpSp>
      <p:sp>
        <p:nvSpPr>
          <p:cNvPr id="89091" name="Tekstboks 4"/>
          <p:cNvSpPr txBox="1">
            <a:spLocks noChangeArrowheads="1"/>
          </p:cNvSpPr>
          <p:nvPr/>
        </p:nvSpPr>
        <p:spPr bwMode="auto">
          <a:xfrm>
            <a:off x="1692275" y="3573463"/>
            <a:ext cx="6480175" cy="800100"/>
          </a:xfrm>
          <a:prstGeom prst="rect">
            <a:avLst/>
          </a:prstGeom>
          <a:noFill/>
          <a:ln w="9525">
            <a:noFill/>
            <a:miter lim="800000"/>
            <a:headEnd/>
            <a:tailEnd/>
          </a:ln>
        </p:spPr>
        <p:txBody>
          <a:bodyPr>
            <a:spAutoFit/>
          </a:bodyPr>
          <a:lstStyle/>
          <a:p>
            <a:r>
              <a:rPr lang="da-DK" sz="1400">
                <a:solidFill>
                  <a:schemeClr val="bg2"/>
                </a:solidFill>
              </a:rPr>
              <a:t>Heart Failure Indicators for DHFR, Kastel´t Kerckebosch, Zeist Donderdag 19 december 2013</a:t>
            </a:r>
          </a:p>
          <a:p>
            <a:endParaRPr lang="da-DK"/>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idefod 4"/>
          <p:cNvSpPr>
            <a:spLocks noGrp="1"/>
          </p:cNvSpPr>
          <p:nvPr>
            <p:ph type="ftr" sz="quarter" idx="11"/>
          </p:nvPr>
        </p:nvSpPr>
        <p:spPr/>
        <p:txBody>
          <a:bodyPr/>
          <a:lstStyle/>
          <a:p>
            <a:pPr>
              <a:defRPr/>
            </a:pPr>
            <a:r>
              <a:rPr lang="da-DK" smtClean="0"/>
              <a:t>The Danish Heart Failure Register</a:t>
            </a:r>
          </a:p>
        </p:txBody>
      </p:sp>
      <p:sp>
        <p:nvSpPr>
          <p:cNvPr id="108546" name="Rectangle 3"/>
          <p:cNvSpPr>
            <a:spLocks noChangeArrowheads="1"/>
          </p:cNvSpPr>
          <p:nvPr/>
        </p:nvSpPr>
        <p:spPr bwMode="auto">
          <a:xfrm>
            <a:off x="468313" y="1268413"/>
            <a:ext cx="8280400" cy="2146300"/>
          </a:xfrm>
          <a:prstGeom prst="rect">
            <a:avLst/>
          </a:prstGeom>
          <a:noFill/>
          <a:ln w="9525">
            <a:noFill/>
            <a:miter lim="800000"/>
            <a:headEnd/>
            <a:tailEnd/>
          </a:ln>
        </p:spPr>
        <p:txBody>
          <a:bodyPr anchor="ctr"/>
          <a:lstStyle/>
          <a:p>
            <a:pPr marL="354013"/>
            <a:endParaRPr lang="en-GB" sz="3200">
              <a:solidFill>
                <a:schemeClr val="bg2"/>
              </a:solidFill>
              <a:latin typeface="Utah"/>
            </a:endParaRPr>
          </a:p>
        </p:txBody>
      </p:sp>
      <p:sp>
        <p:nvSpPr>
          <p:cNvPr id="108547" name="Rectangle 6"/>
          <p:cNvSpPr>
            <a:spLocks noGrp="1" noChangeArrowheads="1"/>
          </p:cNvSpPr>
          <p:nvPr>
            <p:ph type="title"/>
          </p:nvPr>
        </p:nvSpPr>
        <p:spPr/>
        <p:txBody>
          <a:bodyPr/>
          <a:lstStyle/>
          <a:p>
            <a:pPr eaLnBrk="1" hangingPunct="1"/>
            <a:r>
              <a:rPr lang="da-DK" sz="2400" smtClean="0">
                <a:solidFill>
                  <a:schemeClr val="tx1"/>
                </a:solidFill>
                <a:latin typeface="Arial" charset="0"/>
              </a:rPr>
              <a:t>Goals for the Danish Heart Failure Database</a:t>
            </a:r>
          </a:p>
        </p:txBody>
      </p:sp>
      <p:sp>
        <p:nvSpPr>
          <p:cNvPr id="108548" name="Rectangle 7"/>
          <p:cNvSpPr>
            <a:spLocks noGrp="1" noChangeArrowheads="1"/>
          </p:cNvSpPr>
          <p:nvPr>
            <p:ph type="body" idx="1"/>
          </p:nvPr>
        </p:nvSpPr>
        <p:spPr>
          <a:xfrm>
            <a:off x="611188" y="1916113"/>
            <a:ext cx="7991475" cy="4248150"/>
          </a:xfrm>
        </p:spPr>
        <p:txBody>
          <a:bodyPr/>
          <a:lstStyle/>
          <a:p>
            <a:pPr eaLnBrk="1" hangingPunct="1">
              <a:buClr>
                <a:schemeClr val="folHlink"/>
              </a:buClr>
              <a:buFont typeface="Wingdings" pitchFamily="2" charset="2"/>
              <a:buChar char="§"/>
            </a:pPr>
            <a:endParaRPr lang="da-DK" sz="2400" smtClean="0"/>
          </a:p>
          <a:p>
            <a:pPr eaLnBrk="1" hangingPunct="1">
              <a:buClr>
                <a:schemeClr val="folHlink"/>
              </a:buClr>
              <a:buFont typeface="Wingdings" pitchFamily="2" charset="2"/>
              <a:buChar char="§"/>
            </a:pPr>
            <a:r>
              <a:rPr lang="da-DK" sz="2400" smtClean="0">
                <a:latin typeface="Arial" charset="0"/>
              </a:rPr>
              <a:t>Better quality for Health Care for HF patients</a:t>
            </a:r>
          </a:p>
          <a:p>
            <a:pPr eaLnBrk="1" hangingPunct="1">
              <a:buClr>
                <a:schemeClr val="folHlink"/>
              </a:buClr>
              <a:buFontTx/>
              <a:buNone/>
            </a:pPr>
            <a:endParaRPr lang="da-DK" sz="2400" smtClean="0">
              <a:latin typeface="Arial" charset="0"/>
            </a:endParaRPr>
          </a:p>
          <a:p>
            <a:pPr eaLnBrk="1" hangingPunct="1">
              <a:buClr>
                <a:schemeClr val="folHlink"/>
              </a:buClr>
              <a:buFont typeface="Wingdings" pitchFamily="2" charset="2"/>
              <a:buChar char="§"/>
            </a:pPr>
            <a:r>
              <a:rPr lang="da-DK" sz="2400" smtClean="0">
                <a:latin typeface="Arial" charset="0"/>
              </a:rPr>
              <a:t>Dialog including priorities of future treatment and care of HF patients</a:t>
            </a:r>
          </a:p>
          <a:p>
            <a:pPr eaLnBrk="1" hangingPunct="1">
              <a:buClr>
                <a:schemeClr val="folHlink"/>
              </a:buClr>
              <a:buFont typeface="Wingdings" pitchFamily="2" charset="2"/>
              <a:buChar char="§"/>
            </a:pPr>
            <a:endParaRPr lang="da-DK" sz="2400" smtClean="0"/>
          </a:p>
          <a:p>
            <a:pPr eaLnBrk="1" hangingPunct="1">
              <a:buClr>
                <a:schemeClr val="folHlink"/>
              </a:buClr>
              <a:buFont typeface="Wingdings" pitchFamily="2" charset="2"/>
              <a:buChar char="§"/>
            </a:pPr>
            <a:endParaRPr lang="da-DK" sz="2400" smtClean="0"/>
          </a:p>
          <a:p>
            <a:pPr eaLnBrk="1" hangingPunct="1">
              <a:buFontTx/>
              <a:buNone/>
            </a:pPr>
            <a:endParaRPr lang="da-DK"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idefod 4"/>
          <p:cNvSpPr>
            <a:spLocks noGrp="1"/>
          </p:cNvSpPr>
          <p:nvPr>
            <p:ph type="ftr" sz="quarter" idx="11"/>
          </p:nvPr>
        </p:nvSpPr>
        <p:spPr/>
        <p:txBody>
          <a:bodyPr/>
          <a:lstStyle/>
          <a:p>
            <a:pPr>
              <a:defRPr/>
            </a:pPr>
            <a:r>
              <a:rPr lang="da-DK" smtClean="0"/>
              <a:t>The Danish Heart Failure Register</a:t>
            </a:r>
          </a:p>
        </p:txBody>
      </p:sp>
      <p:sp>
        <p:nvSpPr>
          <p:cNvPr id="110594" name="Rectangle 3"/>
          <p:cNvSpPr>
            <a:spLocks noChangeArrowheads="1"/>
          </p:cNvSpPr>
          <p:nvPr/>
        </p:nvSpPr>
        <p:spPr bwMode="auto">
          <a:xfrm>
            <a:off x="468313" y="1268413"/>
            <a:ext cx="8280400" cy="2146300"/>
          </a:xfrm>
          <a:prstGeom prst="rect">
            <a:avLst/>
          </a:prstGeom>
          <a:noFill/>
          <a:ln w="9525">
            <a:noFill/>
            <a:miter lim="800000"/>
            <a:headEnd/>
            <a:tailEnd/>
          </a:ln>
        </p:spPr>
        <p:txBody>
          <a:bodyPr anchor="ctr"/>
          <a:lstStyle/>
          <a:p>
            <a:pPr marL="354013"/>
            <a:endParaRPr lang="en-GB" sz="3200">
              <a:solidFill>
                <a:schemeClr val="bg2"/>
              </a:solidFill>
              <a:latin typeface="Utah"/>
            </a:endParaRPr>
          </a:p>
        </p:txBody>
      </p:sp>
      <p:sp>
        <p:nvSpPr>
          <p:cNvPr id="110595" name="Rectangle 6"/>
          <p:cNvSpPr>
            <a:spLocks noGrp="1" noChangeArrowheads="1"/>
          </p:cNvSpPr>
          <p:nvPr>
            <p:ph type="title"/>
          </p:nvPr>
        </p:nvSpPr>
        <p:spPr/>
        <p:txBody>
          <a:bodyPr/>
          <a:lstStyle/>
          <a:p>
            <a:pPr eaLnBrk="1" hangingPunct="1"/>
            <a:r>
              <a:rPr lang="da-DK" sz="2400" smtClean="0">
                <a:solidFill>
                  <a:schemeClr val="tx1"/>
                </a:solidFill>
                <a:latin typeface="Arial" charset="0"/>
              </a:rPr>
              <a:t>Basic principles</a:t>
            </a:r>
          </a:p>
        </p:txBody>
      </p:sp>
      <p:sp>
        <p:nvSpPr>
          <p:cNvPr id="110596" name="Rectangle 7"/>
          <p:cNvSpPr>
            <a:spLocks noGrp="1" noChangeArrowheads="1"/>
          </p:cNvSpPr>
          <p:nvPr>
            <p:ph type="body" idx="1"/>
          </p:nvPr>
        </p:nvSpPr>
        <p:spPr/>
        <p:txBody>
          <a:bodyPr/>
          <a:lstStyle/>
          <a:p>
            <a:pPr eaLnBrk="1" hangingPunct="1">
              <a:buClr>
                <a:schemeClr val="folHlink"/>
              </a:buClr>
              <a:buFont typeface="Wingdings" pitchFamily="2" charset="2"/>
              <a:buChar char="§"/>
            </a:pPr>
            <a:endParaRPr lang="da-DK" sz="2400" smtClean="0"/>
          </a:p>
          <a:p>
            <a:pPr eaLnBrk="1" hangingPunct="1">
              <a:buClr>
                <a:schemeClr val="folHlink"/>
              </a:buClr>
              <a:buFont typeface="Wingdings" pitchFamily="2" charset="2"/>
              <a:buChar char="§"/>
            </a:pPr>
            <a:r>
              <a:rPr lang="da-DK" sz="2000" smtClean="0">
                <a:latin typeface="Arial" charset="0"/>
              </a:rPr>
              <a:t>Professionals plan quality measures and indicators</a:t>
            </a:r>
          </a:p>
          <a:p>
            <a:pPr eaLnBrk="1" hangingPunct="1">
              <a:buClr>
                <a:schemeClr val="folHlink"/>
              </a:buClr>
              <a:buFontTx/>
              <a:buNone/>
            </a:pPr>
            <a:endParaRPr lang="da-DK" sz="2000" smtClean="0">
              <a:latin typeface="Arial" charset="0"/>
            </a:endParaRPr>
          </a:p>
          <a:p>
            <a:pPr eaLnBrk="1" hangingPunct="1">
              <a:buClr>
                <a:schemeClr val="folHlink"/>
              </a:buClr>
              <a:buFont typeface="Wingdings" pitchFamily="2" charset="2"/>
              <a:buChar char="§"/>
            </a:pPr>
            <a:r>
              <a:rPr lang="da-DK" sz="2000" smtClean="0">
                <a:latin typeface="Arial" charset="0"/>
              </a:rPr>
              <a:t>Professionals interpret and assess results before publication</a:t>
            </a:r>
          </a:p>
          <a:p>
            <a:pPr eaLnBrk="1" hangingPunct="1">
              <a:buClr>
                <a:schemeClr val="folHlink"/>
              </a:buClr>
              <a:buFont typeface="Wingdings" pitchFamily="2" charset="2"/>
              <a:buChar char="§"/>
            </a:pPr>
            <a:endParaRPr lang="da-DK" sz="2000" smtClean="0">
              <a:latin typeface="Arial" charset="0"/>
            </a:endParaRPr>
          </a:p>
          <a:p>
            <a:pPr eaLnBrk="1" hangingPunct="1">
              <a:buClr>
                <a:schemeClr val="folHlink"/>
              </a:buClr>
              <a:buFont typeface="Wingdings" pitchFamily="2" charset="2"/>
              <a:buChar char="§"/>
            </a:pPr>
            <a:r>
              <a:rPr lang="da-DK" sz="2000" smtClean="0">
                <a:latin typeface="Arial" charset="0"/>
              </a:rPr>
              <a:t>Publication of results</a:t>
            </a:r>
          </a:p>
          <a:p>
            <a:pPr eaLnBrk="1" hangingPunct="1">
              <a:buClr>
                <a:schemeClr val="folHlink"/>
              </a:buClr>
              <a:buFont typeface="Wingdings" pitchFamily="2" charset="2"/>
              <a:buChar char="§"/>
            </a:pPr>
            <a:endParaRPr lang="da-DK" sz="2000" smtClean="0">
              <a:latin typeface="Arial" charset="0"/>
            </a:endParaRPr>
          </a:p>
          <a:p>
            <a:pPr eaLnBrk="1" hangingPunct="1">
              <a:buClr>
                <a:schemeClr val="folHlink"/>
              </a:buClr>
              <a:buFont typeface="Wingdings" pitchFamily="2" charset="2"/>
              <a:buChar char="§"/>
            </a:pPr>
            <a:r>
              <a:rPr lang="da-DK" sz="2000" smtClean="0">
                <a:latin typeface="Arial" charset="0"/>
              </a:rPr>
              <a:t>Processes are evidencebased (following clinical guidelines), and transparent</a:t>
            </a:r>
          </a:p>
          <a:p>
            <a:pPr eaLnBrk="1" hangingPunct="1">
              <a:buClr>
                <a:schemeClr val="folHlink"/>
              </a:buClr>
              <a:buFont typeface="Wingdings" pitchFamily="2" charset="2"/>
              <a:buChar char="§"/>
            </a:pPr>
            <a:endParaRPr lang="da-DK" sz="2000" smtClean="0"/>
          </a:p>
          <a:p>
            <a:pPr eaLnBrk="1" hangingPunct="1">
              <a:buFontTx/>
              <a:buNone/>
            </a:pPr>
            <a:endParaRPr lang="da-DK"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idefod 4"/>
          <p:cNvSpPr>
            <a:spLocks noGrp="1"/>
          </p:cNvSpPr>
          <p:nvPr>
            <p:ph type="ftr" sz="quarter" idx="11"/>
          </p:nvPr>
        </p:nvSpPr>
        <p:spPr/>
        <p:txBody>
          <a:bodyPr/>
          <a:lstStyle/>
          <a:p>
            <a:pPr>
              <a:defRPr/>
            </a:pPr>
            <a:r>
              <a:rPr lang="da-DK" smtClean="0"/>
              <a:t>The Danish Heart Failure Register</a:t>
            </a:r>
          </a:p>
        </p:txBody>
      </p:sp>
      <p:sp>
        <p:nvSpPr>
          <p:cNvPr id="123906" name="Rectangle 3"/>
          <p:cNvSpPr>
            <a:spLocks noChangeArrowheads="1"/>
          </p:cNvSpPr>
          <p:nvPr/>
        </p:nvSpPr>
        <p:spPr bwMode="auto">
          <a:xfrm>
            <a:off x="468313" y="1268413"/>
            <a:ext cx="8280400" cy="2146300"/>
          </a:xfrm>
          <a:prstGeom prst="rect">
            <a:avLst/>
          </a:prstGeom>
          <a:noFill/>
          <a:ln w="9525">
            <a:noFill/>
            <a:miter lim="800000"/>
            <a:headEnd/>
            <a:tailEnd/>
          </a:ln>
        </p:spPr>
        <p:txBody>
          <a:bodyPr anchor="ctr"/>
          <a:lstStyle/>
          <a:p>
            <a:pPr marL="354013"/>
            <a:endParaRPr lang="en-GB" sz="3200">
              <a:solidFill>
                <a:schemeClr val="bg2"/>
              </a:solidFill>
              <a:latin typeface="Utah"/>
            </a:endParaRPr>
          </a:p>
        </p:txBody>
      </p:sp>
      <p:sp>
        <p:nvSpPr>
          <p:cNvPr id="123907" name="Rectangle 6"/>
          <p:cNvSpPr>
            <a:spLocks noGrp="1" noChangeArrowheads="1"/>
          </p:cNvSpPr>
          <p:nvPr>
            <p:ph type="title"/>
          </p:nvPr>
        </p:nvSpPr>
        <p:spPr/>
        <p:txBody>
          <a:bodyPr/>
          <a:lstStyle/>
          <a:p>
            <a:pPr eaLnBrk="1" hangingPunct="1"/>
            <a:r>
              <a:rPr lang="da-DK" sz="2800" smtClean="0">
                <a:solidFill>
                  <a:schemeClr val="tx1"/>
                </a:solidFill>
                <a:latin typeface="Arial" charset="0"/>
              </a:rPr>
              <a:t>Indicators</a:t>
            </a:r>
          </a:p>
        </p:txBody>
      </p:sp>
      <p:sp>
        <p:nvSpPr>
          <p:cNvPr id="123908" name="Rectangle 7"/>
          <p:cNvSpPr>
            <a:spLocks noGrp="1" noChangeArrowheads="1"/>
          </p:cNvSpPr>
          <p:nvPr>
            <p:ph type="body" idx="1"/>
          </p:nvPr>
        </p:nvSpPr>
        <p:spPr/>
        <p:txBody>
          <a:bodyPr/>
          <a:lstStyle/>
          <a:p>
            <a:pPr eaLnBrk="1" hangingPunct="1">
              <a:buClr>
                <a:schemeClr val="folHlink"/>
              </a:buClr>
              <a:buFont typeface="Wingdings" pitchFamily="2" charset="2"/>
              <a:buChar char="§"/>
            </a:pPr>
            <a:endParaRPr lang="da-DK" sz="2400" smtClean="0"/>
          </a:p>
          <a:p>
            <a:pPr eaLnBrk="1" hangingPunct="1">
              <a:buClr>
                <a:schemeClr val="folHlink"/>
              </a:buClr>
              <a:buFont typeface="Wingdings" pitchFamily="2" charset="2"/>
              <a:buChar char="§"/>
            </a:pPr>
            <a:r>
              <a:rPr lang="da-DK" sz="2000" smtClean="0">
                <a:latin typeface="Arial" charset="0"/>
              </a:rPr>
              <a:t>Possible to measure</a:t>
            </a:r>
          </a:p>
          <a:p>
            <a:pPr eaLnBrk="1" hangingPunct="1">
              <a:buClr>
                <a:schemeClr val="folHlink"/>
              </a:buClr>
              <a:buFontTx/>
              <a:buNone/>
            </a:pPr>
            <a:endParaRPr lang="da-DK" sz="2000" smtClean="0">
              <a:latin typeface="Arial" charset="0"/>
            </a:endParaRPr>
          </a:p>
          <a:p>
            <a:pPr eaLnBrk="1" hangingPunct="1">
              <a:buClr>
                <a:schemeClr val="folHlink"/>
              </a:buClr>
              <a:buFont typeface="Wingdings" pitchFamily="2" charset="2"/>
              <a:buChar char="§"/>
            </a:pPr>
            <a:r>
              <a:rPr lang="da-DK" sz="2000" smtClean="0">
                <a:latin typeface="Arial" charset="0"/>
              </a:rPr>
              <a:t>Used to surveillance</a:t>
            </a:r>
          </a:p>
          <a:p>
            <a:pPr eaLnBrk="1" hangingPunct="1">
              <a:buClr>
                <a:schemeClr val="folHlink"/>
              </a:buClr>
              <a:buFont typeface="Wingdings" pitchFamily="2" charset="2"/>
              <a:buChar char="§"/>
            </a:pPr>
            <a:endParaRPr lang="da-DK" sz="2000" smtClean="0">
              <a:latin typeface="Arial" charset="0"/>
            </a:endParaRPr>
          </a:p>
          <a:p>
            <a:pPr eaLnBrk="1" hangingPunct="1">
              <a:buClr>
                <a:schemeClr val="folHlink"/>
              </a:buClr>
              <a:buFont typeface="Wingdings" pitchFamily="2" charset="2"/>
              <a:buChar char="§"/>
            </a:pPr>
            <a:r>
              <a:rPr lang="da-DK" sz="2000" smtClean="0">
                <a:latin typeface="Arial" charset="0"/>
              </a:rPr>
              <a:t>Publication of results</a:t>
            </a:r>
          </a:p>
          <a:p>
            <a:pPr eaLnBrk="1" hangingPunct="1">
              <a:buClr>
                <a:schemeClr val="folHlink"/>
              </a:buClr>
              <a:buFont typeface="Wingdings" pitchFamily="2" charset="2"/>
              <a:buChar char="§"/>
            </a:pPr>
            <a:endParaRPr lang="da-DK" sz="2000" smtClean="0">
              <a:latin typeface="Arial" charset="0"/>
            </a:endParaRPr>
          </a:p>
          <a:p>
            <a:pPr eaLnBrk="1" hangingPunct="1">
              <a:buClr>
                <a:schemeClr val="folHlink"/>
              </a:buClr>
              <a:buFont typeface="Wingdings" pitchFamily="2" charset="2"/>
              <a:buChar char="§"/>
            </a:pPr>
            <a:r>
              <a:rPr lang="da-DK" sz="2000" smtClean="0">
                <a:latin typeface="Arial" charset="0"/>
              </a:rPr>
              <a:t>Processes are evidencebased (following clinical guidelines), and transparent</a:t>
            </a:r>
          </a:p>
          <a:p>
            <a:pPr eaLnBrk="1" hangingPunct="1">
              <a:buClr>
                <a:schemeClr val="folHlink"/>
              </a:buClr>
              <a:buFont typeface="Wingdings" pitchFamily="2" charset="2"/>
              <a:buChar char="§"/>
            </a:pPr>
            <a:endParaRPr lang="da-DK" sz="2000" smtClean="0">
              <a:latin typeface="Arial" charset="0"/>
            </a:endParaRPr>
          </a:p>
          <a:p>
            <a:pPr eaLnBrk="1" hangingPunct="1">
              <a:buFontTx/>
              <a:buNone/>
            </a:pPr>
            <a:endParaRPr lang="da-DK"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Freeform 2"/>
          <p:cNvSpPr>
            <a:spLocks/>
          </p:cNvSpPr>
          <p:nvPr/>
        </p:nvSpPr>
        <p:spPr bwMode="auto">
          <a:xfrm>
            <a:off x="5219700" y="765175"/>
            <a:ext cx="3767138" cy="3870325"/>
          </a:xfrm>
          <a:custGeom>
            <a:avLst/>
            <a:gdLst>
              <a:gd name="T0" fmla="*/ 2147483647 w 2373"/>
              <a:gd name="T1" fmla="*/ 2147483647 h 2438"/>
              <a:gd name="T2" fmla="*/ 2147483647 w 2373"/>
              <a:gd name="T3" fmla="*/ 2147483647 h 2438"/>
              <a:gd name="T4" fmla="*/ 2147483647 w 2373"/>
              <a:gd name="T5" fmla="*/ 2147483647 h 2438"/>
              <a:gd name="T6" fmla="*/ 2147483647 w 2373"/>
              <a:gd name="T7" fmla="*/ 2147483647 h 2438"/>
              <a:gd name="T8" fmla="*/ 2147483647 w 2373"/>
              <a:gd name="T9" fmla="*/ 2147483647 h 2438"/>
              <a:gd name="T10" fmla="*/ 2147483647 w 2373"/>
              <a:gd name="T11" fmla="*/ 0 h 2438"/>
              <a:gd name="T12" fmla="*/ 2147483647 w 2373"/>
              <a:gd name="T13" fmla="*/ 2147483647 h 2438"/>
              <a:gd name="T14" fmla="*/ 2147483647 w 2373"/>
              <a:gd name="T15" fmla="*/ 2147483647 h 2438"/>
              <a:gd name="T16" fmla="*/ 2147483647 w 2373"/>
              <a:gd name="T17" fmla="*/ 2147483647 h 2438"/>
              <a:gd name="T18" fmla="*/ 2147483647 w 2373"/>
              <a:gd name="T19" fmla="*/ 2147483647 h 2438"/>
              <a:gd name="T20" fmla="*/ 2147483647 w 2373"/>
              <a:gd name="T21" fmla="*/ 2147483647 h 2438"/>
              <a:gd name="T22" fmla="*/ 2147483647 w 2373"/>
              <a:gd name="T23" fmla="*/ 2147483647 h 2438"/>
              <a:gd name="T24" fmla="*/ 2147483647 w 2373"/>
              <a:gd name="T25" fmla="*/ 2147483647 h 2438"/>
              <a:gd name="T26" fmla="*/ 2147483647 w 2373"/>
              <a:gd name="T27" fmla="*/ 2147483647 h 2438"/>
              <a:gd name="T28" fmla="*/ 2147483647 w 2373"/>
              <a:gd name="T29" fmla="*/ 2147483647 h 2438"/>
              <a:gd name="T30" fmla="*/ 2147483647 w 2373"/>
              <a:gd name="T31" fmla="*/ 2147483647 h 2438"/>
              <a:gd name="T32" fmla="*/ 2147483647 w 2373"/>
              <a:gd name="T33" fmla="*/ 2147483647 h 2438"/>
              <a:gd name="T34" fmla="*/ 2147483647 w 2373"/>
              <a:gd name="T35" fmla="*/ 2147483647 h 2438"/>
              <a:gd name="T36" fmla="*/ 2147483647 w 2373"/>
              <a:gd name="T37" fmla="*/ 2147483647 h 2438"/>
              <a:gd name="T38" fmla="*/ 2147483647 w 2373"/>
              <a:gd name="T39" fmla="*/ 2147483647 h 2438"/>
              <a:gd name="T40" fmla="*/ 2147483647 w 2373"/>
              <a:gd name="T41" fmla="*/ 2147483647 h 2438"/>
              <a:gd name="T42" fmla="*/ 2147483647 w 2373"/>
              <a:gd name="T43" fmla="*/ 2147483647 h 2438"/>
              <a:gd name="T44" fmla="*/ 2147483647 w 2373"/>
              <a:gd name="T45" fmla="*/ 2147483647 h 2438"/>
              <a:gd name="T46" fmla="*/ 2147483647 w 2373"/>
              <a:gd name="T47" fmla="*/ 2147483647 h 2438"/>
              <a:gd name="T48" fmla="*/ 2147483647 w 2373"/>
              <a:gd name="T49" fmla="*/ 2147483647 h 2438"/>
              <a:gd name="T50" fmla="*/ 2147483647 w 2373"/>
              <a:gd name="T51" fmla="*/ 2147483647 h 2438"/>
              <a:gd name="T52" fmla="*/ 2147483647 w 2373"/>
              <a:gd name="T53" fmla="*/ 2147483647 h 2438"/>
              <a:gd name="T54" fmla="*/ 2147483647 w 2373"/>
              <a:gd name="T55" fmla="*/ 2147483647 h 2438"/>
              <a:gd name="T56" fmla="*/ 2147483647 w 2373"/>
              <a:gd name="T57" fmla="*/ 2147483647 h 2438"/>
              <a:gd name="T58" fmla="*/ 2147483647 w 2373"/>
              <a:gd name="T59" fmla="*/ 2147483647 h 2438"/>
              <a:gd name="T60" fmla="*/ 2147483647 w 2373"/>
              <a:gd name="T61" fmla="*/ 2147483647 h 2438"/>
              <a:gd name="T62" fmla="*/ 2147483647 w 2373"/>
              <a:gd name="T63" fmla="*/ 2147483647 h 2438"/>
              <a:gd name="T64" fmla="*/ 2147483647 w 2373"/>
              <a:gd name="T65" fmla="*/ 2147483647 h 2438"/>
              <a:gd name="T66" fmla="*/ 2147483647 w 2373"/>
              <a:gd name="T67" fmla="*/ 2147483647 h 2438"/>
              <a:gd name="T68" fmla="*/ 2147483647 w 2373"/>
              <a:gd name="T69" fmla="*/ 2147483647 h 2438"/>
              <a:gd name="T70" fmla="*/ 2147483647 w 2373"/>
              <a:gd name="T71" fmla="*/ 2147483647 h 2438"/>
              <a:gd name="T72" fmla="*/ 2147483647 w 2373"/>
              <a:gd name="T73" fmla="*/ 2147483647 h 2438"/>
              <a:gd name="T74" fmla="*/ 2147483647 w 2373"/>
              <a:gd name="T75" fmla="*/ 2147483647 h 2438"/>
              <a:gd name="T76" fmla="*/ 2147483647 w 2373"/>
              <a:gd name="T77" fmla="*/ 2147483647 h 2438"/>
              <a:gd name="T78" fmla="*/ 2147483647 w 2373"/>
              <a:gd name="T79" fmla="*/ 2147483647 h 2438"/>
              <a:gd name="T80" fmla="*/ 2147483647 w 2373"/>
              <a:gd name="T81" fmla="*/ 2147483647 h 2438"/>
              <a:gd name="T82" fmla="*/ 2147483647 w 2373"/>
              <a:gd name="T83" fmla="*/ 2147483647 h 2438"/>
              <a:gd name="T84" fmla="*/ 2147483647 w 2373"/>
              <a:gd name="T85" fmla="*/ 2147483647 h 2438"/>
              <a:gd name="T86" fmla="*/ 2147483647 w 2373"/>
              <a:gd name="T87" fmla="*/ 2147483647 h 2438"/>
              <a:gd name="T88" fmla="*/ 2147483647 w 2373"/>
              <a:gd name="T89" fmla="*/ 2147483647 h 2438"/>
              <a:gd name="T90" fmla="*/ 2147483647 w 2373"/>
              <a:gd name="T91" fmla="*/ 2147483647 h 2438"/>
              <a:gd name="T92" fmla="*/ 2147483647 w 2373"/>
              <a:gd name="T93" fmla="*/ 2147483647 h 2438"/>
              <a:gd name="T94" fmla="*/ 2147483647 w 2373"/>
              <a:gd name="T95" fmla="*/ 2147483647 h 2438"/>
              <a:gd name="T96" fmla="*/ 2147483647 w 2373"/>
              <a:gd name="T97" fmla="*/ 2147483647 h 2438"/>
              <a:gd name="T98" fmla="*/ 2147483647 w 2373"/>
              <a:gd name="T99" fmla="*/ 2147483647 h 2438"/>
              <a:gd name="T100" fmla="*/ 2147483647 w 2373"/>
              <a:gd name="T101" fmla="*/ 2147483647 h 2438"/>
              <a:gd name="T102" fmla="*/ 2147483647 w 2373"/>
              <a:gd name="T103" fmla="*/ 2147483647 h 2438"/>
              <a:gd name="T104" fmla="*/ 2147483647 w 2373"/>
              <a:gd name="T105" fmla="*/ 2147483647 h 2438"/>
              <a:gd name="T106" fmla="*/ 2147483647 w 2373"/>
              <a:gd name="T107" fmla="*/ 2147483647 h 2438"/>
              <a:gd name="T108" fmla="*/ 2147483647 w 2373"/>
              <a:gd name="T109" fmla="*/ 2147483647 h 2438"/>
              <a:gd name="T110" fmla="*/ 2147483647 w 2373"/>
              <a:gd name="T111" fmla="*/ 2147483647 h 2438"/>
              <a:gd name="T112" fmla="*/ 2147483647 w 2373"/>
              <a:gd name="T113" fmla="*/ 2147483647 h 24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3"/>
              <a:gd name="T172" fmla="*/ 0 h 2438"/>
              <a:gd name="T173" fmla="*/ 2373 w 2373"/>
              <a:gd name="T174" fmla="*/ 2438 h 24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3" h="2438">
                <a:moveTo>
                  <a:pt x="962" y="94"/>
                </a:moveTo>
                <a:cubicBezTo>
                  <a:pt x="1018" y="77"/>
                  <a:pt x="1111" y="105"/>
                  <a:pt x="1167" y="110"/>
                </a:cubicBezTo>
                <a:cubicBezTo>
                  <a:pt x="1288" y="107"/>
                  <a:pt x="1409" y="109"/>
                  <a:pt x="1530" y="102"/>
                </a:cubicBezTo>
                <a:cubicBezTo>
                  <a:pt x="1563" y="100"/>
                  <a:pt x="1592" y="79"/>
                  <a:pt x="1624" y="71"/>
                </a:cubicBezTo>
                <a:cubicBezTo>
                  <a:pt x="1645" y="66"/>
                  <a:pt x="1688" y="55"/>
                  <a:pt x="1688" y="55"/>
                </a:cubicBezTo>
                <a:cubicBezTo>
                  <a:pt x="1739" y="29"/>
                  <a:pt x="1777" y="18"/>
                  <a:pt x="1830" y="0"/>
                </a:cubicBezTo>
                <a:cubicBezTo>
                  <a:pt x="1872" y="3"/>
                  <a:pt x="1914" y="3"/>
                  <a:pt x="1956" y="8"/>
                </a:cubicBezTo>
                <a:cubicBezTo>
                  <a:pt x="1980" y="11"/>
                  <a:pt x="2027" y="23"/>
                  <a:pt x="2027" y="23"/>
                </a:cubicBezTo>
                <a:cubicBezTo>
                  <a:pt x="2098" y="59"/>
                  <a:pt x="2068" y="48"/>
                  <a:pt x="2114" y="63"/>
                </a:cubicBezTo>
                <a:cubicBezTo>
                  <a:pt x="2171" y="102"/>
                  <a:pt x="2181" y="204"/>
                  <a:pt x="2193" y="268"/>
                </a:cubicBezTo>
                <a:cubicBezTo>
                  <a:pt x="2208" y="349"/>
                  <a:pt x="2246" y="424"/>
                  <a:pt x="2264" y="505"/>
                </a:cubicBezTo>
                <a:cubicBezTo>
                  <a:pt x="2276" y="559"/>
                  <a:pt x="2277" y="618"/>
                  <a:pt x="2295" y="670"/>
                </a:cubicBezTo>
                <a:cubicBezTo>
                  <a:pt x="2300" y="826"/>
                  <a:pt x="2306" y="945"/>
                  <a:pt x="2335" y="1089"/>
                </a:cubicBezTo>
                <a:cubicBezTo>
                  <a:pt x="2341" y="1258"/>
                  <a:pt x="2333" y="1391"/>
                  <a:pt x="2342" y="1562"/>
                </a:cubicBezTo>
                <a:cubicBezTo>
                  <a:pt x="2345" y="1623"/>
                  <a:pt x="2366" y="1744"/>
                  <a:pt x="2366" y="1744"/>
                </a:cubicBezTo>
                <a:cubicBezTo>
                  <a:pt x="2373" y="1864"/>
                  <a:pt x="2371" y="1885"/>
                  <a:pt x="2350" y="1988"/>
                </a:cubicBezTo>
                <a:cubicBezTo>
                  <a:pt x="2353" y="2056"/>
                  <a:pt x="2360" y="2125"/>
                  <a:pt x="2358" y="2193"/>
                </a:cubicBezTo>
                <a:cubicBezTo>
                  <a:pt x="2355" y="2292"/>
                  <a:pt x="2250" y="2342"/>
                  <a:pt x="2177" y="2383"/>
                </a:cubicBezTo>
                <a:cubicBezTo>
                  <a:pt x="2156" y="2395"/>
                  <a:pt x="2121" y="2426"/>
                  <a:pt x="2098" y="2430"/>
                </a:cubicBezTo>
                <a:cubicBezTo>
                  <a:pt x="2061" y="2437"/>
                  <a:pt x="2024" y="2435"/>
                  <a:pt x="1987" y="2438"/>
                </a:cubicBezTo>
                <a:cubicBezTo>
                  <a:pt x="1927" y="2433"/>
                  <a:pt x="1872" y="2427"/>
                  <a:pt x="1814" y="2414"/>
                </a:cubicBezTo>
                <a:cubicBezTo>
                  <a:pt x="1782" y="2407"/>
                  <a:pt x="1761" y="2390"/>
                  <a:pt x="1727" y="2383"/>
                </a:cubicBezTo>
                <a:cubicBezTo>
                  <a:pt x="1670" y="2344"/>
                  <a:pt x="1697" y="2359"/>
                  <a:pt x="1648" y="2335"/>
                </a:cubicBezTo>
                <a:cubicBezTo>
                  <a:pt x="1628" y="2307"/>
                  <a:pt x="1609" y="2299"/>
                  <a:pt x="1577" y="2288"/>
                </a:cubicBezTo>
                <a:cubicBezTo>
                  <a:pt x="1557" y="2257"/>
                  <a:pt x="1540" y="2257"/>
                  <a:pt x="1506" y="2241"/>
                </a:cubicBezTo>
                <a:cubicBezTo>
                  <a:pt x="1495" y="2230"/>
                  <a:pt x="1486" y="2218"/>
                  <a:pt x="1474" y="2209"/>
                </a:cubicBezTo>
                <a:cubicBezTo>
                  <a:pt x="1467" y="2204"/>
                  <a:pt x="1457" y="2206"/>
                  <a:pt x="1451" y="2201"/>
                </a:cubicBezTo>
                <a:cubicBezTo>
                  <a:pt x="1395" y="2154"/>
                  <a:pt x="1457" y="2180"/>
                  <a:pt x="1403" y="2162"/>
                </a:cubicBezTo>
                <a:cubicBezTo>
                  <a:pt x="1379" y="2137"/>
                  <a:pt x="1358" y="2136"/>
                  <a:pt x="1332" y="2114"/>
                </a:cubicBezTo>
                <a:cubicBezTo>
                  <a:pt x="1273" y="2065"/>
                  <a:pt x="1354" y="2118"/>
                  <a:pt x="1269" y="2067"/>
                </a:cubicBezTo>
                <a:cubicBezTo>
                  <a:pt x="1245" y="2029"/>
                  <a:pt x="1217" y="2031"/>
                  <a:pt x="1175" y="2020"/>
                </a:cubicBezTo>
                <a:cubicBezTo>
                  <a:pt x="1145" y="1990"/>
                  <a:pt x="1130" y="1989"/>
                  <a:pt x="1088" y="1980"/>
                </a:cubicBezTo>
                <a:cubicBezTo>
                  <a:pt x="1049" y="1954"/>
                  <a:pt x="1009" y="1955"/>
                  <a:pt x="962" y="1949"/>
                </a:cubicBezTo>
                <a:cubicBezTo>
                  <a:pt x="917" y="1934"/>
                  <a:pt x="872" y="1924"/>
                  <a:pt x="827" y="1909"/>
                </a:cubicBezTo>
                <a:cubicBezTo>
                  <a:pt x="747" y="1853"/>
                  <a:pt x="870" y="1934"/>
                  <a:pt x="772" y="1886"/>
                </a:cubicBezTo>
                <a:cubicBezTo>
                  <a:pt x="750" y="1875"/>
                  <a:pt x="733" y="1854"/>
                  <a:pt x="709" y="1846"/>
                </a:cubicBezTo>
                <a:cubicBezTo>
                  <a:pt x="670" y="1833"/>
                  <a:pt x="629" y="1815"/>
                  <a:pt x="591" y="1799"/>
                </a:cubicBezTo>
                <a:cubicBezTo>
                  <a:pt x="569" y="1790"/>
                  <a:pt x="550" y="1774"/>
                  <a:pt x="528" y="1767"/>
                </a:cubicBezTo>
                <a:cubicBezTo>
                  <a:pt x="512" y="1762"/>
                  <a:pt x="480" y="1751"/>
                  <a:pt x="480" y="1751"/>
                </a:cubicBezTo>
                <a:cubicBezTo>
                  <a:pt x="418" y="1689"/>
                  <a:pt x="499" y="1763"/>
                  <a:pt x="425" y="1720"/>
                </a:cubicBezTo>
                <a:cubicBezTo>
                  <a:pt x="415" y="1714"/>
                  <a:pt x="411" y="1702"/>
                  <a:pt x="401" y="1696"/>
                </a:cubicBezTo>
                <a:cubicBezTo>
                  <a:pt x="362" y="1674"/>
                  <a:pt x="314" y="1674"/>
                  <a:pt x="283" y="1633"/>
                </a:cubicBezTo>
                <a:cubicBezTo>
                  <a:pt x="262" y="1604"/>
                  <a:pt x="235" y="1579"/>
                  <a:pt x="220" y="1546"/>
                </a:cubicBezTo>
                <a:cubicBezTo>
                  <a:pt x="189" y="1477"/>
                  <a:pt x="224" y="1519"/>
                  <a:pt x="180" y="1475"/>
                </a:cubicBezTo>
                <a:cubicBezTo>
                  <a:pt x="172" y="1451"/>
                  <a:pt x="171" y="1424"/>
                  <a:pt x="157" y="1404"/>
                </a:cubicBezTo>
                <a:cubicBezTo>
                  <a:pt x="141" y="1382"/>
                  <a:pt x="136" y="1376"/>
                  <a:pt x="125" y="1349"/>
                </a:cubicBezTo>
                <a:cubicBezTo>
                  <a:pt x="104" y="1296"/>
                  <a:pt x="116" y="1289"/>
                  <a:pt x="62" y="1262"/>
                </a:cubicBezTo>
                <a:cubicBezTo>
                  <a:pt x="40" y="1177"/>
                  <a:pt x="37" y="1087"/>
                  <a:pt x="15" y="1002"/>
                </a:cubicBezTo>
                <a:cubicBezTo>
                  <a:pt x="19" y="871"/>
                  <a:pt x="0" y="673"/>
                  <a:pt x="46" y="536"/>
                </a:cubicBezTo>
                <a:cubicBezTo>
                  <a:pt x="49" y="497"/>
                  <a:pt x="50" y="457"/>
                  <a:pt x="54" y="418"/>
                </a:cubicBezTo>
                <a:cubicBezTo>
                  <a:pt x="57" y="392"/>
                  <a:pt x="66" y="393"/>
                  <a:pt x="78" y="371"/>
                </a:cubicBezTo>
                <a:cubicBezTo>
                  <a:pt x="102" y="327"/>
                  <a:pt x="113" y="269"/>
                  <a:pt x="165" y="252"/>
                </a:cubicBezTo>
                <a:cubicBezTo>
                  <a:pt x="202" y="226"/>
                  <a:pt x="231" y="191"/>
                  <a:pt x="267" y="165"/>
                </a:cubicBezTo>
                <a:cubicBezTo>
                  <a:pt x="304" y="139"/>
                  <a:pt x="350" y="121"/>
                  <a:pt x="393" y="110"/>
                </a:cubicBezTo>
                <a:cubicBezTo>
                  <a:pt x="476" y="55"/>
                  <a:pt x="563" y="46"/>
                  <a:pt x="662" y="39"/>
                </a:cubicBezTo>
                <a:cubicBezTo>
                  <a:pt x="755" y="47"/>
                  <a:pt x="846" y="66"/>
                  <a:pt x="938" y="79"/>
                </a:cubicBezTo>
                <a:cubicBezTo>
                  <a:pt x="946" y="84"/>
                  <a:pt x="1022" y="115"/>
                  <a:pt x="962" y="94"/>
                </a:cubicBezTo>
                <a:close/>
              </a:path>
            </a:pathLst>
          </a:custGeom>
          <a:solidFill>
            <a:srgbClr val="CCFFFF">
              <a:alpha val="89803"/>
            </a:srgbClr>
          </a:solidFill>
          <a:ln w="9525">
            <a:solidFill>
              <a:schemeClr val="tx1"/>
            </a:solidFill>
            <a:round/>
            <a:headEnd/>
            <a:tailEnd/>
          </a:ln>
        </p:spPr>
        <p:txBody>
          <a:bodyPr/>
          <a:lstStyle/>
          <a:p>
            <a:endParaRPr lang="da-DK"/>
          </a:p>
        </p:txBody>
      </p:sp>
      <p:pic>
        <p:nvPicPr>
          <p:cNvPr id="130050" name="Picture 3" descr="j0090320"/>
          <p:cNvPicPr>
            <a:picLocks noChangeAspect="1" noChangeArrowheads="1"/>
          </p:cNvPicPr>
          <p:nvPr/>
        </p:nvPicPr>
        <p:blipFill>
          <a:blip r:embed="rId3"/>
          <a:srcRect/>
          <a:stretch>
            <a:fillRect/>
          </a:stretch>
        </p:blipFill>
        <p:spPr bwMode="auto">
          <a:xfrm>
            <a:off x="5508625" y="981075"/>
            <a:ext cx="1368425" cy="815975"/>
          </a:xfrm>
          <a:prstGeom prst="rect">
            <a:avLst/>
          </a:prstGeom>
          <a:noFill/>
          <a:ln w="9525">
            <a:noFill/>
            <a:miter lim="800000"/>
            <a:headEnd/>
            <a:tailEnd/>
          </a:ln>
        </p:spPr>
      </p:pic>
      <p:pic>
        <p:nvPicPr>
          <p:cNvPr id="130051" name="Picture 4" descr="j0237831"/>
          <p:cNvPicPr>
            <a:picLocks noChangeAspect="1" noChangeArrowheads="1"/>
          </p:cNvPicPr>
          <p:nvPr/>
        </p:nvPicPr>
        <p:blipFill>
          <a:blip r:embed="rId4"/>
          <a:srcRect/>
          <a:stretch>
            <a:fillRect/>
          </a:stretch>
        </p:blipFill>
        <p:spPr bwMode="auto">
          <a:xfrm>
            <a:off x="1619250" y="1844675"/>
            <a:ext cx="765175" cy="792163"/>
          </a:xfrm>
          <a:prstGeom prst="rect">
            <a:avLst/>
          </a:prstGeom>
          <a:noFill/>
          <a:ln w="9525">
            <a:noFill/>
            <a:miter lim="800000"/>
            <a:headEnd/>
            <a:tailEnd/>
          </a:ln>
        </p:spPr>
      </p:pic>
      <p:pic>
        <p:nvPicPr>
          <p:cNvPr id="130052" name="Picture 5" descr="j0343449"/>
          <p:cNvPicPr>
            <a:picLocks noChangeAspect="1" noChangeArrowheads="1"/>
          </p:cNvPicPr>
          <p:nvPr/>
        </p:nvPicPr>
        <p:blipFill>
          <a:blip r:embed="rId5"/>
          <a:srcRect/>
          <a:stretch>
            <a:fillRect/>
          </a:stretch>
        </p:blipFill>
        <p:spPr bwMode="auto">
          <a:xfrm>
            <a:off x="684213" y="2852738"/>
            <a:ext cx="1290637" cy="1296987"/>
          </a:xfrm>
          <a:prstGeom prst="rect">
            <a:avLst/>
          </a:prstGeom>
          <a:noFill/>
          <a:ln w="9525">
            <a:noFill/>
            <a:miter lim="800000"/>
            <a:headEnd/>
            <a:tailEnd/>
          </a:ln>
        </p:spPr>
      </p:pic>
      <p:pic>
        <p:nvPicPr>
          <p:cNvPr id="130053" name="Picture 6" descr="j0198054"/>
          <p:cNvPicPr>
            <a:picLocks noChangeAspect="1" noChangeArrowheads="1"/>
          </p:cNvPicPr>
          <p:nvPr/>
        </p:nvPicPr>
        <p:blipFill>
          <a:blip r:embed="rId6"/>
          <a:srcRect/>
          <a:stretch>
            <a:fillRect/>
          </a:stretch>
        </p:blipFill>
        <p:spPr bwMode="auto">
          <a:xfrm>
            <a:off x="755650" y="4941888"/>
            <a:ext cx="1312863" cy="1193800"/>
          </a:xfrm>
          <a:prstGeom prst="rect">
            <a:avLst/>
          </a:prstGeom>
          <a:noFill/>
          <a:ln w="9525">
            <a:noFill/>
            <a:miter lim="800000"/>
            <a:headEnd/>
            <a:tailEnd/>
          </a:ln>
        </p:spPr>
      </p:pic>
      <p:pic>
        <p:nvPicPr>
          <p:cNvPr id="130054" name="Picture 7" descr="j0343449"/>
          <p:cNvPicPr>
            <a:picLocks noChangeAspect="1" noChangeArrowheads="1"/>
          </p:cNvPicPr>
          <p:nvPr/>
        </p:nvPicPr>
        <p:blipFill>
          <a:blip r:embed="rId5"/>
          <a:srcRect/>
          <a:stretch>
            <a:fillRect/>
          </a:stretch>
        </p:blipFill>
        <p:spPr bwMode="auto">
          <a:xfrm>
            <a:off x="7380288" y="5084763"/>
            <a:ext cx="1508125" cy="1296987"/>
          </a:xfrm>
          <a:prstGeom prst="rect">
            <a:avLst/>
          </a:prstGeom>
          <a:noFill/>
          <a:ln w="9525">
            <a:noFill/>
            <a:miter lim="800000"/>
            <a:headEnd/>
            <a:tailEnd/>
          </a:ln>
        </p:spPr>
      </p:pic>
      <p:pic>
        <p:nvPicPr>
          <p:cNvPr id="130055" name="Picture 8" descr="j0090344"/>
          <p:cNvPicPr>
            <a:picLocks noChangeAspect="1" noChangeArrowheads="1"/>
          </p:cNvPicPr>
          <p:nvPr/>
        </p:nvPicPr>
        <p:blipFill>
          <a:blip r:embed="rId7"/>
          <a:srcRect/>
          <a:stretch>
            <a:fillRect/>
          </a:stretch>
        </p:blipFill>
        <p:spPr bwMode="auto">
          <a:xfrm>
            <a:off x="5795963" y="2276475"/>
            <a:ext cx="1223962" cy="914400"/>
          </a:xfrm>
          <a:prstGeom prst="rect">
            <a:avLst/>
          </a:prstGeom>
          <a:noFill/>
          <a:ln w="9525">
            <a:noFill/>
            <a:miter lim="800000"/>
            <a:headEnd/>
            <a:tailEnd/>
          </a:ln>
        </p:spPr>
      </p:pic>
      <p:pic>
        <p:nvPicPr>
          <p:cNvPr id="130056" name="Picture 9" descr="BS01183_"/>
          <p:cNvPicPr>
            <a:picLocks noChangeAspect="1" noChangeArrowheads="1"/>
          </p:cNvPicPr>
          <p:nvPr/>
        </p:nvPicPr>
        <p:blipFill>
          <a:blip r:embed="rId8"/>
          <a:srcRect/>
          <a:stretch>
            <a:fillRect/>
          </a:stretch>
        </p:blipFill>
        <p:spPr bwMode="auto">
          <a:xfrm>
            <a:off x="7667625" y="765175"/>
            <a:ext cx="792163" cy="755650"/>
          </a:xfrm>
          <a:prstGeom prst="rect">
            <a:avLst/>
          </a:prstGeom>
          <a:noFill/>
          <a:ln w="9525">
            <a:noFill/>
            <a:miter lim="800000"/>
            <a:headEnd/>
            <a:tailEnd/>
          </a:ln>
        </p:spPr>
      </p:pic>
      <p:pic>
        <p:nvPicPr>
          <p:cNvPr id="130057" name="Picture 10" descr="j0300948"/>
          <p:cNvPicPr>
            <a:picLocks noChangeAspect="1" noChangeArrowheads="1"/>
          </p:cNvPicPr>
          <p:nvPr/>
        </p:nvPicPr>
        <p:blipFill>
          <a:blip r:embed="rId9"/>
          <a:srcRect/>
          <a:stretch>
            <a:fillRect/>
          </a:stretch>
        </p:blipFill>
        <p:spPr bwMode="auto">
          <a:xfrm>
            <a:off x="7667625" y="2852738"/>
            <a:ext cx="1117600" cy="1152525"/>
          </a:xfrm>
          <a:prstGeom prst="rect">
            <a:avLst/>
          </a:prstGeom>
          <a:noFill/>
          <a:ln w="9525">
            <a:noFill/>
            <a:miter lim="800000"/>
            <a:headEnd/>
            <a:tailEnd/>
          </a:ln>
        </p:spPr>
      </p:pic>
      <p:sp>
        <p:nvSpPr>
          <p:cNvPr id="130058" name="Text Box 11"/>
          <p:cNvSpPr txBox="1">
            <a:spLocks noChangeArrowheads="1"/>
          </p:cNvSpPr>
          <p:nvPr/>
        </p:nvSpPr>
        <p:spPr bwMode="auto">
          <a:xfrm>
            <a:off x="250825" y="2492375"/>
            <a:ext cx="2089150" cy="523875"/>
          </a:xfrm>
          <a:prstGeom prst="rect">
            <a:avLst/>
          </a:prstGeom>
          <a:noFill/>
          <a:ln w="9525">
            <a:noFill/>
            <a:miter lim="800000"/>
            <a:headEnd/>
            <a:tailEnd/>
          </a:ln>
        </p:spPr>
        <p:txBody>
          <a:bodyPr>
            <a:spAutoFit/>
          </a:bodyPr>
          <a:lstStyle/>
          <a:p>
            <a:pPr>
              <a:spcBef>
                <a:spcPct val="50000"/>
              </a:spcBef>
            </a:pPr>
            <a:r>
              <a:rPr lang="da-DK" sz="1400" b="1">
                <a:solidFill>
                  <a:srgbClr val="E30F2D"/>
                </a:solidFill>
                <a:latin typeface="Tahoma" pitchFamily="34" charset="0"/>
              </a:rPr>
              <a:t>1. Indicator development</a:t>
            </a:r>
          </a:p>
        </p:txBody>
      </p:sp>
      <p:sp>
        <p:nvSpPr>
          <p:cNvPr id="130059" name="Text Box 12"/>
          <p:cNvSpPr txBox="1">
            <a:spLocks noChangeArrowheads="1"/>
          </p:cNvSpPr>
          <p:nvPr/>
        </p:nvSpPr>
        <p:spPr bwMode="auto">
          <a:xfrm>
            <a:off x="971550" y="1196975"/>
            <a:ext cx="2735263" cy="522288"/>
          </a:xfrm>
          <a:prstGeom prst="rect">
            <a:avLst/>
          </a:prstGeom>
          <a:noFill/>
          <a:ln w="9525">
            <a:noFill/>
            <a:miter lim="800000"/>
            <a:headEnd/>
            <a:tailEnd/>
          </a:ln>
        </p:spPr>
        <p:txBody>
          <a:bodyPr>
            <a:spAutoFit/>
          </a:bodyPr>
          <a:lstStyle/>
          <a:p>
            <a:pPr>
              <a:spcBef>
                <a:spcPct val="50000"/>
              </a:spcBef>
            </a:pPr>
            <a:r>
              <a:rPr lang="da-DK" sz="1400" b="1">
                <a:latin typeface="Tahoma" pitchFamily="34" charset="0"/>
              </a:rPr>
              <a:t>2. Evidence: guidelines and litterature</a:t>
            </a:r>
          </a:p>
        </p:txBody>
      </p:sp>
      <p:sp>
        <p:nvSpPr>
          <p:cNvPr id="130060" name="Text Box 13"/>
          <p:cNvSpPr txBox="1">
            <a:spLocks noChangeArrowheads="1"/>
          </p:cNvSpPr>
          <p:nvPr/>
        </p:nvSpPr>
        <p:spPr bwMode="auto">
          <a:xfrm>
            <a:off x="5364163" y="188913"/>
            <a:ext cx="1439862" cy="523875"/>
          </a:xfrm>
          <a:prstGeom prst="rect">
            <a:avLst/>
          </a:prstGeom>
          <a:noFill/>
          <a:ln w="9525">
            <a:noFill/>
            <a:miter lim="800000"/>
            <a:headEnd/>
            <a:tailEnd/>
          </a:ln>
        </p:spPr>
        <p:txBody>
          <a:bodyPr>
            <a:spAutoFit/>
          </a:bodyPr>
          <a:lstStyle/>
          <a:p>
            <a:pPr>
              <a:spcBef>
                <a:spcPct val="50000"/>
              </a:spcBef>
            </a:pPr>
            <a:r>
              <a:rPr lang="da-DK" sz="1400" b="1">
                <a:latin typeface="Tahoma" pitchFamily="34" charset="0"/>
              </a:rPr>
              <a:t>3b. Test of the database</a:t>
            </a:r>
          </a:p>
        </p:txBody>
      </p:sp>
      <p:sp>
        <p:nvSpPr>
          <p:cNvPr id="130061" name="Text Box 14"/>
          <p:cNvSpPr txBox="1">
            <a:spLocks noChangeArrowheads="1"/>
          </p:cNvSpPr>
          <p:nvPr/>
        </p:nvSpPr>
        <p:spPr bwMode="auto">
          <a:xfrm>
            <a:off x="3276600" y="188913"/>
            <a:ext cx="1871663" cy="523875"/>
          </a:xfrm>
          <a:prstGeom prst="rect">
            <a:avLst/>
          </a:prstGeom>
          <a:noFill/>
          <a:ln w="9525">
            <a:noFill/>
            <a:miter lim="800000"/>
            <a:headEnd/>
            <a:tailEnd/>
          </a:ln>
        </p:spPr>
        <p:txBody>
          <a:bodyPr>
            <a:spAutoFit/>
          </a:bodyPr>
          <a:lstStyle/>
          <a:p>
            <a:pPr>
              <a:spcBef>
                <a:spcPct val="50000"/>
              </a:spcBef>
            </a:pPr>
            <a:r>
              <a:rPr lang="da-DK" sz="1400" b="1">
                <a:latin typeface="Tahoma" pitchFamily="34" charset="0"/>
              </a:rPr>
              <a:t>3a. Phase of hearing</a:t>
            </a:r>
          </a:p>
        </p:txBody>
      </p:sp>
      <p:sp>
        <p:nvSpPr>
          <p:cNvPr id="130062" name="Text Box 15"/>
          <p:cNvSpPr txBox="1">
            <a:spLocks noChangeArrowheads="1"/>
          </p:cNvSpPr>
          <p:nvPr/>
        </p:nvSpPr>
        <p:spPr bwMode="auto">
          <a:xfrm>
            <a:off x="3059113" y="5734050"/>
            <a:ext cx="3024187" cy="523875"/>
          </a:xfrm>
          <a:prstGeom prst="rect">
            <a:avLst/>
          </a:prstGeom>
          <a:noFill/>
          <a:ln w="9525">
            <a:noFill/>
            <a:miter lim="800000"/>
            <a:headEnd/>
            <a:tailEnd/>
          </a:ln>
        </p:spPr>
        <p:txBody>
          <a:bodyPr>
            <a:spAutoFit/>
          </a:bodyPr>
          <a:lstStyle/>
          <a:p>
            <a:pPr algn="ctr">
              <a:spcBef>
                <a:spcPct val="50000"/>
              </a:spcBef>
            </a:pPr>
            <a:r>
              <a:rPr lang="da-DK" sz="1400" b="1">
                <a:latin typeface="Tahoma" pitchFamily="34" charset="0"/>
              </a:rPr>
              <a:t>5. Regional conferences for implementation</a:t>
            </a:r>
          </a:p>
        </p:txBody>
      </p:sp>
      <p:sp>
        <p:nvSpPr>
          <p:cNvPr id="130063" name="Text Box 16"/>
          <p:cNvSpPr txBox="1">
            <a:spLocks noChangeArrowheads="1"/>
          </p:cNvSpPr>
          <p:nvPr/>
        </p:nvSpPr>
        <p:spPr bwMode="auto">
          <a:xfrm>
            <a:off x="6516688" y="4797425"/>
            <a:ext cx="2449512" cy="304800"/>
          </a:xfrm>
          <a:prstGeom prst="rect">
            <a:avLst/>
          </a:prstGeom>
          <a:noFill/>
          <a:ln w="9525">
            <a:noFill/>
            <a:miter lim="800000"/>
            <a:headEnd/>
            <a:tailEnd/>
          </a:ln>
        </p:spPr>
        <p:txBody>
          <a:bodyPr>
            <a:spAutoFit/>
          </a:bodyPr>
          <a:lstStyle/>
          <a:p>
            <a:pPr>
              <a:spcBef>
                <a:spcPct val="50000"/>
              </a:spcBef>
            </a:pPr>
            <a:r>
              <a:rPr lang="da-DK" sz="1400" b="1">
                <a:latin typeface="Tahoma" pitchFamily="34" charset="0"/>
              </a:rPr>
              <a:t>4. Final Indicatorset</a:t>
            </a:r>
          </a:p>
        </p:txBody>
      </p:sp>
      <p:sp>
        <p:nvSpPr>
          <p:cNvPr id="130064" name="Text Box 17"/>
          <p:cNvSpPr txBox="1">
            <a:spLocks noChangeArrowheads="1"/>
          </p:cNvSpPr>
          <p:nvPr/>
        </p:nvSpPr>
        <p:spPr bwMode="auto">
          <a:xfrm>
            <a:off x="250825" y="4581525"/>
            <a:ext cx="2017713" cy="304800"/>
          </a:xfrm>
          <a:prstGeom prst="rect">
            <a:avLst/>
          </a:prstGeom>
          <a:noFill/>
          <a:ln w="9525">
            <a:noFill/>
            <a:miter lim="800000"/>
            <a:headEnd/>
            <a:tailEnd/>
          </a:ln>
        </p:spPr>
        <p:txBody>
          <a:bodyPr>
            <a:spAutoFit/>
          </a:bodyPr>
          <a:lstStyle/>
          <a:p>
            <a:pPr>
              <a:spcBef>
                <a:spcPct val="50000"/>
              </a:spcBef>
            </a:pPr>
            <a:r>
              <a:rPr lang="da-DK" sz="1400" b="1">
                <a:latin typeface="Tahoma" pitchFamily="34" charset="0"/>
              </a:rPr>
              <a:t>6. Implementation</a:t>
            </a:r>
          </a:p>
        </p:txBody>
      </p:sp>
      <p:pic>
        <p:nvPicPr>
          <p:cNvPr id="130065" name="Picture 18" descr="MCBS00811_0000[1]"/>
          <p:cNvPicPr>
            <a:picLocks noChangeAspect="1" noChangeArrowheads="1"/>
          </p:cNvPicPr>
          <p:nvPr/>
        </p:nvPicPr>
        <p:blipFill>
          <a:blip r:embed="rId10"/>
          <a:srcRect/>
          <a:stretch>
            <a:fillRect/>
          </a:stretch>
        </p:blipFill>
        <p:spPr bwMode="auto">
          <a:xfrm>
            <a:off x="3708400" y="4652963"/>
            <a:ext cx="1223963" cy="941387"/>
          </a:xfrm>
          <a:prstGeom prst="rect">
            <a:avLst/>
          </a:prstGeom>
          <a:noFill/>
          <a:ln w="9525">
            <a:noFill/>
            <a:miter lim="800000"/>
            <a:headEnd/>
            <a:tailEnd/>
          </a:ln>
        </p:spPr>
      </p:pic>
      <p:sp>
        <p:nvSpPr>
          <p:cNvPr id="130066" name="Line 19"/>
          <p:cNvSpPr>
            <a:spLocks noChangeShapeType="1"/>
          </p:cNvSpPr>
          <p:nvPr/>
        </p:nvSpPr>
        <p:spPr bwMode="auto">
          <a:xfrm flipV="1">
            <a:off x="1187450" y="2060575"/>
            <a:ext cx="360363" cy="360363"/>
          </a:xfrm>
          <a:prstGeom prst="line">
            <a:avLst/>
          </a:prstGeom>
          <a:noFill/>
          <a:ln w="12700">
            <a:solidFill>
              <a:schemeClr val="tx1"/>
            </a:solidFill>
            <a:round/>
            <a:headEnd/>
            <a:tailEnd type="triangle" w="med" len="med"/>
          </a:ln>
        </p:spPr>
        <p:txBody>
          <a:bodyPr/>
          <a:lstStyle/>
          <a:p>
            <a:endParaRPr lang="da-DK"/>
          </a:p>
        </p:txBody>
      </p:sp>
      <p:sp>
        <p:nvSpPr>
          <p:cNvPr id="130067" name="Line 20"/>
          <p:cNvSpPr>
            <a:spLocks noChangeShapeType="1"/>
          </p:cNvSpPr>
          <p:nvPr/>
        </p:nvSpPr>
        <p:spPr bwMode="auto">
          <a:xfrm flipV="1">
            <a:off x="2987675" y="549275"/>
            <a:ext cx="2305050" cy="503238"/>
          </a:xfrm>
          <a:prstGeom prst="line">
            <a:avLst/>
          </a:prstGeom>
          <a:noFill/>
          <a:ln w="12700">
            <a:solidFill>
              <a:schemeClr val="tx1"/>
            </a:solidFill>
            <a:round/>
            <a:headEnd/>
            <a:tailEnd type="triangle" w="med" len="med"/>
          </a:ln>
        </p:spPr>
        <p:txBody>
          <a:bodyPr/>
          <a:lstStyle/>
          <a:p>
            <a:endParaRPr lang="da-DK"/>
          </a:p>
        </p:txBody>
      </p:sp>
      <p:sp>
        <p:nvSpPr>
          <p:cNvPr id="130068" name="Line 21"/>
          <p:cNvSpPr>
            <a:spLocks noChangeShapeType="1"/>
          </p:cNvSpPr>
          <p:nvPr/>
        </p:nvSpPr>
        <p:spPr bwMode="auto">
          <a:xfrm flipH="1">
            <a:off x="6804025" y="3933825"/>
            <a:ext cx="215900" cy="720725"/>
          </a:xfrm>
          <a:prstGeom prst="line">
            <a:avLst/>
          </a:prstGeom>
          <a:noFill/>
          <a:ln w="9525">
            <a:solidFill>
              <a:schemeClr val="tx1"/>
            </a:solidFill>
            <a:round/>
            <a:headEnd/>
            <a:tailEnd type="triangle" w="med" len="med"/>
          </a:ln>
        </p:spPr>
        <p:txBody>
          <a:bodyPr/>
          <a:lstStyle/>
          <a:p>
            <a:endParaRPr lang="da-DK"/>
          </a:p>
        </p:txBody>
      </p:sp>
      <p:sp>
        <p:nvSpPr>
          <p:cNvPr id="130069" name="Line 22"/>
          <p:cNvSpPr>
            <a:spLocks noChangeShapeType="1"/>
          </p:cNvSpPr>
          <p:nvPr/>
        </p:nvSpPr>
        <p:spPr bwMode="auto">
          <a:xfrm flipH="1">
            <a:off x="5219700" y="5084763"/>
            <a:ext cx="936625" cy="144462"/>
          </a:xfrm>
          <a:prstGeom prst="line">
            <a:avLst/>
          </a:prstGeom>
          <a:noFill/>
          <a:ln w="9525">
            <a:solidFill>
              <a:schemeClr val="tx1"/>
            </a:solidFill>
            <a:round/>
            <a:headEnd/>
            <a:tailEnd type="triangle" w="med" len="med"/>
          </a:ln>
        </p:spPr>
        <p:txBody>
          <a:bodyPr/>
          <a:lstStyle/>
          <a:p>
            <a:endParaRPr lang="da-DK"/>
          </a:p>
        </p:txBody>
      </p:sp>
      <p:sp>
        <p:nvSpPr>
          <p:cNvPr id="130070" name="Line 23"/>
          <p:cNvSpPr>
            <a:spLocks noChangeShapeType="1"/>
          </p:cNvSpPr>
          <p:nvPr/>
        </p:nvSpPr>
        <p:spPr bwMode="auto">
          <a:xfrm flipH="1">
            <a:off x="2484438" y="5229225"/>
            <a:ext cx="863600" cy="144463"/>
          </a:xfrm>
          <a:prstGeom prst="line">
            <a:avLst/>
          </a:prstGeom>
          <a:noFill/>
          <a:ln w="9525">
            <a:solidFill>
              <a:schemeClr val="tx1"/>
            </a:solidFill>
            <a:round/>
            <a:headEnd/>
            <a:tailEnd type="triangle" w="med" len="med"/>
          </a:ln>
        </p:spPr>
        <p:txBody>
          <a:bodyPr/>
          <a:lstStyle/>
          <a:p>
            <a:endParaRPr lang="da-DK"/>
          </a:p>
        </p:txBody>
      </p:sp>
      <p:sp>
        <p:nvSpPr>
          <p:cNvPr id="130071" name="Line 24"/>
          <p:cNvSpPr>
            <a:spLocks noChangeShapeType="1"/>
          </p:cNvSpPr>
          <p:nvPr/>
        </p:nvSpPr>
        <p:spPr bwMode="auto">
          <a:xfrm flipH="1">
            <a:off x="8243888" y="1773238"/>
            <a:ext cx="0" cy="863600"/>
          </a:xfrm>
          <a:prstGeom prst="line">
            <a:avLst/>
          </a:prstGeom>
          <a:noFill/>
          <a:ln w="9525">
            <a:solidFill>
              <a:schemeClr val="tx1"/>
            </a:solidFill>
            <a:prstDash val="sysDot"/>
            <a:round/>
            <a:headEnd/>
            <a:tailEnd type="triangle" w="med" len="med"/>
          </a:ln>
        </p:spPr>
        <p:txBody>
          <a:bodyPr/>
          <a:lstStyle/>
          <a:p>
            <a:endParaRPr lang="da-DK"/>
          </a:p>
        </p:txBody>
      </p:sp>
      <p:sp>
        <p:nvSpPr>
          <p:cNvPr id="130072" name="Line 25"/>
          <p:cNvSpPr>
            <a:spLocks noChangeShapeType="1"/>
          </p:cNvSpPr>
          <p:nvPr/>
        </p:nvSpPr>
        <p:spPr bwMode="auto">
          <a:xfrm flipV="1">
            <a:off x="2987675" y="692150"/>
            <a:ext cx="647700" cy="360363"/>
          </a:xfrm>
          <a:prstGeom prst="line">
            <a:avLst/>
          </a:prstGeom>
          <a:noFill/>
          <a:ln w="12700">
            <a:solidFill>
              <a:schemeClr val="tx1"/>
            </a:solidFill>
            <a:round/>
            <a:headEnd/>
            <a:tailEnd type="triangle" w="med" len="med"/>
          </a:ln>
        </p:spPr>
        <p:txBody>
          <a:bodyPr/>
          <a:lstStyle/>
          <a:p>
            <a:endParaRPr lang="da-DK"/>
          </a:p>
        </p:txBody>
      </p:sp>
      <p:sp>
        <p:nvSpPr>
          <p:cNvPr id="130073" name="Line 26"/>
          <p:cNvSpPr>
            <a:spLocks noChangeShapeType="1"/>
          </p:cNvSpPr>
          <p:nvPr/>
        </p:nvSpPr>
        <p:spPr bwMode="auto">
          <a:xfrm>
            <a:off x="7019925" y="1125538"/>
            <a:ext cx="576263" cy="0"/>
          </a:xfrm>
          <a:prstGeom prst="line">
            <a:avLst/>
          </a:prstGeom>
          <a:noFill/>
          <a:ln w="9525">
            <a:solidFill>
              <a:schemeClr val="tx1"/>
            </a:solidFill>
            <a:round/>
            <a:headEnd/>
            <a:tailEnd type="triangle" w="med" len="med"/>
          </a:ln>
        </p:spPr>
        <p:txBody>
          <a:bodyPr/>
          <a:lstStyle/>
          <a:p>
            <a:endParaRPr lang="da-DK"/>
          </a:p>
        </p:txBody>
      </p:sp>
      <p:sp>
        <p:nvSpPr>
          <p:cNvPr id="130074" name="Line 27"/>
          <p:cNvSpPr>
            <a:spLocks noChangeShapeType="1"/>
          </p:cNvSpPr>
          <p:nvPr/>
        </p:nvSpPr>
        <p:spPr bwMode="auto">
          <a:xfrm flipH="1" flipV="1">
            <a:off x="6948488" y="3213100"/>
            <a:ext cx="647700" cy="431800"/>
          </a:xfrm>
          <a:prstGeom prst="line">
            <a:avLst/>
          </a:prstGeom>
          <a:noFill/>
          <a:ln w="9525">
            <a:solidFill>
              <a:schemeClr val="tx1"/>
            </a:solidFill>
            <a:round/>
            <a:headEnd/>
            <a:tailEnd type="triangle" w="med" len="med"/>
          </a:ln>
        </p:spPr>
        <p:txBody>
          <a:bodyPr/>
          <a:lstStyle/>
          <a:p>
            <a:endParaRPr lang="da-DK"/>
          </a:p>
        </p:txBody>
      </p:sp>
      <p:sp>
        <p:nvSpPr>
          <p:cNvPr id="130075" name="Text Box 28"/>
          <p:cNvSpPr txBox="1">
            <a:spLocks noChangeArrowheads="1"/>
          </p:cNvSpPr>
          <p:nvPr/>
        </p:nvSpPr>
        <p:spPr bwMode="auto">
          <a:xfrm>
            <a:off x="179388" y="188913"/>
            <a:ext cx="2879725" cy="954087"/>
          </a:xfrm>
          <a:prstGeom prst="rect">
            <a:avLst/>
          </a:prstGeom>
          <a:noFill/>
          <a:ln w="9525">
            <a:noFill/>
            <a:miter lim="800000"/>
            <a:headEnd/>
            <a:tailEnd/>
          </a:ln>
        </p:spPr>
        <p:txBody>
          <a:bodyPr>
            <a:spAutoFit/>
          </a:bodyPr>
          <a:lstStyle/>
          <a:p>
            <a:pPr>
              <a:spcBef>
                <a:spcPct val="50000"/>
              </a:spcBef>
            </a:pPr>
            <a:r>
              <a:rPr lang="da-DK" sz="2800">
                <a:latin typeface="Tahoma" pitchFamily="34" charset="0"/>
              </a:rPr>
              <a:t>Phase of development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2"/>
          <p:cNvSpPr txBox="1">
            <a:spLocks noChangeArrowheads="1"/>
          </p:cNvSpPr>
          <p:nvPr/>
        </p:nvSpPr>
        <p:spPr bwMode="auto">
          <a:xfrm>
            <a:off x="323850" y="1268413"/>
            <a:ext cx="8640763" cy="366712"/>
          </a:xfrm>
          <a:prstGeom prst="rect">
            <a:avLst/>
          </a:prstGeom>
          <a:solidFill>
            <a:schemeClr val="bg1"/>
          </a:solidFill>
          <a:ln w="9525">
            <a:noFill/>
            <a:miter lim="800000"/>
            <a:headEnd/>
            <a:tailEnd/>
          </a:ln>
        </p:spPr>
        <p:txBody>
          <a:bodyPr>
            <a:spAutoFit/>
          </a:bodyPr>
          <a:lstStyle/>
          <a:p>
            <a:pPr>
              <a:spcBef>
                <a:spcPct val="50000"/>
              </a:spcBef>
            </a:pPr>
            <a:endParaRPr lang="da-DK"/>
          </a:p>
        </p:txBody>
      </p:sp>
      <p:grpSp>
        <p:nvGrpSpPr>
          <p:cNvPr id="136194" name="Group 3"/>
          <p:cNvGrpSpPr>
            <a:grpSpLocks/>
          </p:cNvGrpSpPr>
          <p:nvPr/>
        </p:nvGrpSpPr>
        <p:grpSpPr bwMode="auto">
          <a:xfrm>
            <a:off x="107950" y="476250"/>
            <a:ext cx="8856663" cy="6191250"/>
            <a:chOff x="113" y="255"/>
            <a:chExt cx="5579" cy="3900"/>
          </a:xfrm>
        </p:grpSpPr>
        <p:sp>
          <p:nvSpPr>
            <p:cNvPr id="136196" name="Text Box 4"/>
            <p:cNvSpPr txBox="1">
              <a:spLocks noChangeArrowheads="1"/>
            </p:cNvSpPr>
            <p:nvPr/>
          </p:nvSpPr>
          <p:spPr bwMode="auto">
            <a:xfrm>
              <a:off x="1383" y="255"/>
              <a:ext cx="806" cy="291"/>
            </a:xfrm>
            <a:prstGeom prst="rect">
              <a:avLst/>
            </a:prstGeom>
            <a:noFill/>
            <a:ln w="9525">
              <a:noFill/>
              <a:miter lim="800000"/>
              <a:headEnd/>
              <a:tailEnd/>
            </a:ln>
          </p:spPr>
          <p:txBody>
            <a:bodyPr>
              <a:spAutoFit/>
            </a:bodyPr>
            <a:lstStyle/>
            <a:p>
              <a:r>
                <a:rPr lang="da-DK" sz="1200" b="1">
                  <a:latin typeface="Tahoma" pitchFamily="34" charset="0"/>
                </a:rPr>
                <a:t>Report of data</a:t>
              </a:r>
            </a:p>
          </p:txBody>
        </p:sp>
        <p:cxnSp>
          <p:nvCxnSpPr>
            <p:cNvPr id="136197" name="AutoShape 5"/>
            <p:cNvCxnSpPr>
              <a:cxnSpLocks noChangeShapeType="1"/>
              <a:stCxn id="136196" idx="3"/>
            </p:cNvCxnSpPr>
            <p:nvPr/>
          </p:nvCxnSpPr>
          <p:spPr bwMode="auto">
            <a:xfrm>
              <a:off x="2189" y="400"/>
              <a:ext cx="1185" cy="188"/>
            </a:xfrm>
            <a:prstGeom prst="curvedConnector3">
              <a:avLst>
                <a:gd name="adj1" fmla="val 50000"/>
              </a:avLst>
            </a:prstGeom>
            <a:noFill/>
            <a:ln w="9525">
              <a:solidFill>
                <a:schemeClr val="tx1"/>
              </a:solidFill>
              <a:round/>
              <a:headEnd/>
              <a:tailEnd type="triangle" w="med" len="med"/>
            </a:ln>
          </p:spPr>
        </p:cxnSp>
        <p:sp>
          <p:nvSpPr>
            <p:cNvPr id="136198" name="Text Box 6"/>
            <p:cNvSpPr txBox="1">
              <a:spLocks noChangeArrowheads="1"/>
            </p:cNvSpPr>
            <p:nvPr/>
          </p:nvSpPr>
          <p:spPr bwMode="auto">
            <a:xfrm>
              <a:off x="3469" y="346"/>
              <a:ext cx="1319" cy="291"/>
            </a:xfrm>
            <a:prstGeom prst="rect">
              <a:avLst/>
            </a:prstGeom>
            <a:noFill/>
            <a:ln w="9525">
              <a:noFill/>
              <a:miter lim="800000"/>
              <a:headEnd/>
              <a:tailEnd/>
            </a:ln>
          </p:spPr>
          <p:txBody>
            <a:bodyPr wrap="none">
              <a:spAutoFit/>
            </a:bodyPr>
            <a:lstStyle/>
            <a:p>
              <a:r>
                <a:rPr lang="da-DK" sz="1200" b="1">
                  <a:latin typeface="Tahoma" pitchFamily="34" charset="0"/>
                </a:rPr>
                <a:t>The Danish Heart Failure</a:t>
              </a:r>
            </a:p>
            <a:p>
              <a:r>
                <a:rPr lang="da-DK" sz="1200" b="1">
                  <a:latin typeface="Tahoma" pitchFamily="34" charset="0"/>
                </a:rPr>
                <a:t>database</a:t>
              </a:r>
            </a:p>
          </p:txBody>
        </p:sp>
        <p:cxnSp>
          <p:nvCxnSpPr>
            <p:cNvPr id="136199" name="AutoShape 7"/>
            <p:cNvCxnSpPr>
              <a:cxnSpLocks noChangeShapeType="1"/>
            </p:cNvCxnSpPr>
            <p:nvPr/>
          </p:nvCxnSpPr>
          <p:spPr bwMode="auto">
            <a:xfrm>
              <a:off x="4045" y="953"/>
              <a:ext cx="706" cy="466"/>
            </a:xfrm>
            <a:prstGeom prst="curvedConnector3">
              <a:avLst>
                <a:gd name="adj1" fmla="val 64116"/>
              </a:avLst>
            </a:prstGeom>
            <a:noFill/>
            <a:ln w="9525">
              <a:solidFill>
                <a:schemeClr val="tx1"/>
              </a:solidFill>
              <a:round/>
              <a:headEnd/>
              <a:tailEnd type="triangle" w="med" len="med"/>
            </a:ln>
          </p:spPr>
        </p:cxnSp>
        <p:sp>
          <p:nvSpPr>
            <p:cNvPr id="136200" name="Text Box 8"/>
            <p:cNvSpPr txBox="1">
              <a:spLocks noChangeArrowheads="1"/>
            </p:cNvSpPr>
            <p:nvPr/>
          </p:nvSpPr>
          <p:spPr bwMode="auto">
            <a:xfrm>
              <a:off x="4752" y="845"/>
              <a:ext cx="847" cy="174"/>
            </a:xfrm>
            <a:prstGeom prst="rect">
              <a:avLst/>
            </a:prstGeom>
            <a:noFill/>
            <a:ln w="9525">
              <a:noFill/>
              <a:miter lim="800000"/>
              <a:headEnd/>
              <a:tailEnd/>
            </a:ln>
          </p:spPr>
          <p:txBody>
            <a:bodyPr>
              <a:spAutoFit/>
            </a:bodyPr>
            <a:lstStyle/>
            <a:p>
              <a:r>
                <a:rPr lang="da-DK" sz="1200" b="1">
                  <a:latin typeface="Tahoma" pitchFamily="34" charset="0"/>
                </a:rPr>
                <a:t>Dataanalysis</a:t>
              </a:r>
            </a:p>
          </p:txBody>
        </p:sp>
        <p:sp>
          <p:nvSpPr>
            <p:cNvPr id="136201" name="Text Box 9"/>
            <p:cNvSpPr txBox="1">
              <a:spLocks noChangeArrowheads="1"/>
            </p:cNvSpPr>
            <p:nvPr/>
          </p:nvSpPr>
          <p:spPr bwMode="auto">
            <a:xfrm>
              <a:off x="2336" y="679"/>
              <a:ext cx="941" cy="173"/>
            </a:xfrm>
            <a:prstGeom prst="rect">
              <a:avLst/>
            </a:prstGeom>
            <a:noFill/>
            <a:ln w="9525">
              <a:noFill/>
              <a:miter lim="800000"/>
              <a:headEnd/>
              <a:tailEnd/>
            </a:ln>
          </p:spPr>
          <p:txBody>
            <a:bodyPr>
              <a:spAutoFit/>
            </a:bodyPr>
            <a:lstStyle/>
            <a:p>
              <a:r>
                <a:rPr lang="da-DK" sz="1200" b="1">
                  <a:latin typeface="Tahoma" pitchFamily="34" charset="0"/>
                </a:rPr>
                <a:t>Transfer of data</a:t>
              </a:r>
            </a:p>
          </p:txBody>
        </p:sp>
        <p:pic>
          <p:nvPicPr>
            <p:cNvPr id="136202" name="Picture 10" descr="j0223432[1]"/>
            <p:cNvPicPr>
              <a:picLocks noChangeAspect="1" noChangeArrowheads="1"/>
            </p:cNvPicPr>
            <p:nvPr/>
          </p:nvPicPr>
          <p:blipFill>
            <a:blip r:embed="rId3"/>
            <a:srcRect/>
            <a:stretch>
              <a:fillRect/>
            </a:stretch>
          </p:blipFill>
          <p:spPr bwMode="auto">
            <a:xfrm>
              <a:off x="3481" y="674"/>
              <a:ext cx="517" cy="486"/>
            </a:xfrm>
            <a:prstGeom prst="rect">
              <a:avLst/>
            </a:prstGeom>
            <a:noFill/>
            <a:ln w="9525">
              <a:noFill/>
              <a:miter lim="800000"/>
              <a:headEnd/>
              <a:tailEnd/>
            </a:ln>
          </p:spPr>
        </p:pic>
        <p:pic>
          <p:nvPicPr>
            <p:cNvPr id="136203" name="Picture 11" descr="j0292020"/>
            <p:cNvPicPr>
              <a:picLocks noChangeAspect="1" noChangeArrowheads="1"/>
            </p:cNvPicPr>
            <p:nvPr/>
          </p:nvPicPr>
          <p:blipFill>
            <a:blip r:embed="rId4"/>
            <a:srcRect/>
            <a:stretch>
              <a:fillRect/>
            </a:stretch>
          </p:blipFill>
          <p:spPr bwMode="auto">
            <a:xfrm>
              <a:off x="1565" y="588"/>
              <a:ext cx="545" cy="512"/>
            </a:xfrm>
            <a:prstGeom prst="rect">
              <a:avLst/>
            </a:prstGeom>
            <a:noFill/>
            <a:ln w="9525">
              <a:noFill/>
              <a:miter lim="800000"/>
              <a:headEnd/>
              <a:tailEnd/>
            </a:ln>
          </p:spPr>
        </p:pic>
        <p:pic>
          <p:nvPicPr>
            <p:cNvPr id="136204" name="Picture 12" descr="j0292020"/>
            <p:cNvPicPr>
              <a:picLocks noChangeAspect="1" noChangeArrowheads="1"/>
            </p:cNvPicPr>
            <p:nvPr/>
          </p:nvPicPr>
          <p:blipFill>
            <a:blip r:embed="rId4"/>
            <a:srcRect/>
            <a:stretch>
              <a:fillRect/>
            </a:stretch>
          </p:blipFill>
          <p:spPr bwMode="auto">
            <a:xfrm>
              <a:off x="4845" y="1232"/>
              <a:ext cx="547" cy="512"/>
            </a:xfrm>
            <a:prstGeom prst="rect">
              <a:avLst/>
            </a:prstGeom>
            <a:noFill/>
            <a:ln w="9525">
              <a:noFill/>
              <a:miter lim="800000"/>
              <a:headEnd/>
              <a:tailEnd/>
            </a:ln>
          </p:spPr>
        </p:pic>
        <p:pic>
          <p:nvPicPr>
            <p:cNvPr id="136205" name="Picture 13" descr="PE06183_"/>
            <p:cNvPicPr>
              <a:picLocks noChangeAspect="1" noChangeArrowheads="1"/>
            </p:cNvPicPr>
            <p:nvPr/>
          </p:nvPicPr>
          <p:blipFill>
            <a:blip r:embed="rId5"/>
            <a:srcRect/>
            <a:stretch>
              <a:fillRect/>
            </a:stretch>
          </p:blipFill>
          <p:spPr bwMode="auto">
            <a:xfrm>
              <a:off x="385" y="1797"/>
              <a:ext cx="738" cy="536"/>
            </a:xfrm>
            <a:prstGeom prst="rect">
              <a:avLst/>
            </a:prstGeom>
            <a:noFill/>
            <a:ln w="9525">
              <a:noFill/>
              <a:miter lim="800000"/>
              <a:headEnd/>
              <a:tailEnd/>
            </a:ln>
          </p:spPr>
        </p:pic>
        <p:sp>
          <p:nvSpPr>
            <p:cNvPr id="136206" name="Text Box 14"/>
            <p:cNvSpPr txBox="1">
              <a:spLocks noChangeArrowheads="1"/>
            </p:cNvSpPr>
            <p:nvPr/>
          </p:nvSpPr>
          <p:spPr bwMode="auto">
            <a:xfrm>
              <a:off x="294" y="1208"/>
              <a:ext cx="942" cy="291"/>
            </a:xfrm>
            <a:prstGeom prst="rect">
              <a:avLst/>
            </a:prstGeom>
            <a:noFill/>
            <a:ln w="9525">
              <a:noFill/>
              <a:miter lim="800000"/>
              <a:headEnd/>
              <a:tailEnd/>
            </a:ln>
          </p:spPr>
          <p:txBody>
            <a:bodyPr>
              <a:spAutoFit/>
            </a:bodyPr>
            <a:lstStyle/>
            <a:p>
              <a:r>
                <a:rPr lang="da-DK" sz="1200" b="1">
                  <a:solidFill>
                    <a:srgbClr val="FF3300"/>
                  </a:solidFill>
                  <a:latin typeface="Tahoma" pitchFamily="34" charset="0"/>
                </a:rPr>
                <a:t>1. Clinical observations</a:t>
              </a:r>
            </a:p>
          </p:txBody>
        </p:sp>
        <p:sp>
          <p:nvSpPr>
            <p:cNvPr id="136207" name="Text Box 15"/>
            <p:cNvSpPr txBox="1">
              <a:spLocks noChangeArrowheads="1"/>
            </p:cNvSpPr>
            <p:nvPr/>
          </p:nvSpPr>
          <p:spPr bwMode="auto">
            <a:xfrm>
              <a:off x="2562" y="1843"/>
              <a:ext cx="1553" cy="407"/>
            </a:xfrm>
            <a:prstGeom prst="rect">
              <a:avLst/>
            </a:prstGeom>
            <a:noFill/>
            <a:ln w="9525">
              <a:noFill/>
              <a:miter lim="800000"/>
              <a:headEnd/>
              <a:tailEnd/>
            </a:ln>
          </p:spPr>
          <p:txBody>
            <a:bodyPr>
              <a:spAutoFit/>
            </a:bodyPr>
            <a:lstStyle/>
            <a:p>
              <a:r>
                <a:rPr lang="da-DK" sz="1200" b="1">
                  <a:latin typeface="Tahoma" pitchFamily="34" charset="0"/>
                </a:rPr>
                <a:t>Feedback of data to the wards/departments: Every month/quarterly</a:t>
              </a:r>
            </a:p>
          </p:txBody>
        </p:sp>
        <p:cxnSp>
          <p:nvCxnSpPr>
            <p:cNvPr id="136208" name="AutoShape 16"/>
            <p:cNvCxnSpPr>
              <a:cxnSpLocks noChangeShapeType="1"/>
            </p:cNvCxnSpPr>
            <p:nvPr/>
          </p:nvCxnSpPr>
          <p:spPr bwMode="auto">
            <a:xfrm rot="10800000">
              <a:off x="1220" y="2025"/>
              <a:ext cx="2072" cy="279"/>
            </a:xfrm>
            <a:prstGeom prst="curvedConnector3">
              <a:avLst>
                <a:gd name="adj1" fmla="val 50000"/>
              </a:avLst>
            </a:prstGeom>
            <a:noFill/>
            <a:ln w="9525">
              <a:solidFill>
                <a:schemeClr val="tx1"/>
              </a:solidFill>
              <a:round/>
              <a:headEnd/>
              <a:tailEnd type="triangle" w="med" len="med"/>
            </a:ln>
          </p:spPr>
        </p:cxnSp>
        <p:cxnSp>
          <p:nvCxnSpPr>
            <p:cNvPr id="136209" name="AutoShape 17"/>
            <p:cNvCxnSpPr>
              <a:cxnSpLocks noChangeShapeType="1"/>
            </p:cNvCxnSpPr>
            <p:nvPr/>
          </p:nvCxnSpPr>
          <p:spPr bwMode="auto">
            <a:xfrm flipV="1">
              <a:off x="3291" y="1744"/>
              <a:ext cx="1828" cy="560"/>
            </a:xfrm>
            <a:prstGeom prst="curvedConnector2">
              <a:avLst/>
            </a:prstGeom>
            <a:noFill/>
            <a:ln w="9525">
              <a:solidFill>
                <a:schemeClr val="tx1"/>
              </a:solidFill>
              <a:round/>
              <a:headEnd/>
              <a:tailEnd/>
            </a:ln>
          </p:spPr>
        </p:cxnSp>
        <p:cxnSp>
          <p:nvCxnSpPr>
            <p:cNvPr id="136210" name="AutoShape 18"/>
            <p:cNvCxnSpPr>
              <a:cxnSpLocks noChangeShapeType="1"/>
            </p:cNvCxnSpPr>
            <p:nvPr/>
          </p:nvCxnSpPr>
          <p:spPr bwMode="auto">
            <a:xfrm flipV="1">
              <a:off x="702" y="618"/>
              <a:ext cx="801" cy="559"/>
            </a:xfrm>
            <a:prstGeom prst="curvedConnector3">
              <a:avLst>
                <a:gd name="adj1" fmla="val 49935"/>
              </a:avLst>
            </a:prstGeom>
            <a:noFill/>
            <a:ln w="9525">
              <a:solidFill>
                <a:schemeClr val="tx1"/>
              </a:solidFill>
              <a:round/>
              <a:headEnd/>
              <a:tailEnd type="triangle" w="med" len="med"/>
            </a:ln>
          </p:spPr>
        </p:cxnSp>
        <p:grpSp>
          <p:nvGrpSpPr>
            <p:cNvPr id="136211" name="Group 19"/>
            <p:cNvGrpSpPr>
              <a:grpSpLocks noChangeAspect="1"/>
            </p:cNvGrpSpPr>
            <p:nvPr/>
          </p:nvGrpSpPr>
          <p:grpSpPr bwMode="auto">
            <a:xfrm>
              <a:off x="3291" y="2723"/>
              <a:ext cx="1084" cy="769"/>
              <a:chOff x="1295" y="2984"/>
              <a:chExt cx="1146" cy="823"/>
            </a:xfrm>
          </p:grpSpPr>
          <p:sp>
            <p:nvSpPr>
              <p:cNvPr id="136421" name="AutoShape 20"/>
              <p:cNvSpPr>
                <a:spLocks noChangeAspect="1" noChangeArrowheads="1" noTextEdit="1"/>
              </p:cNvSpPr>
              <p:nvPr/>
            </p:nvSpPr>
            <p:spPr bwMode="auto">
              <a:xfrm>
                <a:off x="1295" y="2984"/>
                <a:ext cx="1146" cy="823"/>
              </a:xfrm>
              <a:prstGeom prst="rect">
                <a:avLst/>
              </a:prstGeom>
              <a:noFill/>
              <a:ln w="9525">
                <a:noFill/>
                <a:miter lim="800000"/>
                <a:headEnd/>
                <a:tailEnd/>
              </a:ln>
            </p:spPr>
            <p:txBody>
              <a:bodyPr/>
              <a:lstStyle/>
              <a:p>
                <a:endParaRPr lang="da-DK"/>
              </a:p>
            </p:txBody>
          </p:sp>
          <p:sp>
            <p:nvSpPr>
              <p:cNvPr id="136422" name="Freeform 21"/>
              <p:cNvSpPr>
                <a:spLocks/>
              </p:cNvSpPr>
              <p:nvPr/>
            </p:nvSpPr>
            <p:spPr bwMode="auto">
              <a:xfrm>
                <a:off x="1300" y="2989"/>
                <a:ext cx="1138" cy="817"/>
              </a:xfrm>
              <a:custGeom>
                <a:avLst/>
                <a:gdLst>
                  <a:gd name="T0" fmla="*/ 168 w 2275"/>
                  <a:gd name="T1" fmla="*/ 203 h 1636"/>
                  <a:gd name="T2" fmla="*/ 107 w 2275"/>
                  <a:gd name="T3" fmla="*/ 203 h 1636"/>
                  <a:gd name="T4" fmla="*/ 46 w 2275"/>
                  <a:gd name="T5" fmla="*/ 202 h 1636"/>
                  <a:gd name="T6" fmla="*/ 23 w 2275"/>
                  <a:gd name="T7" fmla="*/ 203 h 1636"/>
                  <a:gd name="T8" fmla="*/ 8 w 2275"/>
                  <a:gd name="T9" fmla="*/ 202 h 1636"/>
                  <a:gd name="T10" fmla="*/ 1 w 2275"/>
                  <a:gd name="T11" fmla="*/ 179 h 1636"/>
                  <a:gd name="T12" fmla="*/ 15 w 2275"/>
                  <a:gd name="T13" fmla="*/ 139 h 1636"/>
                  <a:gd name="T14" fmla="*/ 12 w 2275"/>
                  <a:gd name="T15" fmla="*/ 132 h 1636"/>
                  <a:gd name="T16" fmla="*/ 18 w 2275"/>
                  <a:gd name="T17" fmla="*/ 102 h 1636"/>
                  <a:gd name="T18" fmla="*/ 28 w 2275"/>
                  <a:gd name="T19" fmla="*/ 87 h 1636"/>
                  <a:gd name="T20" fmla="*/ 34 w 2275"/>
                  <a:gd name="T21" fmla="*/ 78 h 1636"/>
                  <a:gd name="T22" fmla="*/ 35 w 2275"/>
                  <a:gd name="T23" fmla="*/ 65 h 1636"/>
                  <a:gd name="T24" fmla="*/ 47 w 2275"/>
                  <a:gd name="T25" fmla="*/ 52 h 1636"/>
                  <a:gd name="T26" fmla="*/ 57 w 2275"/>
                  <a:gd name="T27" fmla="*/ 52 h 1636"/>
                  <a:gd name="T28" fmla="*/ 52 w 2275"/>
                  <a:gd name="T29" fmla="*/ 42 h 1636"/>
                  <a:gd name="T30" fmla="*/ 63 w 2275"/>
                  <a:gd name="T31" fmla="*/ 37 h 1636"/>
                  <a:gd name="T32" fmla="*/ 75 w 2275"/>
                  <a:gd name="T33" fmla="*/ 39 h 1636"/>
                  <a:gd name="T34" fmla="*/ 81 w 2275"/>
                  <a:gd name="T35" fmla="*/ 46 h 1636"/>
                  <a:gd name="T36" fmla="*/ 77 w 2275"/>
                  <a:gd name="T37" fmla="*/ 36 h 1636"/>
                  <a:gd name="T38" fmla="*/ 79 w 2275"/>
                  <a:gd name="T39" fmla="*/ 25 h 1636"/>
                  <a:gd name="T40" fmla="*/ 84 w 2275"/>
                  <a:gd name="T41" fmla="*/ 19 h 1636"/>
                  <a:gd name="T42" fmla="*/ 91 w 2275"/>
                  <a:gd name="T43" fmla="*/ 20 h 1636"/>
                  <a:gd name="T44" fmla="*/ 97 w 2275"/>
                  <a:gd name="T45" fmla="*/ 20 h 1636"/>
                  <a:gd name="T46" fmla="*/ 102 w 2275"/>
                  <a:gd name="T47" fmla="*/ 27 h 1636"/>
                  <a:gd name="T48" fmla="*/ 96 w 2275"/>
                  <a:gd name="T49" fmla="*/ 44 h 1636"/>
                  <a:gd name="T50" fmla="*/ 93 w 2275"/>
                  <a:gd name="T51" fmla="*/ 55 h 1636"/>
                  <a:gd name="T52" fmla="*/ 100 w 2275"/>
                  <a:gd name="T53" fmla="*/ 64 h 1636"/>
                  <a:gd name="T54" fmla="*/ 104 w 2275"/>
                  <a:gd name="T55" fmla="*/ 67 h 1636"/>
                  <a:gd name="T56" fmla="*/ 110 w 2275"/>
                  <a:gd name="T57" fmla="*/ 63 h 1636"/>
                  <a:gd name="T58" fmla="*/ 116 w 2275"/>
                  <a:gd name="T59" fmla="*/ 48 h 1636"/>
                  <a:gd name="T60" fmla="*/ 124 w 2275"/>
                  <a:gd name="T61" fmla="*/ 33 h 1636"/>
                  <a:gd name="T62" fmla="*/ 142 w 2275"/>
                  <a:gd name="T63" fmla="*/ 28 h 1636"/>
                  <a:gd name="T64" fmla="*/ 139 w 2275"/>
                  <a:gd name="T65" fmla="*/ 10 h 1636"/>
                  <a:gd name="T66" fmla="*/ 150 w 2275"/>
                  <a:gd name="T67" fmla="*/ 0 h 1636"/>
                  <a:gd name="T68" fmla="*/ 157 w 2275"/>
                  <a:gd name="T69" fmla="*/ 14 h 1636"/>
                  <a:gd name="T70" fmla="*/ 155 w 2275"/>
                  <a:gd name="T71" fmla="*/ 27 h 1636"/>
                  <a:gd name="T72" fmla="*/ 166 w 2275"/>
                  <a:gd name="T73" fmla="*/ 31 h 1636"/>
                  <a:gd name="T74" fmla="*/ 179 w 2275"/>
                  <a:gd name="T75" fmla="*/ 46 h 1636"/>
                  <a:gd name="T76" fmla="*/ 186 w 2275"/>
                  <a:gd name="T77" fmla="*/ 56 h 1636"/>
                  <a:gd name="T78" fmla="*/ 191 w 2275"/>
                  <a:gd name="T79" fmla="*/ 64 h 1636"/>
                  <a:gd name="T80" fmla="*/ 201 w 2275"/>
                  <a:gd name="T81" fmla="*/ 46 h 1636"/>
                  <a:gd name="T82" fmla="*/ 194 w 2275"/>
                  <a:gd name="T83" fmla="*/ 39 h 1636"/>
                  <a:gd name="T84" fmla="*/ 201 w 2275"/>
                  <a:gd name="T85" fmla="*/ 20 h 1636"/>
                  <a:gd name="T86" fmla="*/ 215 w 2275"/>
                  <a:gd name="T87" fmla="*/ 31 h 1636"/>
                  <a:gd name="T88" fmla="*/ 225 w 2275"/>
                  <a:gd name="T89" fmla="*/ 37 h 1636"/>
                  <a:gd name="T90" fmla="*/ 235 w 2275"/>
                  <a:gd name="T91" fmla="*/ 50 h 1636"/>
                  <a:gd name="T92" fmla="*/ 244 w 2275"/>
                  <a:gd name="T93" fmla="*/ 62 h 1636"/>
                  <a:gd name="T94" fmla="*/ 249 w 2275"/>
                  <a:gd name="T95" fmla="*/ 72 h 1636"/>
                  <a:gd name="T96" fmla="*/ 259 w 2275"/>
                  <a:gd name="T97" fmla="*/ 82 h 1636"/>
                  <a:gd name="T98" fmla="*/ 258 w 2275"/>
                  <a:gd name="T99" fmla="*/ 96 h 1636"/>
                  <a:gd name="T100" fmla="*/ 259 w 2275"/>
                  <a:gd name="T101" fmla="*/ 98 h 1636"/>
                  <a:gd name="T102" fmla="*/ 266 w 2275"/>
                  <a:gd name="T103" fmla="*/ 89 h 1636"/>
                  <a:gd name="T104" fmla="*/ 281 w 2275"/>
                  <a:gd name="T105" fmla="*/ 94 h 1636"/>
                  <a:gd name="T106" fmla="*/ 284 w 2275"/>
                  <a:gd name="T107" fmla="*/ 113 h 1636"/>
                  <a:gd name="T108" fmla="*/ 273 w 2275"/>
                  <a:gd name="T109" fmla="*/ 132 h 1636"/>
                  <a:gd name="T110" fmla="*/ 284 w 2275"/>
                  <a:gd name="T111" fmla="*/ 154 h 1636"/>
                  <a:gd name="T112" fmla="*/ 278 w 2275"/>
                  <a:gd name="T113" fmla="*/ 203 h 1636"/>
                  <a:gd name="T114" fmla="*/ 254 w 2275"/>
                  <a:gd name="T115" fmla="*/ 204 h 1636"/>
                  <a:gd name="T116" fmla="*/ 223 w 2275"/>
                  <a:gd name="T117" fmla="*/ 204 h 16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75"/>
                  <a:gd name="T178" fmla="*/ 0 h 1636"/>
                  <a:gd name="T179" fmla="*/ 2275 w 2275"/>
                  <a:gd name="T180" fmla="*/ 1636 h 16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75" h="1636">
                    <a:moveTo>
                      <a:pt x="1781" y="1636"/>
                    </a:moveTo>
                    <a:lnTo>
                      <a:pt x="1732" y="1636"/>
                    </a:lnTo>
                    <a:lnTo>
                      <a:pt x="1683" y="1635"/>
                    </a:lnTo>
                    <a:lnTo>
                      <a:pt x="1634" y="1635"/>
                    </a:lnTo>
                    <a:lnTo>
                      <a:pt x="1586" y="1634"/>
                    </a:lnTo>
                    <a:lnTo>
                      <a:pt x="1536" y="1634"/>
                    </a:lnTo>
                    <a:lnTo>
                      <a:pt x="1488" y="1634"/>
                    </a:lnTo>
                    <a:lnTo>
                      <a:pt x="1440" y="1632"/>
                    </a:lnTo>
                    <a:lnTo>
                      <a:pt x="1390" y="1632"/>
                    </a:lnTo>
                    <a:lnTo>
                      <a:pt x="1342" y="1632"/>
                    </a:lnTo>
                    <a:lnTo>
                      <a:pt x="1293" y="1631"/>
                    </a:lnTo>
                    <a:lnTo>
                      <a:pt x="1244" y="1631"/>
                    </a:lnTo>
                    <a:lnTo>
                      <a:pt x="1195" y="1631"/>
                    </a:lnTo>
                    <a:lnTo>
                      <a:pt x="1147" y="1630"/>
                    </a:lnTo>
                    <a:lnTo>
                      <a:pt x="1097" y="1630"/>
                    </a:lnTo>
                    <a:lnTo>
                      <a:pt x="1049" y="1630"/>
                    </a:lnTo>
                    <a:lnTo>
                      <a:pt x="1001" y="1629"/>
                    </a:lnTo>
                    <a:lnTo>
                      <a:pt x="951" y="1629"/>
                    </a:lnTo>
                    <a:lnTo>
                      <a:pt x="903" y="1629"/>
                    </a:lnTo>
                    <a:lnTo>
                      <a:pt x="854" y="1629"/>
                    </a:lnTo>
                    <a:lnTo>
                      <a:pt x="805" y="1628"/>
                    </a:lnTo>
                    <a:lnTo>
                      <a:pt x="756" y="1628"/>
                    </a:lnTo>
                    <a:lnTo>
                      <a:pt x="708" y="1628"/>
                    </a:lnTo>
                    <a:lnTo>
                      <a:pt x="660" y="1627"/>
                    </a:lnTo>
                    <a:lnTo>
                      <a:pt x="610" y="1627"/>
                    </a:lnTo>
                    <a:lnTo>
                      <a:pt x="562" y="1627"/>
                    </a:lnTo>
                    <a:lnTo>
                      <a:pt x="513" y="1625"/>
                    </a:lnTo>
                    <a:lnTo>
                      <a:pt x="464" y="1625"/>
                    </a:lnTo>
                    <a:lnTo>
                      <a:pt x="415" y="1625"/>
                    </a:lnTo>
                    <a:lnTo>
                      <a:pt x="367" y="1624"/>
                    </a:lnTo>
                    <a:lnTo>
                      <a:pt x="318" y="1624"/>
                    </a:lnTo>
                    <a:lnTo>
                      <a:pt x="269" y="1623"/>
                    </a:lnTo>
                    <a:lnTo>
                      <a:pt x="220" y="1623"/>
                    </a:lnTo>
                    <a:lnTo>
                      <a:pt x="220" y="1624"/>
                    </a:lnTo>
                    <a:lnTo>
                      <a:pt x="220" y="1625"/>
                    </a:lnTo>
                    <a:lnTo>
                      <a:pt x="219" y="1628"/>
                    </a:lnTo>
                    <a:lnTo>
                      <a:pt x="219" y="1629"/>
                    </a:lnTo>
                    <a:lnTo>
                      <a:pt x="207" y="1628"/>
                    </a:lnTo>
                    <a:lnTo>
                      <a:pt x="194" y="1627"/>
                    </a:lnTo>
                    <a:lnTo>
                      <a:pt x="181" y="1625"/>
                    </a:lnTo>
                    <a:lnTo>
                      <a:pt x="169" y="1624"/>
                    </a:lnTo>
                    <a:lnTo>
                      <a:pt x="156" y="1623"/>
                    </a:lnTo>
                    <a:lnTo>
                      <a:pt x="144" y="1623"/>
                    </a:lnTo>
                    <a:lnTo>
                      <a:pt x="132" y="1623"/>
                    </a:lnTo>
                    <a:lnTo>
                      <a:pt x="119" y="1622"/>
                    </a:lnTo>
                    <a:lnTo>
                      <a:pt x="106" y="1622"/>
                    </a:lnTo>
                    <a:lnTo>
                      <a:pt x="94" y="1622"/>
                    </a:lnTo>
                    <a:lnTo>
                      <a:pt x="82" y="1622"/>
                    </a:lnTo>
                    <a:lnTo>
                      <a:pt x="70" y="1622"/>
                    </a:lnTo>
                    <a:lnTo>
                      <a:pt x="57" y="1621"/>
                    </a:lnTo>
                    <a:lnTo>
                      <a:pt x="45" y="1621"/>
                    </a:lnTo>
                    <a:lnTo>
                      <a:pt x="33" y="1621"/>
                    </a:lnTo>
                    <a:lnTo>
                      <a:pt x="21" y="1621"/>
                    </a:lnTo>
                    <a:lnTo>
                      <a:pt x="17" y="1619"/>
                    </a:lnTo>
                    <a:lnTo>
                      <a:pt x="13" y="1615"/>
                    </a:lnTo>
                    <a:lnTo>
                      <a:pt x="10" y="1613"/>
                    </a:lnTo>
                    <a:lnTo>
                      <a:pt x="6" y="1610"/>
                    </a:lnTo>
                    <a:lnTo>
                      <a:pt x="2" y="1554"/>
                    </a:lnTo>
                    <a:lnTo>
                      <a:pt x="0" y="1496"/>
                    </a:lnTo>
                    <a:lnTo>
                      <a:pt x="4" y="1436"/>
                    </a:lnTo>
                    <a:lnTo>
                      <a:pt x="11" y="1378"/>
                    </a:lnTo>
                    <a:lnTo>
                      <a:pt x="21" y="1319"/>
                    </a:lnTo>
                    <a:lnTo>
                      <a:pt x="37" y="1262"/>
                    </a:lnTo>
                    <a:lnTo>
                      <a:pt x="57" y="1208"/>
                    </a:lnTo>
                    <a:lnTo>
                      <a:pt x="82" y="1157"/>
                    </a:lnTo>
                    <a:lnTo>
                      <a:pt x="89" y="1148"/>
                    </a:lnTo>
                    <a:lnTo>
                      <a:pt x="96" y="1140"/>
                    </a:lnTo>
                    <a:lnTo>
                      <a:pt x="103" y="1133"/>
                    </a:lnTo>
                    <a:lnTo>
                      <a:pt x="111" y="1126"/>
                    </a:lnTo>
                    <a:lnTo>
                      <a:pt x="119" y="1119"/>
                    </a:lnTo>
                    <a:lnTo>
                      <a:pt x="127" y="1113"/>
                    </a:lnTo>
                    <a:lnTo>
                      <a:pt x="136" y="1107"/>
                    </a:lnTo>
                    <a:lnTo>
                      <a:pt x="146" y="1100"/>
                    </a:lnTo>
                    <a:lnTo>
                      <a:pt x="146" y="1094"/>
                    </a:lnTo>
                    <a:lnTo>
                      <a:pt x="141" y="1088"/>
                    </a:lnTo>
                    <a:lnTo>
                      <a:pt x="133" y="1083"/>
                    </a:lnTo>
                    <a:lnTo>
                      <a:pt x="123" y="1078"/>
                    </a:lnTo>
                    <a:lnTo>
                      <a:pt x="112" y="1073"/>
                    </a:lnTo>
                    <a:lnTo>
                      <a:pt x="102" y="1069"/>
                    </a:lnTo>
                    <a:lnTo>
                      <a:pt x="93" y="1064"/>
                    </a:lnTo>
                    <a:lnTo>
                      <a:pt x="87" y="1061"/>
                    </a:lnTo>
                    <a:lnTo>
                      <a:pt x="81" y="1032"/>
                    </a:lnTo>
                    <a:lnTo>
                      <a:pt x="80" y="1003"/>
                    </a:lnTo>
                    <a:lnTo>
                      <a:pt x="83" y="972"/>
                    </a:lnTo>
                    <a:lnTo>
                      <a:pt x="89" y="942"/>
                    </a:lnTo>
                    <a:lnTo>
                      <a:pt x="97" y="912"/>
                    </a:lnTo>
                    <a:lnTo>
                      <a:pt x="108" y="883"/>
                    </a:lnTo>
                    <a:lnTo>
                      <a:pt x="120" y="857"/>
                    </a:lnTo>
                    <a:lnTo>
                      <a:pt x="132" y="832"/>
                    </a:lnTo>
                    <a:lnTo>
                      <a:pt x="142" y="820"/>
                    </a:lnTo>
                    <a:lnTo>
                      <a:pt x="151" y="808"/>
                    </a:lnTo>
                    <a:lnTo>
                      <a:pt x="159" y="798"/>
                    </a:lnTo>
                    <a:lnTo>
                      <a:pt x="169" y="790"/>
                    </a:lnTo>
                    <a:lnTo>
                      <a:pt x="179" y="783"/>
                    </a:lnTo>
                    <a:lnTo>
                      <a:pt x="191" y="778"/>
                    </a:lnTo>
                    <a:lnTo>
                      <a:pt x="204" y="777"/>
                    </a:lnTo>
                    <a:lnTo>
                      <a:pt x="222" y="777"/>
                    </a:lnTo>
                    <a:lnTo>
                      <a:pt x="217" y="751"/>
                    </a:lnTo>
                    <a:lnTo>
                      <a:pt x="215" y="723"/>
                    </a:lnTo>
                    <a:lnTo>
                      <a:pt x="218" y="698"/>
                    </a:lnTo>
                    <a:lnTo>
                      <a:pt x="227" y="673"/>
                    </a:lnTo>
                    <a:lnTo>
                      <a:pt x="232" y="670"/>
                    </a:lnTo>
                    <a:lnTo>
                      <a:pt x="237" y="666"/>
                    </a:lnTo>
                    <a:lnTo>
                      <a:pt x="242" y="663"/>
                    </a:lnTo>
                    <a:lnTo>
                      <a:pt x="247" y="658"/>
                    </a:lnTo>
                    <a:lnTo>
                      <a:pt x="253" y="655"/>
                    </a:lnTo>
                    <a:lnTo>
                      <a:pt x="257" y="651"/>
                    </a:lnTo>
                    <a:lnTo>
                      <a:pt x="263" y="647"/>
                    </a:lnTo>
                    <a:lnTo>
                      <a:pt x="268" y="643"/>
                    </a:lnTo>
                    <a:lnTo>
                      <a:pt x="270" y="631"/>
                    </a:lnTo>
                    <a:lnTo>
                      <a:pt x="273" y="622"/>
                    </a:lnTo>
                    <a:lnTo>
                      <a:pt x="279" y="615"/>
                    </a:lnTo>
                    <a:lnTo>
                      <a:pt x="290" y="607"/>
                    </a:lnTo>
                    <a:lnTo>
                      <a:pt x="287" y="593"/>
                    </a:lnTo>
                    <a:lnTo>
                      <a:pt x="288" y="581"/>
                    </a:lnTo>
                    <a:lnTo>
                      <a:pt x="290" y="571"/>
                    </a:lnTo>
                    <a:lnTo>
                      <a:pt x="290" y="560"/>
                    </a:lnTo>
                    <a:lnTo>
                      <a:pt x="276" y="550"/>
                    </a:lnTo>
                    <a:lnTo>
                      <a:pt x="272" y="539"/>
                    </a:lnTo>
                    <a:lnTo>
                      <a:pt x="277" y="526"/>
                    </a:lnTo>
                    <a:lnTo>
                      <a:pt x="286" y="514"/>
                    </a:lnTo>
                    <a:lnTo>
                      <a:pt x="299" y="503"/>
                    </a:lnTo>
                    <a:lnTo>
                      <a:pt x="314" y="492"/>
                    </a:lnTo>
                    <a:lnTo>
                      <a:pt x="326" y="483"/>
                    </a:lnTo>
                    <a:lnTo>
                      <a:pt x="336" y="477"/>
                    </a:lnTo>
                    <a:lnTo>
                      <a:pt x="339" y="462"/>
                    </a:lnTo>
                    <a:lnTo>
                      <a:pt x="346" y="450"/>
                    </a:lnTo>
                    <a:lnTo>
                      <a:pt x="354" y="438"/>
                    </a:lnTo>
                    <a:lnTo>
                      <a:pt x="365" y="429"/>
                    </a:lnTo>
                    <a:lnTo>
                      <a:pt x="376" y="421"/>
                    </a:lnTo>
                    <a:lnTo>
                      <a:pt x="390" y="416"/>
                    </a:lnTo>
                    <a:lnTo>
                      <a:pt x="404" y="414"/>
                    </a:lnTo>
                    <a:lnTo>
                      <a:pt x="420" y="415"/>
                    </a:lnTo>
                    <a:lnTo>
                      <a:pt x="423" y="416"/>
                    </a:lnTo>
                    <a:lnTo>
                      <a:pt x="428" y="419"/>
                    </a:lnTo>
                    <a:lnTo>
                      <a:pt x="431" y="420"/>
                    </a:lnTo>
                    <a:lnTo>
                      <a:pt x="436" y="421"/>
                    </a:lnTo>
                    <a:lnTo>
                      <a:pt x="441" y="422"/>
                    </a:lnTo>
                    <a:lnTo>
                      <a:pt x="445" y="423"/>
                    </a:lnTo>
                    <a:lnTo>
                      <a:pt x="450" y="423"/>
                    </a:lnTo>
                    <a:lnTo>
                      <a:pt x="454" y="423"/>
                    </a:lnTo>
                    <a:lnTo>
                      <a:pt x="456" y="420"/>
                    </a:lnTo>
                    <a:lnTo>
                      <a:pt x="456" y="416"/>
                    </a:lnTo>
                    <a:lnTo>
                      <a:pt x="456" y="413"/>
                    </a:lnTo>
                    <a:lnTo>
                      <a:pt x="457" y="409"/>
                    </a:lnTo>
                    <a:lnTo>
                      <a:pt x="437" y="393"/>
                    </a:lnTo>
                    <a:lnTo>
                      <a:pt x="423" y="379"/>
                    </a:lnTo>
                    <a:lnTo>
                      <a:pt x="415" y="367"/>
                    </a:lnTo>
                    <a:lnTo>
                      <a:pt x="413" y="354"/>
                    </a:lnTo>
                    <a:lnTo>
                      <a:pt x="416" y="343"/>
                    </a:lnTo>
                    <a:lnTo>
                      <a:pt x="424" y="329"/>
                    </a:lnTo>
                    <a:lnTo>
                      <a:pt x="436" y="314"/>
                    </a:lnTo>
                    <a:lnTo>
                      <a:pt x="452" y="296"/>
                    </a:lnTo>
                    <a:lnTo>
                      <a:pt x="461" y="294"/>
                    </a:lnTo>
                    <a:lnTo>
                      <a:pt x="468" y="294"/>
                    </a:lnTo>
                    <a:lnTo>
                      <a:pt x="475" y="294"/>
                    </a:lnTo>
                    <a:lnTo>
                      <a:pt x="481" y="295"/>
                    </a:lnTo>
                    <a:lnTo>
                      <a:pt x="488" y="298"/>
                    </a:lnTo>
                    <a:lnTo>
                      <a:pt x="495" y="299"/>
                    </a:lnTo>
                    <a:lnTo>
                      <a:pt x="503" y="301"/>
                    </a:lnTo>
                    <a:lnTo>
                      <a:pt x="512" y="301"/>
                    </a:lnTo>
                    <a:lnTo>
                      <a:pt x="524" y="293"/>
                    </a:lnTo>
                    <a:lnTo>
                      <a:pt x="534" y="287"/>
                    </a:lnTo>
                    <a:lnTo>
                      <a:pt x="542" y="283"/>
                    </a:lnTo>
                    <a:lnTo>
                      <a:pt x="550" y="283"/>
                    </a:lnTo>
                    <a:lnTo>
                      <a:pt x="558" y="284"/>
                    </a:lnTo>
                    <a:lnTo>
                      <a:pt x="567" y="288"/>
                    </a:lnTo>
                    <a:lnTo>
                      <a:pt x="578" y="295"/>
                    </a:lnTo>
                    <a:lnTo>
                      <a:pt x="590" y="306"/>
                    </a:lnTo>
                    <a:lnTo>
                      <a:pt x="596" y="314"/>
                    </a:lnTo>
                    <a:lnTo>
                      <a:pt x="603" y="323"/>
                    </a:lnTo>
                    <a:lnTo>
                      <a:pt x="609" y="331"/>
                    </a:lnTo>
                    <a:lnTo>
                      <a:pt x="615" y="340"/>
                    </a:lnTo>
                    <a:lnTo>
                      <a:pt x="620" y="348"/>
                    </a:lnTo>
                    <a:lnTo>
                      <a:pt x="627" y="358"/>
                    </a:lnTo>
                    <a:lnTo>
                      <a:pt x="633" y="366"/>
                    </a:lnTo>
                    <a:lnTo>
                      <a:pt x="639" y="375"/>
                    </a:lnTo>
                    <a:lnTo>
                      <a:pt x="640" y="375"/>
                    </a:lnTo>
                    <a:lnTo>
                      <a:pt x="641" y="375"/>
                    </a:lnTo>
                    <a:lnTo>
                      <a:pt x="643" y="375"/>
                    </a:lnTo>
                    <a:lnTo>
                      <a:pt x="645" y="376"/>
                    </a:lnTo>
                    <a:lnTo>
                      <a:pt x="649" y="368"/>
                    </a:lnTo>
                    <a:lnTo>
                      <a:pt x="650" y="362"/>
                    </a:lnTo>
                    <a:lnTo>
                      <a:pt x="650" y="356"/>
                    </a:lnTo>
                    <a:lnTo>
                      <a:pt x="650" y="349"/>
                    </a:lnTo>
                    <a:lnTo>
                      <a:pt x="632" y="345"/>
                    </a:lnTo>
                    <a:lnTo>
                      <a:pt x="624" y="336"/>
                    </a:lnTo>
                    <a:lnTo>
                      <a:pt x="623" y="322"/>
                    </a:lnTo>
                    <a:lnTo>
                      <a:pt x="621" y="306"/>
                    </a:lnTo>
                    <a:lnTo>
                      <a:pt x="609" y="295"/>
                    </a:lnTo>
                    <a:lnTo>
                      <a:pt x="607" y="284"/>
                    </a:lnTo>
                    <a:lnTo>
                      <a:pt x="611" y="272"/>
                    </a:lnTo>
                    <a:lnTo>
                      <a:pt x="620" y="261"/>
                    </a:lnTo>
                    <a:lnTo>
                      <a:pt x="616" y="245"/>
                    </a:lnTo>
                    <a:lnTo>
                      <a:pt x="611" y="234"/>
                    </a:lnTo>
                    <a:lnTo>
                      <a:pt x="610" y="224"/>
                    </a:lnTo>
                    <a:lnTo>
                      <a:pt x="618" y="210"/>
                    </a:lnTo>
                    <a:lnTo>
                      <a:pt x="621" y="208"/>
                    </a:lnTo>
                    <a:lnTo>
                      <a:pt x="625" y="205"/>
                    </a:lnTo>
                    <a:lnTo>
                      <a:pt x="627" y="204"/>
                    </a:lnTo>
                    <a:lnTo>
                      <a:pt x="631" y="203"/>
                    </a:lnTo>
                    <a:lnTo>
                      <a:pt x="635" y="201"/>
                    </a:lnTo>
                    <a:lnTo>
                      <a:pt x="641" y="198"/>
                    </a:lnTo>
                    <a:lnTo>
                      <a:pt x="649" y="196"/>
                    </a:lnTo>
                    <a:lnTo>
                      <a:pt x="660" y="193"/>
                    </a:lnTo>
                    <a:lnTo>
                      <a:pt x="660" y="185"/>
                    </a:lnTo>
                    <a:lnTo>
                      <a:pt x="661" y="177"/>
                    </a:lnTo>
                    <a:lnTo>
                      <a:pt x="661" y="170"/>
                    </a:lnTo>
                    <a:lnTo>
                      <a:pt x="662" y="162"/>
                    </a:lnTo>
                    <a:lnTo>
                      <a:pt x="669" y="157"/>
                    </a:lnTo>
                    <a:lnTo>
                      <a:pt x="676" y="152"/>
                    </a:lnTo>
                    <a:lnTo>
                      <a:pt x="683" y="150"/>
                    </a:lnTo>
                    <a:lnTo>
                      <a:pt x="689" y="150"/>
                    </a:lnTo>
                    <a:lnTo>
                      <a:pt x="696" y="150"/>
                    </a:lnTo>
                    <a:lnTo>
                      <a:pt x="704" y="154"/>
                    </a:lnTo>
                    <a:lnTo>
                      <a:pt x="711" y="157"/>
                    </a:lnTo>
                    <a:lnTo>
                      <a:pt x="721" y="164"/>
                    </a:lnTo>
                    <a:lnTo>
                      <a:pt x="722" y="164"/>
                    </a:lnTo>
                    <a:lnTo>
                      <a:pt x="723" y="164"/>
                    </a:lnTo>
                    <a:lnTo>
                      <a:pt x="725" y="164"/>
                    </a:lnTo>
                    <a:lnTo>
                      <a:pt x="726" y="164"/>
                    </a:lnTo>
                    <a:lnTo>
                      <a:pt x="731" y="159"/>
                    </a:lnTo>
                    <a:lnTo>
                      <a:pt x="734" y="155"/>
                    </a:lnTo>
                    <a:lnTo>
                      <a:pt x="739" y="151"/>
                    </a:lnTo>
                    <a:lnTo>
                      <a:pt x="744" y="148"/>
                    </a:lnTo>
                    <a:lnTo>
                      <a:pt x="749" y="145"/>
                    </a:lnTo>
                    <a:lnTo>
                      <a:pt x="754" y="145"/>
                    </a:lnTo>
                    <a:lnTo>
                      <a:pt x="760" y="148"/>
                    </a:lnTo>
                    <a:lnTo>
                      <a:pt x="767" y="154"/>
                    </a:lnTo>
                    <a:lnTo>
                      <a:pt x="770" y="166"/>
                    </a:lnTo>
                    <a:lnTo>
                      <a:pt x="772" y="178"/>
                    </a:lnTo>
                    <a:lnTo>
                      <a:pt x="775" y="188"/>
                    </a:lnTo>
                    <a:lnTo>
                      <a:pt x="777" y="195"/>
                    </a:lnTo>
                    <a:lnTo>
                      <a:pt x="787" y="195"/>
                    </a:lnTo>
                    <a:lnTo>
                      <a:pt x="795" y="195"/>
                    </a:lnTo>
                    <a:lnTo>
                      <a:pt x="802" y="196"/>
                    </a:lnTo>
                    <a:lnTo>
                      <a:pt x="808" y="200"/>
                    </a:lnTo>
                    <a:lnTo>
                      <a:pt x="812" y="204"/>
                    </a:lnTo>
                    <a:lnTo>
                      <a:pt x="814" y="210"/>
                    </a:lnTo>
                    <a:lnTo>
                      <a:pt x="813" y="220"/>
                    </a:lnTo>
                    <a:lnTo>
                      <a:pt x="809" y="233"/>
                    </a:lnTo>
                    <a:lnTo>
                      <a:pt x="801" y="248"/>
                    </a:lnTo>
                    <a:lnTo>
                      <a:pt x="798" y="264"/>
                    </a:lnTo>
                    <a:lnTo>
                      <a:pt x="798" y="279"/>
                    </a:lnTo>
                    <a:lnTo>
                      <a:pt x="798" y="294"/>
                    </a:lnTo>
                    <a:lnTo>
                      <a:pt x="798" y="309"/>
                    </a:lnTo>
                    <a:lnTo>
                      <a:pt x="793" y="323"/>
                    </a:lnTo>
                    <a:lnTo>
                      <a:pt x="785" y="337"/>
                    </a:lnTo>
                    <a:lnTo>
                      <a:pt x="769" y="351"/>
                    </a:lnTo>
                    <a:lnTo>
                      <a:pt x="766" y="358"/>
                    </a:lnTo>
                    <a:lnTo>
                      <a:pt x="762" y="366"/>
                    </a:lnTo>
                    <a:lnTo>
                      <a:pt x="759" y="374"/>
                    </a:lnTo>
                    <a:lnTo>
                      <a:pt x="754" y="383"/>
                    </a:lnTo>
                    <a:lnTo>
                      <a:pt x="749" y="391"/>
                    </a:lnTo>
                    <a:lnTo>
                      <a:pt x="745" y="399"/>
                    </a:lnTo>
                    <a:lnTo>
                      <a:pt x="740" y="407"/>
                    </a:lnTo>
                    <a:lnTo>
                      <a:pt x="734" y="413"/>
                    </a:lnTo>
                    <a:lnTo>
                      <a:pt x="736" y="422"/>
                    </a:lnTo>
                    <a:lnTo>
                      <a:pt x="740" y="432"/>
                    </a:lnTo>
                    <a:lnTo>
                      <a:pt x="744" y="445"/>
                    </a:lnTo>
                    <a:lnTo>
                      <a:pt x="747" y="459"/>
                    </a:lnTo>
                    <a:lnTo>
                      <a:pt x="752" y="466"/>
                    </a:lnTo>
                    <a:lnTo>
                      <a:pt x="757" y="474"/>
                    </a:lnTo>
                    <a:lnTo>
                      <a:pt x="762" y="481"/>
                    </a:lnTo>
                    <a:lnTo>
                      <a:pt x="768" y="489"/>
                    </a:lnTo>
                    <a:lnTo>
                      <a:pt x="772" y="496"/>
                    </a:lnTo>
                    <a:lnTo>
                      <a:pt x="778" y="504"/>
                    </a:lnTo>
                    <a:lnTo>
                      <a:pt x="783" y="511"/>
                    </a:lnTo>
                    <a:lnTo>
                      <a:pt x="789" y="519"/>
                    </a:lnTo>
                    <a:lnTo>
                      <a:pt x="795" y="519"/>
                    </a:lnTo>
                    <a:lnTo>
                      <a:pt x="801" y="519"/>
                    </a:lnTo>
                    <a:lnTo>
                      <a:pt x="805" y="519"/>
                    </a:lnTo>
                    <a:lnTo>
                      <a:pt x="808" y="519"/>
                    </a:lnTo>
                    <a:lnTo>
                      <a:pt x="812" y="521"/>
                    </a:lnTo>
                    <a:lnTo>
                      <a:pt x="815" y="524"/>
                    </a:lnTo>
                    <a:lnTo>
                      <a:pt x="820" y="528"/>
                    </a:lnTo>
                    <a:lnTo>
                      <a:pt x="824" y="535"/>
                    </a:lnTo>
                    <a:lnTo>
                      <a:pt x="825" y="536"/>
                    </a:lnTo>
                    <a:lnTo>
                      <a:pt x="827" y="536"/>
                    </a:lnTo>
                    <a:lnTo>
                      <a:pt x="828" y="536"/>
                    </a:lnTo>
                    <a:lnTo>
                      <a:pt x="829" y="537"/>
                    </a:lnTo>
                    <a:lnTo>
                      <a:pt x="835" y="530"/>
                    </a:lnTo>
                    <a:lnTo>
                      <a:pt x="839" y="526"/>
                    </a:lnTo>
                    <a:lnTo>
                      <a:pt x="843" y="522"/>
                    </a:lnTo>
                    <a:lnTo>
                      <a:pt x="847" y="520"/>
                    </a:lnTo>
                    <a:lnTo>
                      <a:pt x="851" y="519"/>
                    </a:lnTo>
                    <a:lnTo>
                      <a:pt x="857" y="517"/>
                    </a:lnTo>
                    <a:lnTo>
                      <a:pt x="863" y="514"/>
                    </a:lnTo>
                    <a:lnTo>
                      <a:pt x="872" y="512"/>
                    </a:lnTo>
                    <a:lnTo>
                      <a:pt x="873" y="510"/>
                    </a:lnTo>
                    <a:lnTo>
                      <a:pt x="874" y="505"/>
                    </a:lnTo>
                    <a:lnTo>
                      <a:pt x="876" y="494"/>
                    </a:lnTo>
                    <a:lnTo>
                      <a:pt x="880" y="474"/>
                    </a:lnTo>
                    <a:lnTo>
                      <a:pt x="892" y="456"/>
                    </a:lnTo>
                    <a:lnTo>
                      <a:pt x="899" y="445"/>
                    </a:lnTo>
                    <a:lnTo>
                      <a:pt x="903" y="439"/>
                    </a:lnTo>
                    <a:lnTo>
                      <a:pt x="905" y="435"/>
                    </a:lnTo>
                    <a:lnTo>
                      <a:pt x="910" y="417"/>
                    </a:lnTo>
                    <a:lnTo>
                      <a:pt x="916" y="401"/>
                    </a:lnTo>
                    <a:lnTo>
                      <a:pt x="926" y="385"/>
                    </a:lnTo>
                    <a:lnTo>
                      <a:pt x="936" y="370"/>
                    </a:lnTo>
                    <a:lnTo>
                      <a:pt x="946" y="355"/>
                    </a:lnTo>
                    <a:lnTo>
                      <a:pt x="956" y="340"/>
                    </a:lnTo>
                    <a:lnTo>
                      <a:pt x="964" y="325"/>
                    </a:lnTo>
                    <a:lnTo>
                      <a:pt x="968" y="310"/>
                    </a:lnTo>
                    <a:lnTo>
                      <a:pt x="966" y="299"/>
                    </a:lnTo>
                    <a:lnTo>
                      <a:pt x="967" y="290"/>
                    </a:lnTo>
                    <a:lnTo>
                      <a:pt x="973" y="283"/>
                    </a:lnTo>
                    <a:lnTo>
                      <a:pt x="981" y="276"/>
                    </a:lnTo>
                    <a:lnTo>
                      <a:pt x="991" y="271"/>
                    </a:lnTo>
                    <a:lnTo>
                      <a:pt x="1002" y="268"/>
                    </a:lnTo>
                    <a:lnTo>
                      <a:pt x="1012" y="264"/>
                    </a:lnTo>
                    <a:lnTo>
                      <a:pt x="1022" y="260"/>
                    </a:lnTo>
                    <a:lnTo>
                      <a:pt x="1031" y="258"/>
                    </a:lnTo>
                    <a:lnTo>
                      <a:pt x="1046" y="256"/>
                    </a:lnTo>
                    <a:lnTo>
                      <a:pt x="1064" y="253"/>
                    </a:lnTo>
                    <a:lnTo>
                      <a:pt x="1085" y="248"/>
                    </a:lnTo>
                    <a:lnTo>
                      <a:pt x="1104" y="243"/>
                    </a:lnTo>
                    <a:lnTo>
                      <a:pt x="1120" y="238"/>
                    </a:lnTo>
                    <a:lnTo>
                      <a:pt x="1132" y="231"/>
                    </a:lnTo>
                    <a:lnTo>
                      <a:pt x="1137" y="224"/>
                    </a:lnTo>
                    <a:lnTo>
                      <a:pt x="1126" y="204"/>
                    </a:lnTo>
                    <a:lnTo>
                      <a:pt x="1123" y="186"/>
                    </a:lnTo>
                    <a:lnTo>
                      <a:pt x="1122" y="166"/>
                    </a:lnTo>
                    <a:lnTo>
                      <a:pt x="1118" y="148"/>
                    </a:lnTo>
                    <a:lnTo>
                      <a:pt x="1108" y="134"/>
                    </a:lnTo>
                    <a:lnTo>
                      <a:pt x="1103" y="125"/>
                    </a:lnTo>
                    <a:lnTo>
                      <a:pt x="1104" y="114"/>
                    </a:lnTo>
                    <a:lnTo>
                      <a:pt x="1110" y="101"/>
                    </a:lnTo>
                    <a:lnTo>
                      <a:pt x="1110" y="80"/>
                    </a:lnTo>
                    <a:lnTo>
                      <a:pt x="1110" y="62"/>
                    </a:lnTo>
                    <a:lnTo>
                      <a:pt x="1111" y="49"/>
                    </a:lnTo>
                    <a:lnTo>
                      <a:pt x="1114" y="37"/>
                    </a:lnTo>
                    <a:lnTo>
                      <a:pt x="1119" y="28"/>
                    </a:lnTo>
                    <a:lnTo>
                      <a:pt x="1129" y="22"/>
                    </a:lnTo>
                    <a:lnTo>
                      <a:pt x="1143" y="19"/>
                    </a:lnTo>
                    <a:lnTo>
                      <a:pt x="1163" y="18"/>
                    </a:lnTo>
                    <a:lnTo>
                      <a:pt x="1172" y="11"/>
                    </a:lnTo>
                    <a:lnTo>
                      <a:pt x="1183" y="6"/>
                    </a:lnTo>
                    <a:lnTo>
                      <a:pt x="1193" y="3"/>
                    </a:lnTo>
                    <a:lnTo>
                      <a:pt x="1203" y="0"/>
                    </a:lnTo>
                    <a:lnTo>
                      <a:pt x="1215" y="0"/>
                    </a:lnTo>
                    <a:lnTo>
                      <a:pt x="1225" y="1"/>
                    </a:lnTo>
                    <a:lnTo>
                      <a:pt x="1237" y="6"/>
                    </a:lnTo>
                    <a:lnTo>
                      <a:pt x="1247" y="13"/>
                    </a:lnTo>
                    <a:lnTo>
                      <a:pt x="1260" y="43"/>
                    </a:lnTo>
                    <a:lnTo>
                      <a:pt x="1266" y="61"/>
                    </a:lnTo>
                    <a:lnTo>
                      <a:pt x="1262" y="80"/>
                    </a:lnTo>
                    <a:lnTo>
                      <a:pt x="1252" y="110"/>
                    </a:lnTo>
                    <a:lnTo>
                      <a:pt x="1255" y="115"/>
                    </a:lnTo>
                    <a:lnTo>
                      <a:pt x="1256" y="120"/>
                    </a:lnTo>
                    <a:lnTo>
                      <a:pt x="1256" y="126"/>
                    </a:lnTo>
                    <a:lnTo>
                      <a:pt x="1256" y="134"/>
                    </a:lnTo>
                    <a:lnTo>
                      <a:pt x="1239" y="151"/>
                    </a:lnTo>
                    <a:lnTo>
                      <a:pt x="1231" y="169"/>
                    </a:lnTo>
                    <a:lnTo>
                      <a:pt x="1228" y="188"/>
                    </a:lnTo>
                    <a:lnTo>
                      <a:pt x="1228" y="215"/>
                    </a:lnTo>
                    <a:lnTo>
                      <a:pt x="1232" y="217"/>
                    </a:lnTo>
                    <a:lnTo>
                      <a:pt x="1236" y="219"/>
                    </a:lnTo>
                    <a:lnTo>
                      <a:pt x="1240" y="222"/>
                    </a:lnTo>
                    <a:lnTo>
                      <a:pt x="1245" y="224"/>
                    </a:lnTo>
                    <a:lnTo>
                      <a:pt x="1248" y="226"/>
                    </a:lnTo>
                    <a:lnTo>
                      <a:pt x="1253" y="230"/>
                    </a:lnTo>
                    <a:lnTo>
                      <a:pt x="1258" y="234"/>
                    </a:lnTo>
                    <a:lnTo>
                      <a:pt x="1262" y="239"/>
                    </a:lnTo>
                    <a:lnTo>
                      <a:pt x="1274" y="241"/>
                    </a:lnTo>
                    <a:lnTo>
                      <a:pt x="1286" y="243"/>
                    </a:lnTo>
                    <a:lnTo>
                      <a:pt x="1299" y="245"/>
                    </a:lnTo>
                    <a:lnTo>
                      <a:pt x="1313" y="247"/>
                    </a:lnTo>
                    <a:lnTo>
                      <a:pt x="1327" y="249"/>
                    </a:lnTo>
                    <a:lnTo>
                      <a:pt x="1339" y="254"/>
                    </a:lnTo>
                    <a:lnTo>
                      <a:pt x="1351" y="260"/>
                    </a:lnTo>
                    <a:lnTo>
                      <a:pt x="1360" y="269"/>
                    </a:lnTo>
                    <a:lnTo>
                      <a:pt x="1364" y="284"/>
                    </a:lnTo>
                    <a:lnTo>
                      <a:pt x="1371" y="299"/>
                    </a:lnTo>
                    <a:lnTo>
                      <a:pt x="1381" y="314"/>
                    </a:lnTo>
                    <a:lnTo>
                      <a:pt x="1392" y="329"/>
                    </a:lnTo>
                    <a:lnTo>
                      <a:pt x="1404" y="344"/>
                    </a:lnTo>
                    <a:lnTo>
                      <a:pt x="1418" y="358"/>
                    </a:lnTo>
                    <a:lnTo>
                      <a:pt x="1429" y="373"/>
                    </a:lnTo>
                    <a:lnTo>
                      <a:pt x="1441" y="388"/>
                    </a:lnTo>
                    <a:lnTo>
                      <a:pt x="1448" y="393"/>
                    </a:lnTo>
                    <a:lnTo>
                      <a:pt x="1455" y="398"/>
                    </a:lnTo>
                    <a:lnTo>
                      <a:pt x="1460" y="403"/>
                    </a:lnTo>
                    <a:lnTo>
                      <a:pt x="1466" y="408"/>
                    </a:lnTo>
                    <a:lnTo>
                      <a:pt x="1471" y="414"/>
                    </a:lnTo>
                    <a:lnTo>
                      <a:pt x="1474" y="421"/>
                    </a:lnTo>
                    <a:lnTo>
                      <a:pt x="1477" y="430"/>
                    </a:lnTo>
                    <a:lnTo>
                      <a:pt x="1478" y="442"/>
                    </a:lnTo>
                    <a:lnTo>
                      <a:pt x="1483" y="451"/>
                    </a:lnTo>
                    <a:lnTo>
                      <a:pt x="1488" y="460"/>
                    </a:lnTo>
                    <a:lnTo>
                      <a:pt x="1494" y="471"/>
                    </a:lnTo>
                    <a:lnTo>
                      <a:pt x="1498" y="483"/>
                    </a:lnTo>
                    <a:lnTo>
                      <a:pt x="1501" y="496"/>
                    </a:lnTo>
                    <a:lnTo>
                      <a:pt x="1502" y="503"/>
                    </a:lnTo>
                    <a:lnTo>
                      <a:pt x="1503" y="507"/>
                    </a:lnTo>
                    <a:lnTo>
                      <a:pt x="1504" y="511"/>
                    </a:lnTo>
                    <a:lnTo>
                      <a:pt x="1512" y="512"/>
                    </a:lnTo>
                    <a:lnTo>
                      <a:pt x="1519" y="513"/>
                    </a:lnTo>
                    <a:lnTo>
                      <a:pt x="1526" y="513"/>
                    </a:lnTo>
                    <a:lnTo>
                      <a:pt x="1538" y="513"/>
                    </a:lnTo>
                    <a:lnTo>
                      <a:pt x="1548" y="498"/>
                    </a:lnTo>
                    <a:lnTo>
                      <a:pt x="1557" y="482"/>
                    </a:lnTo>
                    <a:lnTo>
                      <a:pt x="1568" y="467"/>
                    </a:lnTo>
                    <a:lnTo>
                      <a:pt x="1577" y="451"/>
                    </a:lnTo>
                    <a:lnTo>
                      <a:pt x="1586" y="435"/>
                    </a:lnTo>
                    <a:lnTo>
                      <a:pt x="1595" y="419"/>
                    </a:lnTo>
                    <a:lnTo>
                      <a:pt x="1604" y="404"/>
                    </a:lnTo>
                    <a:lnTo>
                      <a:pt x="1614" y="388"/>
                    </a:lnTo>
                    <a:lnTo>
                      <a:pt x="1604" y="371"/>
                    </a:lnTo>
                    <a:lnTo>
                      <a:pt x="1596" y="356"/>
                    </a:lnTo>
                    <a:lnTo>
                      <a:pt x="1588" y="340"/>
                    </a:lnTo>
                    <a:lnTo>
                      <a:pt x="1583" y="325"/>
                    </a:lnTo>
                    <a:lnTo>
                      <a:pt x="1577" y="323"/>
                    </a:lnTo>
                    <a:lnTo>
                      <a:pt x="1572" y="322"/>
                    </a:lnTo>
                    <a:lnTo>
                      <a:pt x="1568" y="320"/>
                    </a:lnTo>
                    <a:lnTo>
                      <a:pt x="1564" y="318"/>
                    </a:lnTo>
                    <a:lnTo>
                      <a:pt x="1559" y="316"/>
                    </a:lnTo>
                    <a:lnTo>
                      <a:pt x="1556" y="315"/>
                    </a:lnTo>
                    <a:lnTo>
                      <a:pt x="1551" y="313"/>
                    </a:lnTo>
                    <a:lnTo>
                      <a:pt x="1548" y="310"/>
                    </a:lnTo>
                    <a:lnTo>
                      <a:pt x="1549" y="288"/>
                    </a:lnTo>
                    <a:lnTo>
                      <a:pt x="1554" y="269"/>
                    </a:lnTo>
                    <a:lnTo>
                      <a:pt x="1558" y="249"/>
                    </a:lnTo>
                    <a:lnTo>
                      <a:pt x="1565" y="230"/>
                    </a:lnTo>
                    <a:lnTo>
                      <a:pt x="1563" y="204"/>
                    </a:lnTo>
                    <a:lnTo>
                      <a:pt x="1566" y="185"/>
                    </a:lnTo>
                    <a:lnTo>
                      <a:pt x="1573" y="172"/>
                    </a:lnTo>
                    <a:lnTo>
                      <a:pt x="1586" y="164"/>
                    </a:lnTo>
                    <a:lnTo>
                      <a:pt x="1601" y="160"/>
                    </a:lnTo>
                    <a:lnTo>
                      <a:pt x="1618" y="162"/>
                    </a:lnTo>
                    <a:lnTo>
                      <a:pt x="1639" y="165"/>
                    </a:lnTo>
                    <a:lnTo>
                      <a:pt x="1661" y="172"/>
                    </a:lnTo>
                    <a:lnTo>
                      <a:pt x="1671" y="181"/>
                    </a:lnTo>
                    <a:lnTo>
                      <a:pt x="1682" y="190"/>
                    </a:lnTo>
                    <a:lnTo>
                      <a:pt x="1691" y="201"/>
                    </a:lnTo>
                    <a:lnTo>
                      <a:pt x="1700" y="212"/>
                    </a:lnTo>
                    <a:lnTo>
                      <a:pt x="1708" y="225"/>
                    </a:lnTo>
                    <a:lnTo>
                      <a:pt x="1714" y="239"/>
                    </a:lnTo>
                    <a:lnTo>
                      <a:pt x="1720" y="253"/>
                    </a:lnTo>
                    <a:lnTo>
                      <a:pt x="1723" y="269"/>
                    </a:lnTo>
                    <a:lnTo>
                      <a:pt x="1724" y="270"/>
                    </a:lnTo>
                    <a:lnTo>
                      <a:pt x="1725" y="270"/>
                    </a:lnTo>
                    <a:lnTo>
                      <a:pt x="1727" y="271"/>
                    </a:lnTo>
                    <a:lnTo>
                      <a:pt x="1728" y="272"/>
                    </a:lnTo>
                    <a:lnTo>
                      <a:pt x="1742" y="276"/>
                    </a:lnTo>
                    <a:lnTo>
                      <a:pt x="1757" y="280"/>
                    </a:lnTo>
                    <a:lnTo>
                      <a:pt x="1770" y="287"/>
                    </a:lnTo>
                    <a:lnTo>
                      <a:pt x="1785" y="294"/>
                    </a:lnTo>
                    <a:lnTo>
                      <a:pt x="1800" y="303"/>
                    </a:lnTo>
                    <a:lnTo>
                      <a:pt x="1813" y="314"/>
                    </a:lnTo>
                    <a:lnTo>
                      <a:pt x="1826" y="324"/>
                    </a:lnTo>
                    <a:lnTo>
                      <a:pt x="1837" y="337"/>
                    </a:lnTo>
                    <a:lnTo>
                      <a:pt x="1837" y="353"/>
                    </a:lnTo>
                    <a:lnTo>
                      <a:pt x="1836" y="369"/>
                    </a:lnTo>
                    <a:lnTo>
                      <a:pt x="1834" y="386"/>
                    </a:lnTo>
                    <a:lnTo>
                      <a:pt x="1833" y="404"/>
                    </a:lnTo>
                    <a:lnTo>
                      <a:pt x="1851" y="404"/>
                    </a:lnTo>
                    <a:lnTo>
                      <a:pt x="1866" y="404"/>
                    </a:lnTo>
                    <a:lnTo>
                      <a:pt x="1879" y="404"/>
                    </a:lnTo>
                    <a:lnTo>
                      <a:pt x="1890" y="404"/>
                    </a:lnTo>
                    <a:lnTo>
                      <a:pt x="1899" y="408"/>
                    </a:lnTo>
                    <a:lnTo>
                      <a:pt x="1910" y="415"/>
                    </a:lnTo>
                    <a:lnTo>
                      <a:pt x="1921" y="426"/>
                    </a:lnTo>
                    <a:lnTo>
                      <a:pt x="1934" y="443"/>
                    </a:lnTo>
                    <a:lnTo>
                      <a:pt x="1936" y="456"/>
                    </a:lnTo>
                    <a:lnTo>
                      <a:pt x="1939" y="468"/>
                    </a:lnTo>
                    <a:lnTo>
                      <a:pt x="1940" y="482"/>
                    </a:lnTo>
                    <a:lnTo>
                      <a:pt x="1940" y="497"/>
                    </a:lnTo>
                    <a:lnTo>
                      <a:pt x="1952" y="503"/>
                    </a:lnTo>
                    <a:lnTo>
                      <a:pt x="1963" y="509"/>
                    </a:lnTo>
                    <a:lnTo>
                      <a:pt x="1972" y="515"/>
                    </a:lnTo>
                    <a:lnTo>
                      <a:pt x="1979" y="524"/>
                    </a:lnTo>
                    <a:lnTo>
                      <a:pt x="1985" y="534"/>
                    </a:lnTo>
                    <a:lnTo>
                      <a:pt x="1987" y="545"/>
                    </a:lnTo>
                    <a:lnTo>
                      <a:pt x="1987" y="559"/>
                    </a:lnTo>
                    <a:lnTo>
                      <a:pt x="1985" y="577"/>
                    </a:lnTo>
                    <a:lnTo>
                      <a:pt x="1986" y="578"/>
                    </a:lnTo>
                    <a:lnTo>
                      <a:pt x="1986" y="579"/>
                    </a:lnTo>
                    <a:lnTo>
                      <a:pt x="1987" y="580"/>
                    </a:lnTo>
                    <a:lnTo>
                      <a:pt x="2004" y="580"/>
                    </a:lnTo>
                    <a:lnTo>
                      <a:pt x="2019" y="581"/>
                    </a:lnTo>
                    <a:lnTo>
                      <a:pt x="2032" y="585"/>
                    </a:lnTo>
                    <a:lnTo>
                      <a:pt x="2042" y="589"/>
                    </a:lnTo>
                    <a:lnTo>
                      <a:pt x="2052" y="596"/>
                    </a:lnTo>
                    <a:lnTo>
                      <a:pt x="2060" y="608"/>
                    </a:lnTo>
                    <a:lnTo>
                      <a:pt x="2067" y="622"/>
                    </a:lnTo>
                    <a:lnTo>
                      <a:pt x="2072" y="640"/>
                    </a:lnTo>
                    <a:lnTo>
                      <a:pt x="2071" y="663"/>
                    </a:lnTo>
                    <a:lnTo>
                      <a:pt x="2070" y="681"/>
                    </a:lnTo>
                    <a:lnTo>
                      <a:pt x="2068" y="696"/>
                    </a:lnTo>
                    <a:lnTo>
                      <a:pt x="2068" y="708"/>
                    </a:lnTo>
                    <a:lnTo>
                      <a:pt x="2077" y="721"/>
                    </a:lnTo>
                    <a:lnTo>
                      <a:pt x="2081" y="731"/>
                    </a:lnTo>
                    <a:lnTo>
                      <a:pt x="2084" y="741"/>
                    </a:lnTo>
                    <a:lnTo>
                      <a:pt x="2083" y="751"/>
                    </a:lnTo>
                    <a:lnTo>
                      <a:pt x="2078" y="759"/>
                    </a:lnTo>
                    <a:lnTo>
                      <a:pt x="2070" y="766"/>
                    </a:lnTo>
                    <a:lnTo>
                      <a:pt x="2058" y="771"/>
                    </a:lnTo>
                    <a:lnTo>
                      <a:pt x="2045" y="776"/>
                    </a:lnTo>
                    <a:lnTo>
                      <a:pt x="2043" y="783"/>
                    </a:lnTo>
                    <a:lnTo>
                      <a:pt x="2041" y="790"/>
                    </a:lnTo>
                    <a:lnTo>
                      <a:pt x="2041" y="797"/>
                    </a:lnTo>
                    <a:lnTo>
                      <a:pt x="2041" y="806"/>
                    </a:lnTo>
                    <a:lnTo>
                      <a:pt x="2047" y="801"/>
                    </a:lnTo>
                    <a:lnTo>
                      <a:pt x="2052" y="798"/>
                    </a:lnTo>
                    <a:lnTo>
                      <a:pt x="2056" y="794"/>
                    </a:lnTo>
                    <a:lnTo>
                      <a:pt x="2061" y="791"/>
                    </a:lnTo>
                    <a:lnTo>
                      <a:pt x="2067" y="786"/>
                    </a:lnTo>
                    <a:lnTo>
                      <a:pt x="2072" y="782"/>
                    </a:lnTo>
                    <a:lnTo>
                      <a:pt x="2081" y="774"/>
                    </a:lnTo>
                    <a:lnTo>
                      <a:pt x="2093" y="764"/>
                    </a:lnTo>
                    <a:lnTo>
                      <a:pt x="2095" y="754"/>
                    </a:lnTo>
                    <a:lnTo>
                      <a:pt x="2098" y="744"/>
                    </a:lnTo>
                    <a:lnTo>
                      <a:pt x="2100" y="736"/>
                    </a:lnTo>
                    <a:lnTo>
                      <a:pt x="2102" y="729"/>
                    </a:lnTo>
                    <a:lnTo>
                      <a:pt x="2107" y="723"/>
                    </a:lnTo>
                    <a:lnTo>
                      <a:pt x="2113" y="718"/>
                    </a:lnTo>
                    <a:lnTo>
                      <a:pt x="2122" y="716"/>
                    </a:lnTo>
                    <a:lnTo>
                      <a:pt x="2133" y="715"/>
                    </a:lnTo>
                    <a:lnTo>
                      <a:pt x="2144" y="717"/>
                    </a:lnTo>
                    <a:lnTo>
                      <a:pt x="2156" y="715"/>
                    </a:lnTo>
                    <a:lnTo>
                      <a:pt x="2170" y="711"/>
                    </a:lnTo>
                    <a:lnTo>
                      <a:pt x="2184" y="709"/>
                    </a:lnTo>
                    <a:lnTo>
                      <a:pt x="2198" y="709"/>
                    </a:lnTo>
                    <a:lnTo>
                      <a:pt x="2211" y="715"/>
                    </a:lnTo>
                    <a:lnTo>
                      <a:pt x="2221" y="726"/>
                    </a:lnTo>
                    <a:lnTo>
                      <a:pt x="2228" y="747"/>
                    </a:lnTo>
                    <a:lnTo>
                      <a:pt x="2245" y="759"/>
                    </a:lnTo>
                    <a:lnTo>
                      <a:pt x="2257" y="769"/>
                    </a:lnTo>
                    <a:lnTo>
                      <a:pt x="2262" y="779"/>
                    </a:lnTo>
                    <a:lnTo>
                      <a:pt x="2265" y="791"/>
                    </a:lnTo>
                    <a:lnTo>
                      <a:pt x="2265" y="804"/>
                    </a:lnTo>
                    <a:lnTo>
                      <a:pt x="2262" y="819"/>
                    </a:lnTo>
                    <a:lnTo>
                      <a:pt x="2260" y="837"/>
                    </a:lnTo>
                    <a:lnTo>
                      <a:pt x="2257" y="858"/>
                    </a:lnTo>
                    <a:lnTo>
                      <a:pt x="2267" y="875"/>
                    </a:lnTo>
                    <a:lnTo>
                      <a:pt x="2270" y="891"/>
                    </a:lnTo>
                    <a:lnTo>
                      <a:pt x="2267" y="909"/>
                    </a:lnTo>
                    <a:lnTo>
                      <a:pt x="2258" y="929"/>
                    </a:lnTo>
                    <a:lnTo>
                      <a:pt x="2237" y="942"/>
                    </a:lnTo>
                    <a:lnTo>
                      <a:pt x="2219" y="952"/>
                    </a:lnTo>
                    <a:lnTo>
                      <a:pt x="2202" y="962"/>
                    </a:lnTo>
                    <a:lnTo>
                      <a:pt x="2188" y="973"/>
                    </a:lnTo>
                    <a:lnTo>
                      <a:pt x="2176" y="987"/>
                    </a:lnTo>
                    <a:lnTo>
                      <a:pt x="2168" y="1003"/>
                    </a:lnTo>
                    <a:lnTo>
                      <a:pt x="2164" y="1025"/>
                    </a:lnTo>
                    <a:lnTo>
                      <a:pt x="2164" y="1053"/>
                    </a:lnTo>
                    <a:lnTo>
                      <a:pt x="2182" y="1061"/>
                    </a:lnTo>
                    <a:lnTo>
                      <a:pt x="2191" y="1073"/>
                    </a:lnTo>
                    <a:lnTo>
                      <a:pt x="2196" y="1093"/>
                    </a:lnTo>
                    <a:lnTo>
                      <a:pt x="2198" y="1116"/>
                    </a:lnTo>
                    <a:lnTo>
                      <a:pt x="2193" y="1128"/>
                    </a:lnTo>
                    <a:lnTo>
                      <a:pt x="2197" y="1144"/>
                    </a:lnTo>
                    <a:lnTo>
                      <a:pt x="2207" y="1162"/>
                    </a:lnTo>
                    <a:lnTo>
                      <a:pt x="2221" y="1183"/>
                    </a:lnTo>
                    <a:lnTo>
                      <a:pt x="2237" y="1202"/>
                    </a:lnTo>
                    <a:lnTo>
                      <a:pt x="2253" y="1222"/>
                    </a:lnTo>
                    <a:lnTo>
                      <a:pt x="2267" y="1239"/>
                    </a:lnTo>
                    <a:lnTo>
                      <a:pt x="2275" y="1252"/>
                    </a:lnTo>
                    <a:lnTo>
                      <a:pt x="2274" y="1299"/>
                    </a:lnTo>
                    <a:lnTo>
                      <a:pt x="2272" y="1347"/>
                    </a:lnTo>
                    <a:lnTo>
                      <a:pt x="2267" y="1394"/>
                    </a:lnTo>
                    <a:lnTo>
                      <a:pt x="2260" y="1441"/>
                    </a:lnTo>
                    <a:lnTo>
                      <a:pt x="2253" y="1489"/>
                    </a:lnTo>
                    <a:lnTo>
                      <a:pt x="2244" y="1537"/>
                    </a:lnTo>
                    <a:lnTo>
                      <a:pt x="2234" y="1585"/>
                    </a:lnTo>
                    <a:lnTo>
                      <a:pt x="2223" y="1632"/>
                    </a:lnTo>
                    <a:lnTo>
                      <a:pt x="2222" y="1632"/>
                    </a:lnTo>
                    <a:lnTo>
                      <a:pt x="2222" y="1634"/>
                    </a:lnTo>
                    <a:lnTo>
                      <a:pt x="2221" y="1634"/>
                    </a:lnTo>
                    <a:lnTo>
                      <a:pt x="2221" y="1635"/>
                    </a:lnTo>
                    <a:lnTo>
                      <a:pt x="2193" y="1635"/>
                    </a:lnTo>
                    <a:lnTo>
                      <a:pt x="2166" y="1635"/>
                    </a:lnTo>
                    <a:lnTo>
                      <a:pt x="2138" y="1636"/>
                    </a:lnTo>
                    <a:lnTo>
                      <a:pt x="2110" y="1636"/>
                    </a:lnTo>
                    <a:lnTo>
                      <a:pt x="2083" y="1636"/>
                    </a:lnTo>
                    <a:lnTo>
                      <a:pt x="2055" y="1635"/>
                    </a:lnTo>
                    <a:lnTo>
                      <a:pt x="2027" y="1635"/>
                    </a:lnTo>
                    <a:lnTo>
                      <a:pt x="2000" y="1635"/>
                    </a:lnTo>
                    <a:lnTo>
                      <a:pt x="1972" y="1635"/>
                    </a:lnTo>
                    <a:lnTo>
                      <a:pt x="1944" y="1635"/>
                    </a:lnTo>
                    <a:lnTo>
                      <a:pt x="1918" y="1635"/>
                    </a:lnTo>
                    <a:lnTo>
                      <a:pt x="1890" y="1635"/>
                    </a:lnTo>
                    <a:lnTo>
                      <a:pt x="1863" y="1635"/>
                    </a:lnTo>
                    <a:lnTo>
                      <a:pt x="1835" y="1635"/>
                    </a:lnTo>
                    <a:lnTo>
                      <a:pt x="1808" y="1636"/>
                    </a:lnTo>
                    <a:lnTo>
                      <a:pt x="1781" y="1636"/>
                    </a:lnTo>
                    <a:close/>
                  </a:path>
                </a:pathLst>
              </a:custGeom>
              <a:solidFill>
                <a:srgbClr val="000000"/>
              </a:solidFill>
              <a:ln w="9525">
                <a:noFill/>
                <a:round/>
                <a:headEnd/>
                <a:tailEnd/>
              </a:ln>
            </p:spPr>
            <p:txBody>
              <a:bodyPr/>
              <a:lstStyle/>
              <a:p>
                <a:endParaRPr lang="da-DK"/>
              </a:p>
            </p:txBody>
          </p:sp>
          <p:sp>
            <p:nvSpPr>
              <p:cNvPr id="136423" name="Freeform 22"/>
              <p:cNvSpPr>
                <a:spLocks/>
              </p:cNvSpPr>
              <p:nvPr/>
            </p:nvSpPr>
            <p:spPr bwMode="auto">
              <a:xfrm>
                <a:off x="1525" y="3253"/>
                <a:ext cx="732" cy="545"/>
              </a:xfrm>
              <a:custGeom>
                <a:avLst/>
                <a:gdLst>
                  <a:gd name="T0" fmla="*/ 90 w 1463"/>
                  <a:gd name="T1" fmla="*/ 135 h 1091"/>
                  <a:gd name="T2" fmla="*/ 40 w 1463"/>
                  <a:gd name="T3" fmla="*/ 116 h 1091"/>
                  <a:gd name="T4" fmla="*/ 21 w 1463"/>
                  <a:gd name="T5" fmla="*/ 108 h 1091"/>
                  <a:gd name="T6" fmla="*/ 2 w 1463"/>
                  <a:gd name="T7" fmla="*/ 113 h 1091"/>
                  <a:gd name="T8" fmla="*/ 6 w 1463"/>
                  <a:gd name="T9" fmla="*/ 108 h 1091"/>
                  <a:gd name="T10" fmla="*/ 12 w 1463"/>
                  <a:gd name="T11" fmla="*/ 105 h 1091"/>
                  <a:gd name="T12" fmla="*/ 18 w 1463"/>
                  <a:gd name="T13" fmla="*/ 100 h 1091"/>
                  <a:gd name="T14" fmla="*/ 53 w 1463"/>
                  <a:gd name="T15" fmla="*/ 99 h 1091"/>
                  <a:gd name="T16" fmla="*/ 49 w 1463"/>
                  <a:gd name="T17" fmla="*/ 75 h 1091"/>
                  <a:gd name="T18" fmla="*/ 37 w 1463"/>
                  <a:gd name="T19" fmla="*/ 72 h 1091"/>
                  <a:gd name="T20" fmla="*/ 28 w 1463"/>
                  <a:gd name="T21" fmla="*/ 71 h 1091"/>
                  <a:gd name="T22" fmla="*/ 26 w 1463"/>
                  <a:gd name="T23" fmla="*/ 67 h 1091"/>
                  <a:gd name="T24" fmla="*/ 25 w 1463"/>
                  <a:gd name="T25" fmla="*/ 63 h 1091"/>
                  <a:gd name="T26" fmla="*/ 24 w 1463"/>
                  <a:gd name="T27" fmla="*/ 59 h 1091"/>
                  <a:gd name="T28" fmla="*/ 27 w 1463"/>
                  <a:gd name="T29" fmla="*/ 52 h 1091"/>
                  <a:gd name="T30" fmla="*/ 32 w 1463"/>
                  <a:gd name="T31" fmla="*/ 48 h 1091"/>
                  <a:gd name="T32" fmla="*/ 39 w 1463"/>
                  <a:gd name="T33" fmla="*/ 43 h 1091"/>
                  <a:gd name="T34" fmla="*/ 47 w 1463"/>
                  <a:gd name="T35" fmla="*/ 39 h 1091"/>
                  <a:gd name="T36" fmla="*/ 46 w 1463"/>
                  <a:gd name="T37" fmla="*/ 35 h 1091"/>
                  <a:gd name="T38" fmla="*/ 38 w 1463"/>
                  <a:gd name="T39" fmla="*/ 30 h 1091"/>
                  <a:gd name="T40" fmla="*/ 41 w 1463"/>
                  <a:gd name="T41" fmla="*/ 26 h 1091"/>
                  <a:gd name="T42" fmla="*/ 41 w 1463"/>
                  <a:gd name="T43" fmla="*/ 21 h 1091"/>
                  <a:gd name="T44" fmla="*/ 48 w 1463"/>
                  <a:gd name="T45" fmla="*/ 15 h 1091"/>
                  <a:gd name="T46" fmla="*/ 78 w 1463"/>
                  <a:gd name="T47" fmla="*/ 20 h 1091"/>
                  <a:gd name="T48" fmla="*/ 78 w 1463"/>
                  <a:gd name="T49" fmla="*/ 6 h 1091"/>
                  <a:gd name="T50" fmla="*/ 83 w 1463"/>
                  <a:gd name="T51" fmla="*/ 3 h 1091"/>
                  <a:gd name="T52" fmla="*/ 81 w 1463"/>
                  <a:gd name="T53" fmla="*/ 1 h 1091"/>
                  <a:gd name="T54" fmla="*/ 110 w 1463"/>
                  <a:gd name="T55" fmla="*/ 0 h 1091"/>
                  <a:gd name="T56" fmla="*/ 117 w 1463"/>
                  <a:gd name="T57" fmla="*/ 3 h 1091"/>
                  <a:gd name="T58" fmla="*/ 131 w 1463"/>
                  <a:gd name="T59" fmla="*/ 0 h 1091"/>
                  <a:gd name="T60" fmla="*/ 130 w 1463"/>
                  <a:gd name="T61" fmla="*/ 7 h 1091"/>
                  <a:gd name="T62" fmla="*/ 129 w 1463"/>
                  <a:gd name="T63" fmla="*/ 11 h 1091"/>
                  <a:gd name="T64" fmla="*/ 125 w 1463"/>
                  <a:gd name="T65" fmla="*/ 15 h 1091"/>
                  <a:gd name="T66" fmla="*/ 113 w 1463"/>
                  <a:gd name="T67" fmla="*/ 18 h 1091"/>
                  <a:gd name="T68" fmla="*/ 111 w 1463"/>
                  <a:gd name="T69" fmla="*/ 28 h 1091"/>
                  <a:gd name="T70" fmla="*/ 136 w 1463"/>
                  <a:gd name="T71" fmla="*/ 33 h 1091"/>
                  <a:gd name="T72" fmla="*/ 141 w 1463"/>
                  <a:gd name="T73" fmla="*/ 36 h 1091"/>
                  <a:gd name="T74" fmla="*/ 139 w 1463"/>
                  <a:gd name="T75" fmla="*/ 38 h 1091"/>
                  <a:gd name="T76" fmla="*/ 137 w 1463"/>
                  <a:gd name="T77" fmla="*/ 41 h 1091"/>
                  <a:gd name="T78" fmla="*/ 125 w 1463"/>
                  <a:gd name="T79" fmla="*/ 42 h 1091"/>
                  <a:gd name="T80" fmla="*/ 107 w 1463"/>
                  <a:gd name="T81" fmla="*/ 60 h 1091"/>
                  <a:gd name="T82" fmla="*/ 139 w 1463"/>
                  <a:gd name="T83" fmla="*/ 55 h 1091"/>
                  <a:gd name="T84" fmla="*/ 148 w 1463"/>
                  <a:gd name="T85" fmla="*/ 56 h 1091"/>
                  <a:gd name="T86" fmla="*/ 145 w 1463"/>
                  <a:gd name="T87" fmla="*/ 59 h 1091"/>
                  <a:gd name="T88" fmla="*/ 148 w 1463"/>
                  <a:gd name="T89" fmla="*/ 62 h 1091"/>
                  <a:gd name="T90" fmla="*/ 131 w 1463"/>
                  <a:gd name="T91" fmla="*/ 69 h 1091"/>
                  <a:gd name="T92" fmla="*/ 125 w 1463"/>
                  <a:gd name="T93" fmla="*/ 62 h 1091"/>
                  <a:gd name="T94" fmla="*/ 101 w 1463"/>
                  <a:gd name="T95" fmla="*/ 82 h 1091"/>
                  <a:gd name="T96" fmla="*/ 143 w 1463"/>
                  <a:gd name="T97" fmla="*/ 82 h 1091"/>
                  <a:gd name="T98" fmla="*/ 155 w 1463"/>
                  <a:gd name="T99" fmla="*/ 83 h 1091"/>
                  <a:gd name="T100" fmla="*/ 151 w 1463"/>
                  <a:gd name="T101" fmla="*/ 87 h 1091"/>
                  <a:gd name="T102" fmla="*/ 147 w 1463"/>
                  <a:gd name="T103" fmla="*/ 92 h 1091"/>
                  <a:gd name="T104" fmla="*/ 133 w 1463"/>
                  <a:gd name="T105" fmla="*/ 87 h 1091"/>
                  <a:gd name="T106" fmla="*/ 110 w 1463"/>
                  <a:gd name="T107" fmla="*/ 100 h 1091"/>
                  <a:gd name="T108" fmla="*/ 153 w 1463"/>
                  <a:gd name="T109" fmla="*/ 114 h 1091"/>
                  <a:gd name="T110" fmla="*/ 172 w 1463"/>
                  <a:gd name="T111" fmla="*/ 104 h 1091"/>
                  <a:gd name="T112" fmla="*/ 166 w 1463"/>
                  <a:gd name="T113" fmla="*/ 111 h 1091"/>
                  <a:gd name="T114" fmla="*/ 162 w 1463"/>
                  <a:gd name="T115" fmla="*/ 116 h 1091"/>
                  <a:gd name="T116" fmla="*/ 170 w 1463"/>
                  <a:gd name="T117" fmla="*/ 120 h 1091"/>
                  <a:gd name="T118" fmla="*/ 177 w 1463"/>
                  <a:gd name="T119" fmla="*/ 124 h 1091"/>
                  <a:gd name="T120" fmla="*/ 182 w 1463"/>
                  <a:gd name="T121" fmla="*/ 131 h 1091"/>
                  <a:gd name="T122" fmla="*/ 182 w 1463"/>
                  <a:gd name="T123" fmla="*/ 136 h 10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63"/>
                  <a:gd name="T187" fmla="*/ 0 h 1091"/>
                  <a:gd name="T188" fmla="*/ 1463 w 1463"/>
                  <a:gd name="T189" fmla="*/ 1091 h 10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63" h="1091">
                    <a:moveTo>
                      <a:pt x="1241" y="1091"/>
                    </a:moveTo>
                    <a:lnTo>
                      <a:pt x="1217" y="1091"/>
                    </a:lnTo>
                    <a:lnTo>
                      <a:pt x="1194" y="1090"/>
                    </a:lnTo>
                    <a:lnTo>
                      <a:pt x="1170" y="1090"/>
                    </a:lnTo>
                    <a:lnTo>
                      <a:pt x="1145" y="1090"/>
                    </a:lnTo>
                    <a:lnTo>
                      <a:pt x="1121" y="1090"/>
                    </a:lnTo>
                    <a:lnTo>
                      <a:pt x="1098" y="1088"/>
                    </a:lnTo>
                    <a:lnTo>
                      <a:pt x="1074" y="1088"/>
                    </a:lnTo>
                    <a:lnTo>
                      <a:pt x="1050" y="1088"/>
                    </a:lnTo>
                    <a:lnTo>
                      <a:pt x="1026" y="1088"/>
                    </a:lnTo>
                    <a:lnTo>
                      <a:pt x="1002" y="1087"/>
                    </a:lnTo>
                    <a:lnTo>
                      <a:pt x="978" y="1087"/>
                    </a:lnTo>
                    <a:lnTo>
                      <a:pt x="954" y="1087"/>
                    </a:lnTo>
                    <a:lnTo>
                      <a:pt x="930" y="1087"/>
                    </a:lnTo>
                    <a:lnTo>
                      <a:pt x="907" y="1087"/>
                    </a:lnTo>
                    <a:lnTo>
                      <a:pt x="883" y="1086"/>
                    </a:lnTo>
                    <a:lnTo>
                      <a:pt x="858" y="1086"/>
                    </a:lnTo>
                    <a:lnTo>
                      <a:pt x="834" y="1086"/>
                    </a:lnTo>
                    <a:lnTo>
                      <a:pt x="810" y="1086"/>
                    </a:lnTo>
                    <a:lnTo>
                      <a:pt x="787" y="1086"/>
                    </a:lnTo>
                    <a:lnTo>
                      <a:pt x="763" y="1085"/>
                    </a:lnTo>
                    <a:lnTo>
                      <a:pt x="739" y="1085"/>
                    </a:lnTo>
                    <a:lnTo>
                      <a:pt x="714" y="1085"/>
                    </a:lnTo>
                    <a:lnTo>
                      <a:pt x="691" y="1085"/>
                    </a:lnTo>
                    <a:lnTo>
                      <a:pt x="667" y="1085"/>
                    </a:lnTo>
                    <a:lnTo>
                      <a:pt x="643" y="1084"/>
                    </a:lnTo>
                    <a:lnTo>
                      <a:pt x="619" y="1084"/>
                    </a:lnTo>
                    <a:lnTo>
                      <a:pt x="596" y="1084"/>
                    </a:lnTo>
                    <a:lnTo>
                      <a:pt x="571" y="1084"/>
                    </a:lnTo>
                    <a:lnTo>
                      <a:pt x="547" y="1084"/>
                    </a:lnTo>
                    <a:lnTo>
                      <a:pt x="523" y="1083"/>
                    </a:lnTo>
                    <a:lnTo>
                      <a:pt x="500" y="1083"/>
                    </a:lnTo>
                    <a:lnTo>
                      <a:pt x="476" y="1083"/>
                    </a:lnTo>
                    <a:lnTo>
                      <a:pt x="469" y="1069"/>
                    </a:lnTo>
                    <a:lnTo>
                      <a:pt x="463" y="1049"/>
                    </a:lnTo>
                    <a:lnTo>
                      <a:pt x="457" y="1027"/>
                    </a:lnTo>
                    <a:lnTo>
                      <a:pt x="452" y="1004"/>
                    </a:lnTo>
                    <a:lnTo>
                      <a:pt x="444" y="982"/>
                    </a:lnTo>
                    <a:lnTo>
                      <a:pt x="436" y="963"/>
                    </a:lnTo>
                    <a:lnTo>
                      <a:pt x="426" y="948"/>
                    </a:lnTo>
                    <a:lnTo>
                      <a:pt x="414" y="940"/>
                    </a:lnTo>
                    <a:lnTo>
                      <a:pt x="393" y="939"/>
                    </a:lnTo>
                    <a:lnTo>
                      <a:pt x="373" y="936"/>
                    </a:lnTo>
                    <a:lnTo>
                      <a:pt x="353" y="934"/>
                    </a:lnTo>
                    <a:lnTo>
                      <a:pt x="333" y="932"/>
                    </a:lnTo>
                    <a:lnTo>
                      <a:pt x="315" y="929"/>
                    </a:lnTo>
                    <a:lnTo>
                      <a:pt x="295" y="926"/>
                    </a:lnTo>
                    <a:lnTo>
                      <a:pt x="276" y="921"/>
                    </a:lnTo>
                    <a:lnTo>
                      <a:pt x="258" y="916"/>
                    </a:lnTo>
                    <a:lnTo>
                      <a:pt x="244" y="912"/>
                    </a:lnTo>
                    <a:lnTo>
                      <a:pt x="233" y="906"/>
                    </a:lnTo>
                    <a:lnTo>
                      <a:pt x="225" y="899"/>
                    </a:lnTo>
                    <a:lnTo>
                      <a:pt x="218" y="891"/>
                    </a:lnTo>
                    <a:lnTo>
                      <a:pt x="212" y="883"/>
                    </a:lnTo>
                    <a:lnTo>
                      <a:pt x="206" y="875"/>
                    </a:lnTo>
                    <a:lnTo>
                      <a:pt x="198" y="868"/>
                    </a:lnTo>
                    <a:lnTo>
                      <a:pt x="189" y="861"/>
                    </a:lnTo>
                    <a:lnTo>
                      <a:pt x="182" y="853"/>
                    </a:lnTo>
                    <a:lnTo>
                      <a:pt x="177" y="845"/>
                    </a:lnTo>
                    <a:lnTo>
                      <a:pt x="172" y="837"/>
                    </a:lnTo>
                    <a:lnTo>
                      <a:pt x="167" y="830"/>
                    </a:lnTo>
                    <a:lnTo>
                      <a:pt x="161" y="824"/>
                    </a:lnTo>
                    <a:lnTo>
                      <a:pt x="156" y="820"/>
                    </a:lnTo>
                    <a:lnTo>
                      <a:pt x="149" y="816"/>
                    </a:lnTo>
                    <a:lnTo>
                      <a:pt x="141" y="814"/>
                    </a:lnTo>
                    <a:lnTo>
                      <a:pt x="139" y="822"/>
                    </a:lnTo>
                    <a:lnTo>
                      <a:pt x="143" y="834"/>
                    </a:lnTo>
                    <a:lnTo>
                      <a:pt x="152" y="847"/>
                    </a:lnTo>
                    <a:lnTo>
                      <a:pt x="162" y="864"/>
                    </a:lnTo>
                    <a:lnTo>
                      <a:pt x="174" y="879"/>
                    </a:lnTo>
                    <a:lnTo>
                      <a:pt x="185" y="892"/>
                    </a:lnTo>
                    <a:lnTo>
                      <a:pt x="195" y="904"/>
                    </a:lnTo>
                    <a:lnTo>
                      <a:pt x="200" y="911"/>
                    </a:lnTo>
                    <a:lnTo>
                      <a:pt x="199" y="912"/>
                    </a:lnTo>
                    <a:lnTo>
                      <a:pt x="199" y="913"/>
                    </a:lnTo>
                    <a:lnTo>
                      <a:pt x="199" y="914"/>
                    </a:lnTo>
                    <a:lnTo>
                      <a:pt x="187" y="916"/>
                    </a:lnTo>
                    <a:lnTo>
                      <a:pt x="172" y="917"/>
                    </a:lnTo>
                    <a:lnTo>
                      <a:pt x="157" y="918"/>
                    </a:lnTo>
                    <a:lnTo>
                      <a:pt x="141" y="919"/>
                    </a:lnTo>
                    <a:lnTo>
                      <a:pt x="124" y="920"/>
                    </a:lnTo>
                    <a:lnTo>
                      <a:pt x="109" y="921"/>
                    </a:lnTo>
                    <a:lnTo>
                      <a:pt x="96" y="920"/>
                    </a:lnTo>
                    <a:lnTo>
                      <a:pt x="85" y="918"/>
                    </a:lnTo>
                    <a:lnTo>
                      <a:pt x="76" y="910"/>
                    </a:lnTo>
                    <a:lnTo>
                      <a:pt x="67" y="904"/>
                    </a:lnTo>
                    <a:lnTo>
                      <a:pt x="56" y="902"/>
                    </a:lnTo>
                    <a:lnTo>
                      <a:pt x="46" y="902"/>
                    </a:lnTo>
                    <a:lnTo>
                      <a:pt x="35" y="904"/>
                    </a:lnTo>
                    <a:lnTo>
                      <a:pt x="23" y="905"/>
                    </a:lnTo>
                    <a:lnTo>
                      <a:pt x="11" y="907"/>
                    </a:lnTo>
                    <a:lnTo>
                      <a:pt x="0" y="910"/>
                    </a:lnTo>
                    <a:lnTo>
                      <a:pt x="3" y="898"/>
                    </a:lnTo>
                    <a:lnTo>
                      <a:pt x="7" y="891"/>
                    </a:lnTo>
                    <a:lnTo>
                      <a:pt x="13" y="888"/>
                    </a:lnTo>
                    <a:lnTo>
                      <a:pt x="21" y="887"/>
                    </a:lnTo>
                    <a:lnTo>
                      <a:pt x="29" y="887"/>
                    </a:lnTo>
                    <a:lnTo>
                      <a:pt x="39" y="888"/>
                    </a:lnTo>
                    <a:lnTo>
                      <a:pt x="51" y="888"/>
                    </a:lnTo>
                    <a:lnTo>
                      <a:pt x="63" y="887"/>
                    </a:lnTo>
                    <a:lnTo>
                      <a:pt x="48" y="886"/>
                    </a:lnTo>
                    <a:lnTo>
                      <a:pt x="37" y="884"/>
                    </a:lnTo>
                    <a:lnTo>
                      <a:pt x="29" y="883"/>
                    </a:lnTo>
                    <a:lnTo>
                      <a:pt x="23" y="883"/>
                    </a:lnTo>
                    <a:lnTo>
                      <a:pt x="18" y="882"/>
                    </a:lnTo>
                    <a:lnTo>
                      <a:pt x="16" y="882"/>
                    </a:lnTo>
                    <a:lnTo>
                      <a:pt x="14" y="883"/>
                    </a:lnTo>
                    <a:lnTo>
                      <a:pt x="13" y="883"/>
                    </a:lnTo>
                    <a:lnTo>
                      <a:pt x="13" y="879"/>
                    </a:lnTo>
                    <a:lnTo>
                      <a:pt x="13" y="875"/>
                    </a:lnTo>
                    <a:lnTo>
                      <a:pt x="13" y="873"/>
                    </a:lnTo>
                    <a:lnTo>
                      <a:pt x="15" y="869"/>
                    </a:lnTo>
                    <a:lnTo>
                      <a:pt x="29" y="869"/>
                    </a:lnTo>
                    <a:lnTo>
                      <a:pt x="41" y="868"/>
                    </a:lnTo>
                    <a:lnTo>
                      <a:pt x="55" y="868"/>
                    </a:lnTo>
                    <a:lnTo>
                      <a:pt x="69" y="867"/>
                    </a:lnTo>
                    <a:lnTo>
                      <a:pt x="83" y="867"/>
                    </a:lnTo>
                    <a:lnTo>
                      <a:pt x="97" y="867"/>
                    </a:lnTo>
                    <a:lnTo>
                      <a:pt x="109" y="866"/>
                    </a:lnTo>
                    <a:lnTo>
                      <a:pt x="123" y="866"/>
                    </a:lnTo>
                    <a:lnTo>
                      <a:pt x="108" y="865"/>
                    </a:lnTo>
                    <a:lnTo>
                      <a:pt x="96" y="864"/>
                    </a:lnTo>
                    <a:lnTo>
                      <a:pt x="85" y="864"/>
                    </a:lnTo>
                    <a:lnTo>
                      <a:pt x="76" y="862"/>
                    </a:lnTo>
                    <a:lnTo>
                      <a:pt x="66" y="862"/>
                    </a:lnTo>
                    <a:lnTo>
                      <a:pt x="54" y="861"/>
                    </a:lnTo>
                    <a:lnTo>
                      <a:pt x="40" y="861"/>
                    </a:lnTo>
                    <a:lnTo>
                      <a:pt x="22" y="860"/>
                    </a:lnTo>
                    <a:lnTo>
                      <a:pt x="25" y="851"/>
                    </a:lnTo>
                    <a:lnTo>
                      <a:pt x="30" y="844"/>
                    </a:lnTo>
                    <a:lnTo>
                      <a:pt x="38" y="841"/>
                    </a:lnTo>
                    <a:lnTo>
                      <a:pt x="48" y="839"/>
                    </a:lnTo>
                    <a:lnTo>
                      <a:pt x="59" y="839"/>
                    </a:lnTo>
                    <a:lnTo>
                      <a:pt x="70" y="841"/>
                    </a:lnTo>
                    <a:lnTo>
                      <a:pt x="82" y="842"/>
                    </a:lnTo>
                    <a:lnTo>
                      <a:pt x="93" y="842"/>
                    </a:lnTo>
                    <a:lnTo>
                      <a:pt x="94" y="841"/>
                    </a:lnTo>
                    <a:lnTo>
                      <a:pt x="94" y="839"/>
                    </a:lnTo>
                    <a:lnTo>
                      <a:pt x="86" y="838"/>
                    </a:lnTo>
                    <a:lnTo>
                      <a:pt x="79" y="838"/>
                    </a:lnTo>
                    <a:lnTo>
                      <a:pt x="71" y="837"/>
                    </a:lnTo>
                    <a:lnTo>
                      <a:pt x="63" y="836"/>
                    </a:lnTo>
                    <a:lnTo>
                      <a:pt x="55" y="836"/>
                    </a:lnTo>
                    <a:lnTo>
                      <a:pt x="48" y="835"/>
                    </a:lnTo>
                    <a:lnTo>
                      <a:pt x="40" y="835"/>
                    </a:lnTo>
                    <a:lnTo>
                      <a:pt x="32" y="834"/>
                    </a:lnTo>
                    <a:lnTo>
                      <a:pt x="36" y="824"/>
                    </a:lnTo>
                    <a:lnTo>
                      <a:pt x="38" y="820"/>
                    </a:lnTo>
                    <a:lnTo>
                      <a:pt x="39" y="818"/>
                    </a:lnTo>
                    <a:lnTo>
                      <a:pt x="41" y="814"/>
                    </a:lnTo>
                    <a:lnTo>
                      <a:pt x="54" y="812"/>
                    </a:lnTo>
                    <a:lnTo>
                      <a:pt x="66" y="809"/>
                    </a:lnTo>
                    <a:lnTo>
                      <a:pt x="78" y="807"/>
                    </a:lnTo>
                    <a:lnTo>
                      <a:pt x="90" y="806"/>
                    </a:lnTo>
                    <a:lnTo>
                      <a:pt x="102" y="805"/>
                    </a:lnTo>
                    <a:lnTo>
                      <a:pt x="115" y="803"/>
                    </a:lnTo>
                    <a:lnTo>
                      <a:pt x="129" y="801"/>
                    </a:lnTo>
                    <a:lnTo>
                      <a:pt x="142" y="800"/>
                    </a:lnTo>
                    <a:lnTo>
                      <a:pt x="143" y="803"/>
                    </a:lnTo>
                    <a:lnTo>
                      <a:pt x="143" y="805"/>
                    </a:lnTo>
                    <a:lnTo>
                      <a:pt x="144" y="805"/>
                    </a:lnTo>
                    <a:lnTo>
                      <a:pt x="145" y="806"/>
                    </a:lnTo>
                    <a:lnTo>
                      <a:pt x="145" y="804"/>
                    </a:lnTo>
                    <a:lnTo>
                      <a:pt x="145" y="801"/>
                    </a:lnTo>
                    <a:lnTo>
                      <a:pt x="145" y="800"/>
                    </a:lnTo>
                    <a:lnTo>
                      <a:pt x="145" y="798"/>
                    </a:lnTo>
                    <a:lnTo>
                      <a:pt x="151" y="797"/>
                    </a:lnTo>
                    <a:lnTo>
                      <a:pt x="156" y="796"/>
                    </a:lnTo>
                    <a:lnTo>
                      <a:pt x="161" y="794"/>
                    </a:lnTo>
                    <a:lnTo>
                      <a:pt x="167" y="792"/>
                    </a:lnTo>
                    <a:lnTo>
                      <a:pt x="172" y="790"/>
                    </a:lnTo>
                    <a:lnTo>
                      <a:pt x="177" y="788"/>
                    </a:lnTo>
                    <a:lnTo>
                      <a:pt x="182" y="784"/>
                    </a:lnTo>
                    <a:lnTo>
                      <a:pt x="187" y="781"/>
                    </a:lnTo>
                    <a:lnTo>
                      <a:pt x="228" y="783"/>
                    </a:lnTo>
                    <a:lnTo>
                      <a:pt x="266" y="785"/>
                    </a:lnTo>
                    <a:lnTo>
                      <a:pt x="302" y="788"/>
                    </a:lnTo>
                    <a:lnTo>
                      <a:pt x="335" y="790"/>
                    </a:lnTo>
                    <a:lnTo>
                      <a:pt x="366" y="792"/>
                    </a:lnTo>
                    <a:lnTo>
                      <a:pt x="395" y="794"/>
                    </a:lnTo>
                    <a:lnTo>
                      <a:pt x="422" y="796"/>
                    </a:lnTo>
                    <a:lnTo>
                      <a:pt x="445" y="797"/>
                    </a:lnTo>
                    <a:lnTo>
                      <a:pt x="467" y="798"/>
                    </a:lnTo>
                    <a:lnTo>
                      <a:pt x="485" y="799"/>
                    </a:lnTo>
                    <a:lnTo>
                      <a:pt x="501" y="799"/>
                    </a:lnTo>
                    <a:lnTo>
                      <a:pt x="514" y="799"/>
                    </a:lnTo>
                    <a:lnTo>
                      <a:pt x="525" y="798"/>
                    </a:lnTo>
                    <a:lnTo>
                      <a:pt x="533" y="797"/>
                    </a:lnTo>
                    <a:lnTo>
                      <a:pt x="539" y="796"/>
                    </a:lnTo>
                    <a:lnTo>
                      <a:pt x="543" y="793"/>
                    </a:lnTo>
                    <a:lnTo>
                      <a:pt x="538" y="776"/>
                    </a:lnTo>
                    <a:lnTo>
                      <a:pt x="535" y="753"/>
                    </a:lnTo>
                    <a:lnTo>
                      <a:pt x="531" y="726"/>
                    </a:lnTo>
                    <a:lnTo>
                      <a:pt x="528" y="699"/>
                    </a:lnTo>
                    <a:lnTo>
                      <a:pt x="524" y="672"/>
                    </a:lnTo>
                    <a:lnTo>
                      <a:pt x="520" y="648"/>
                    </a:lnTo>
                    <a:lnTo>
                      <a:pt x="514" y="631"/>
                    </a:lnTo>
                    <a:lnTo>
                      <a:pt x="507" y="620"/>
                    </a:lnTo>
                    <a:lnTo>
                      <a:pt x="470" y="616"/>
                    </a:lnTo>
                    <a:lnTo>
                      <a:pt x="442" y="611"/>
                    </a:lnTo>
                    <a:lnTo>
                      <a:pt x="422" y="609"/>
                    </a:lnTo>
                    <a:lnTo>
                      <a:pt x="408" y="607"/>
                    </a:lnTo>
                    <a:lnTo>
                      <a:pt x="396" y="605"/>
                    </a:lnTo>
                    <a:lnTo>
                      <a:pt x="388" y="605"/>
                    </a:lnTo>
                    <a:lnTo>
                      <a:pt x="381" y="604"/>
                    </a:lnTo>
                    <a:lnTo>
                      <a:pt x="374" y="604"/>
                    </a:lnTo>
                    <a:lnTo>
                      <a:pt x="362" y="607"/>
                    </a:lnTo>
                    <a:lnTo>
                      <a:pt x="355" y="608"/>
                    </a:lnTo>
                    <a:lnTo>
                      <a:pt x="350" y="609"/>
                    </a:lnTo>
                    <a:lnTo>
                      <a:pt x="344" y="609"/>
                    </a:lnTo>
                    <a:lnTo>
                      <a:pt x="328" y="593"/>
                    </a:lnTo>
                    <a:lnTo>
                      <a:pt x="317" y="580"/>
                    </a:lnTo>
                    <a:lnTo>
                      <a:pt x="308" y="571"/>
                    </a:lnTo>
                    <a:lnTo>
                      <a:pt x="301" y="564"/>
                    </a:lnTo>
                    <a:lnTo>
                      <a:pt x="296" y="558"/>
                    </a:lnTo>
                    <a:lnTo>
                      <a:pt x="291" y="555"/>
                    </a:lnTo>
                    <a:lnTo>
                      <a:pt x="287" y="550"/>
                    </a:lnTo>
                    <a:lnTo>
                      <a:pt x="281" y="546"/>
                    </a:lnTo>
                    <a:lnTo>
                      <a:pt x="276" y="547"/>
                    </a:lnTo>
                    <a:lnTo>
                      <a:pt x="274" y="547"/>
                    </a:lnTo>
                    <a:lnTo>
                      <a:pt x="273" y="549"/>
                    </a:lnTo>
                    <a:lnTo>
                      <a:pt x="271" y="551"/>
                    </a:lnTo>
                    <a:lnTo>
                      <a:pt x="275" y="557"/>
                    </a:lnTo>
                    <a:lnTo>
                      <a:pt x="280" y="563"/>
                    </a:lnTo>
                    <a:lnTo>
                      <a:pt x="286" y="569"/>
                    </a:lnTo>
                    <a:lnTo>
                      <a:pt x="290" y="574"/>
                    </a:lnTo>
                    <a:lnTo>
                      <a:pt x="296" y="581"/>
                    </a:lnTo>
                    <a:lnTo>
                      <a:pt x="302" y="588"/>
                    </a:lnTo>
                    <a:lnTo>
                      <a:pt x="308" y="594"/>
                    </a:lnTo>
                    <a:lnTo>
                      <a:pt x="313" y="601"/>
                    </a:lnTo>
                    <a:lnTo>
                      <a:pt x="304" y="603"/>
                    </a:lnTo>
                    <a:lnTo>
                      <a:pt x="286" y="604"/>
                    </a:lnTo>
                    <a:lnTo>
                      <a:pt x="262" y="603"/>
                    </a:lnTo>
                    <a:lnTo>
                      <a:pt x="233" y="602"/>
                    </a:lnTo>
                    <a:lnTo>
                      <a:pt x="204" y="600"/>
                    </a:lnTo>
                    <a:lnTo>
                      <a:pt x="176" y="597"/>
                    </a:lnTo>
                    <a:lnTo>
                      <a:pt x="153" y="595"/>
                    </a:lnTo>
                    <a:lnTo>
                      <a:pt x="137" y="594"/>
                    </a:lnTo>
                    <a:lnTo>
                      <a:pt x="139" y="588"/>
                    </a:lnTo>
                    <a:lnTo>
                      <a:pt x="142" y="582"/>
                    </a:lnTo>
                    <a:lnTo>
                      <a:pt x="144" y="577"/>
                    </a:lnTo>
                    <a:lnTo>
                      <a:pt x="146" y="571"/>
                    </a:lnTo>
                    <a:lnTo>
                      <a:pt x="154" y="570"/>
                    </a:lnTo>
                    <a:lnTo>
                      <a:pt x="162" y="570"/>
                    </a:lnTo>
                    <a:lnTo>
                      <a:pt x="170" y="571"/>
                    </a:lnTo>
                    <a:lnTo>
                      <a:pt x="180" y="572"/>
                    </a:lnTo>
                    <a:lnTo>
                      <a:pt x="188" y="573"/>
                    </a:lnTo>
                    <a:lnTo>
                      <a:pt x="197" y="573"/>
                    </a:lnTo>
                    <a:lnTo>
                      <a:pt x="206" y="573"/>
                    </a:lnTo>
                    <a:lnTo>
                      <a:pt x="217" y="571"/>
                    </a:lnTo>
                    <a:lnTo>
                      <a:pt x="209" y="570"/>
                    </a:lnTo>
                    <a:lnTo>
                      <a:pt x="200" y="569"/>
                    </a:lnTo>
                    <a:lnTo>
                      <a:pt x="192" y="567"/>
                    </a:lnTo>
                    <a:lnTo>
                      <a:pt x="184" y="566"/>
                    </a:lnTo>
                    <a:lnTo>
                      <a:pt x="175" y="565"/>
                    </a:lnTo>
                    <a:lnTo>
                      <a:pt x="167" y="565"/>
                    </a:lnTo>
                    <a:lnTo>
                      <a:pt x="159" y="564"/>
                    </a:lnTo>
                    <a:lnTo>
                      <a:pt x="151" y="563"/>
                    </a:lnTo>
                    <a:lnTo>
                      <a:pt x="153" y="558"/>
                    </a:lnTo>
                    <a:lnTo>
                      <a:pt x="156" y="554"/>
                    </a:lnTo>
                    <a:lnTo>
                      <a:pt x="157" y="549"/>
                    </a:lnTo>
                    <a:lnTo>
                      <a:pt x="159" y="544"/>
                    </a:lnTo>
                    <a:lnTo>
                      <a:pt x="164" y="544"/>
                    </a:lnTo>
                    <a:lnTo>
                      <a:pt x="169" y="544"/>
                    </a:lnTo>
                    <a:lnTo>
                      <a:pt x="176" y="544"/>
                    </a:lnTo>
                    <a:lnTo>
                      <a:pt x="182" y="544"/>
                    </a:lnTo>
                    <a:lnTo>
                      <a:pt x="189" y="544"/>
                    </a:lnTo>
                    <a:lnTo>
                      <a:pt x="196" y="544"/>
                    </a:lnTo>
                    <a:lnTo>
                      <a:pt x="203" y="543"/>
                    </a:lnTo>
                    <a:lnTo>
                      <a:pt x="209" y="542"/>
                    </a:lnTo>
                    <a:lnTo>
                      <a:pt x="206" y="541"/>
                    </a:lnTo>
                    <a:lnTo>
                      <a:pt x="205" y="541"/>
                    </a:lnTo>
                    <a:lnTo>
                      <a:pt x="203" y="540"/>
                    </a:lnTo>
                    <a:lnTo>
                      <a:pt x="199" y="540"/>
                    </a:lnTo>
                    <a:lnTo>
                      <a:pt x="194" y="539"/>
                    </a:lnTo>
                    <a:lnTo>
                      <a:pt x="188" y="539"/>
                    </a:lnTo>
                    <a:lnTo>
                      <a:pt x="179" y="537"/>
                    </a:lnTo>
                    <a:lnTo>
                      <a:pt x="166" y="536"/>
                    </a:lnTo>
                    <a:lnTo>
                      <a:pt x="166" y="531"/>
                    </a:lnTo>
                    <a:lnTo>
                      <a:pt x="167" y="527"/>
                    </a:lnTo>
                    <a:lnTo>
                      <a:pt x="168" y="522"/>
                    </a:lnTo>
                    <a:lnTo>
                      <a:pt x="170" y="518"/>
                    </a:lnTo>
                    <a:lnTo>
                      <a:pt x="185" y="518"/>
                    </a:lnTo>
                    <a:lnTo>
                      <a:pt x="199" y="518"/>
                    </a:lnTo>
                    <a:lnTo>
                      <a:pt x="212" y="518"/>
                    </a:lnTo>
                    <a:lnTo>
                      <a:pt x="223" y="518"/>
                    </a:lnTo>
                    <a:lnTo>
                      <a:pt x="234" y="518"/>
                    </a:lnTo>
                    <a:lnTo>
                      <a:pt x="243" y="518"/>
                    </a:lnTo>
                    <a:lnTo>
                      <a:pt x="252" y="518"/>
                    </a:lnTo>
                    <a:lnTo>
                      <a:pt x="262" y="517"/>
                    </a:lnTo>
                    <a:lnTo>
                      <a:pt x="251" y="516"/>
                    </a:lnTo>
                    <a:lnTo>
                      <a:pt x="240" y="514"/>
                    </a:lnTo>
                    <a:lnTo>
                      <a:pt x="229" y="513"/>
                    </a:lnTo>
                    <a:lnTo>
                      <a:pt x="219" y="512"/>
                    </a:lnTo>
                    <a:lnTo>
                      <a:pt x="209" y="511"/>
                    </a:lnTo>
                    <a:lnTo>
                      <a:pt x="198" y="510"/>
                    </a:lnTo>
                    <a:lnTo>
                      <a:pt x="188" y="509"/>
                    </a:lnTo>
                    <a:lnTo>
                      <a:pt x="177" y="507"/>
                    </a:lnTo>
                    <a:lnTo>
                      <a:pt x="180" y="502"/>
                    </a:lnTo>
                    <a:lnTo>
                      <a:pt x="181" y="497"/>
                    </a:lnTo>
                    <a:lnTo>
                      <a:pt x="183" y="491"/>
                    </a:lnTo>
                    <a:lnTo>
                      <a:pt x="184" y="487"/>
                    </a:lnTo>
                    <a:lnTo>
                      <a:pt x="195" y="487"/>
                    </a:lnTo>
                    <a:lnTo>
                      <a:pt x="205" y="488"/>
                    </a:lnTo>
                    <a:lnTo>
                      <a:pt x="217" y="488"/>
                    </a:lnTo>
                    <a:lnTo>
                      <a:pt x="228" y="489"/>
                    </a:lnTo>
                    <a:lnTo>
                      <a:pt x="238" y="489"/>
                    </a:lnTo>
                    <a:lnTo>
                      <a:pt x="250" y="489"/>
                    </a:lnTo>
                    <a:lnTo>
                      <a:pt x="263" y="488"/>
                    </a:lnTo>
                    <a:lnTo>
                      <a:pt x="274" y="487"/>
                    </a:lnTo>
                    <a:lnTo>
                      <a:pt x="264" y="486"/>
                    </a:lnTo>
                    <a:lnTo>
                      <a:pt x="252" y="484"/>
                    </a:lnTo>
                    <a:lnTo>
                      <a:pt x="242" y="483"/>
                    </a:lnTo>
                    <a:lnTo>
                      <a:pt x="232" y="483"/>
                    </a:lnTo>
                    <a:lnTo>
                      <a:pt x="221" y="482"/>
                    </a:lnTo>
                    <a:lnTo>
                      <a:pt x="211" y="481"/>
                    </a:lnTo>
                    <a:lnTo>
                      <a:pt x="200" y="480"/>
                    </a:lnTo>
                    <a:lnTo>
                      <a:pt x="190" y="480"/>
                    </a:lnTo>
                    <a:lnTo>
                      <a:pt x="191" y="473"/>
                    </a:lnTo>
                    <a:lnTo>
                      <a:pt x="194" y="467"/>
                    </a:lnTo>
                    <a:lnTo>
                      <a:pt x="196" y="461"/>
                    </a:lnTo>
                    <a:lnTo>
                      <a:pt x="198" y="457"/>
                    </a:lnTo>
                    <a:lnTo>
                      <a:pt x="213" y="457"/>
                    </a:lnTo>
                    <a:lnTo>
                      <a:pt x="228" y="458"/>
                    </a:lnTo>
                    <a:lnTo>
                      <a:pt x="244" y="459"/>
                    </a:lnTo>
                    <a:lnTo>
                      <a:pt x="260" y="459"/>
                    </a:lnTo>
                    <a:lnTo>
                      <a:pt x="278" y="459"/>
                    </a:lnTo>
                    <a:lnTo>
                      <a:pt x="294" y="458"/>
                    </a:lnTo>
                    <a:lnTo>
                      <a:pt x="310" y="456"/>
                    </a:lnTo>
                    <a:lnTo>
                      <a:pt x="326" y="453"/>
                    </a:lnTo>
                    <a:lnTo>
                      <a:pt x="306" y="453"/>
                    </a:lnTo>
                    <a:lnTo>
                      <a:pt x="288" y="452"/>
                    </a:lnTo>
                    <a:lnTo>
                      <a:pt x="272" y="451"/>
                    </a:lnTo>
                    <a:lnTo>
                      <a:pt x="256" y="451"/>
                    </a:lnTo>
                    <a:lnTo>
                      <a:pt x="242" y="450"/>
                    </a:lnTo>
                    <a:lnTo>
                      <a:pt x="228" y="449"/>
                    </a:lnTo>
                    <a:lnTo>
                      <a:pt x="215" y="449"/>
                    </a:lnTo>
                    <a:lnTo>
                      <a:pt x="203" y="449"/>
                    </a:lnTo>
                    <a:lnTo>
                      <a:pt x="205" y="442"/>
                    </a:lnTo>
                    <a:lnTo>
                      <a:pt x="209" y="435"/>
                    </a:lnTo>
                    <a:lnTo>
                      <a:pt x="211" y="428"/>
                    </a:lnTo>
                    <a:lnTo>
                      <a:pt x="213" y="421"/>
                    </a:lnTo>
                    <a:lnTo>
                      <a:pt x="221" y="421"/>
                    </a:lnTo>
                    <a:lnTo>
                      <a:pt x="232" y="422"/>
                    </a:lnTo>
                    <a:lnTo>
                      <a:pt x="244" y="422"/>
                    </a:lnTo>
                    <a:lnTo>
                      <a:pt x="259" y="422"/>
                    </a:lnTo>
                    <a:lnTo>
                      <a:pt x="273" y="422"/>
                    </a:lnTo>
                    <a:lnTo>
                      <a:pt x="286" y="421"/>
                    </a:lnTo>
                    <a:lnTo>
                      <a:pt x="296" y="420"/>
                    </a:lnTo>
                    <a:lnTo>
                      <a:pt x="304" y="418"/>
                    </a:lnTo>
                    <a:lnTo>
                      <a:pt x="301" y="416"/>
                    </a:lnTo>
                    <a:lnTo>
                      <a:pt x="296" y="416"/>
                    </a:lnTo>
                    <a:lnTo>
                      <a:pt x="291" y="415"/>
                    </a:lnTo>
                    <a:lnTo>
                      <a:pt x="285" y="415"/>
                    </a:lnTo>
                    <a:lnTo>
                      <a:pt x="275" y="415"/>
                    </a:lnTo>
                    <a:lnTo>
                      <a:pt x="262" y="414"/>
                    </a:lnTo>
                    <a:lnTo>
                      <a:pt x="242" y="414"/>
                    </a:lnTo>
                    <a:lnTo>
                      <a:pt x="218" y="413"/>
                    </a:lnTo>
                    <a:lnTo>
                      <a:pt x="220" y="406"/>
                    </a:lnTo>
                    <a:lnTo>
                      <a:pt x="223" y="399"/>
                    </a:lnTo>
                    <a:lnTo>
                      <a:pt x="226" y="392"/>
                    </a:lnTo>
                    <a:lnTo>
                      <a:pt x="228" y="385"/>
                    </a:lnTo>
                    <a:lnTo>
                      <a:pt x="234" y="385"/>
                    </a:lnTo>
                    <a:lnTo>
                      <a:pt x="244" y="386"/>
                    </a:lnTo>
                    <a:lnTo>
                      <a:pt x="256" y="386"/>
                    </a:lnTo>
                    <a:lnTo>
                      <a:pt x="270" y="386"/>
                    </a:lnTo>
                    <a:lnTo>
                      <a:pt x="283" y="386"/>
                    </a:lnTo>
                    <a:lnTo>
                      <a:pt x="295" y="385"/>
                    </a:lnTo>
                    <a:lnTo>
                      <a:pt x="304" y="384"/>
                    </a:lnTo>
                    <a:lnTo>
                      <a:pt x="309" y="381"/>
                    </a:lnTo>
                    <a:lnTo>
                      <a:pt x="300" y="381"/>
                    </a:lnTo>
                    <a:lnTo>
                      <a:pt x="290" y="380"/>
                    </a:lnTo>
                    <a:lnTo>
                      <a:pt x="281" y="380"/>
                    </a:lnTo>
                    <a:lnTo>
                      <a:pt x="272" y="378"/>
                    </a:lnTo>
                    <a:lnTo>
                      <a:pt x="263" y="378"/>
                    </a:lnTo>
                    <a:lnTo>
                      <a:pt x="252" y="378"/>
                    </a:lnTo>
                    <a:lnTo>
                      <a:pt x="243" y="377"/>
                    </a:lnTo>
                    <a:lnTo>
                      <a:pt x="234" y="377"/>
                    </a:lnTo>
                    <a:lnTo>
                      <a:pt x="235" y="371"/>
                    </a:lnTo>
                    <a:lnTo>
                      <a:pt x="237" y="366"/>
                    </a:lnTo>
                    <a:lnTo>
                      <a:pt x="240" y="359"/>
                    </a:lnTo>
                    <a:lnTo>
                      <a:pt x="243" y="348"/>
                    </a:lnTo>
                    <a:lnTo>
                      <a:pt x="248" y="350"/>
                    </a:lnTo>
                    <a:lnTo>
                      <a:pt x="257" y="350"/>
                    </a:lnTo>
                    <a:lnTo>
                      <a:pt x="268" y="351"/>
                    </a:lnTo>
                    <a:lnTo>
                      <a:pt x="281" y="352"/>
                    </a:lnTo>
                    <a:lnTo>
                      <a:pt x="294" y="352"/>
                    </a:lnTo>
                    <a:lnTo>
                      <a:pt x="305" y="351"/>
                    </a:lnTo>
                    <a:lnTo>
                      <a:pt x="315" y="350"/>
                    </a:lnTo>
                    <a:lnTo>
                      <a:pt x="320" y="346"/>
                    </a:lnTo>
                    <a:lnTo>
                      <a:pt x="311" y="346"/>
                    </a:lnTo>
                    <a:lnTo>
                      <a:pt x="302" y="346"/>
                    </a:lnTo>
                    <a:lnTo>
                      <a:pt x="294" y="346"/>
                    </a:lnTo>
                    <a:lnTo>
                      <a:pt x="285" y="346"/>
                    </a:lnTo>
                    <a:lnTo>
                      <a:pt x="275" y="346"/>
                    </a:lnTo>
                    <a:lnTo>
                      <a:pt x="267" y="346"/>
                    </a:lnTo>
                    <a:lnTo>
                      <a:pt x="258" y="346"/>
                    </a:lnTo>
                    <a:lnTo>
                      <a:pt x="249" y="346"/>
                    </a:lnTo>
                    <a:lnTo>
                      <a:pt x="249" y="339"/>
                    </a:lnTo>
                    <a:lnTo>
                      <a:pt x="250" y="335"/>
                    </a:lnTo>
                    <a:lnTo>
                      <a:pt x="252" y="330"/>
                    </a:lnTo>
                    <a:lnTo>
                      <a:pt x="255" y="324"/>
                    </a:lnTo>
                    <a:lnTo>
                      <a:pt x="266" y="324"/>
                    </a:lnTo>
                    <a:lnTo>
                      <a:pt x="282" y="324"/>
                    </a:lnTo>
                    <a:lnTo>
                      <a:pt x="302" y="324"/>
                    </a:lnTo>
                    <a:lnTo>
                      <a:pt x="321" y="323"/>
                    </a:lnTo>
                    <a:lnTo>
                      <a:pt x="341" y="322"/>
                    </a:lnTo>
                    <a:lnTo>
                      <a:pt x="359" y="321"/>
                    </a:lnTo>
                    <a:lnTo>
                      <a:pt x="374" y="317"/>
                    </a:lnTo>
                    <a:lnTo>
                      <a:pt x="385" y="313"/>
                    </a:lnTo>
                    <a:lnTo>
                      <a:pt x="369" y="314"/>
                    </a:lnTo>
                    <a:lnTo>
                      <a:pt x="353" y="315"/>
                    </a:lnTo>
                    <a:lnTo>
                      <a:pt x="338" y="316"/>
                    </a:lnTo>
                    <a:lnTo>
                      <a:pt x="323" y="316"/>
                    </a:lnTo>
                    <a:lnTo>
                      <a:pt x="308" y="316"/>
                    </a:lnTo>
                    <a:lnTo>
                      <a:pt x="293" y="316"/>
                    </a:lnTo>
                    <a:lnTo>
                      <a:pt x="276" y="315"/>
                    </a:lnTo>
                    <a:lnTo>
                      <a:pt x="262" y="315"/>
                    </a:lnTo>
                    <a:lnTo>
                      <a:pt x="263" y="307"/>
                    </a:lnTo>
                    <a:lnTo>
                      <a:pt x="265" y="300"/>
                    </a:lnTo>
                    <a:lnTo>
                      <a:pt x="267" y="293"/>
                    </a:lnTo>
                    <a:lnTo>
                      <a:pt x="271" y="287"/>
                    </a:lnTo>
                    <a:lnTo>
                      <a:pt x="276" y="287"/>
                    </a:lnTo>
                    <a:lnTo>
                      <a:pt x="290" y="287"/>
                    </a:lnTo>
                    <a:lnTo>
                      <a:pt x="308" y="288"/>
                    </a:lnTo>
                    <a:lnTo>
                      <a:pt x="327" y="288"/>
                    </a:lnTo>
                    <a:lnTo>
                      <a:pt x="347" y="288"/>
                    </a:lnTo>
                    <a:lnTo>
                      <a:pt x="364" y="287"/>
                    </a:lnTo>
                    <a:lnTo>
                      <a:pt x="378" y="285"/>
                    </a:lnTo>
                    <a:lnTo>
                      <a:pt x="384" y="283"/>
                    </a:lnTo>
                    <a:lnTo>
                      <a:pt x="383" y="283"/>
                    </a:lnTo>
                    <a:lnTo>
                      <a:pt x="379" y="283"/>
                    </a:lnTo>
                    <a:lnTo>
                      <a:pt x="373" y="283"/>
                    </a:lnTo>
                    <a:lnTo>
                      <a:pt x="365" y="282"/>
                    </a:lnTo>
                    <a:lnTo>
                      <a:pt x="353" y="282"/>
                    </a:lnTo>
                    <a:lnTo>
                      <a:pt x="334" y="282"/>
                    </a:lnTo>
                    <a:lnTo>
                      <a:pt x="309" y="280"/>
                    </a:lnTo>
                    <a:lnTo>
                      <a:pt x="276" y="278"/>
                    </a:lnTo>
                    <a:lnTo>
                      <a:pt x="278" y="272"/>
                    </a:lnTo>
                    <a:lnTo>
                      <a:pt x="280" y="268"/>
                    </a:lnTo>
                    <a:lnTo>
                      <a:pt x="282" y="262"/>
                    </a:lnTo>
                    <a:lnTo>
                      <a:pt x="286" y="254"/>
                    </a:lnTo>
                    <a:lnTo>
                      <a:pt x="297" y="254"/>
                    </a:lnTo>
                    <a:lnTo>
                      <a:pt x="309" y="254"/>
                    </a:lnTo>
                    <a:lnTo>
                      <a:pt x="320" y="254"/>
                    </a:lnTo>
                    <a:lnTo>
                      <a:pt x="333" y="254"/>
                    </a:lnTo>
                    <a:lnTo>
                      <a:pt x="346" y="254"/>
                    </a:lnTo>
                    <a:lnTo>
                      <a:pt x="357" y="254"/>
                    </a:lnTo>
                    <a:lnTo>
                      <a:pt x="370" y="253"/>
                    </a:lnTo>
                    <a:lnTo>
                      <a:pt x="383" y="250"/>
                    </a:lnTo>
                    <a:lnTo>
                      <a:pt x="371" y="249"/>
                    </a:lnTo>
                    <a:lnTo>
                      <a:pt x="361" y="248"/>
                    </a:lnTo>
                    <a:lnTo>
                      <a:pt x="349" y="248"/>
                    </a:lnTo>
                    <a:lnTo>
                      <a:pt x="338" y="247"/>
                    </a:lnTo>
                    <a:lnTo>
                      <a:pt x="326" y="246"/>
                    </a:lnTo>
                    <a:lnTo>
                      <a:pt x="316" y="245"/>
                    </a:lnTo>
                    <a:lnTo>
                      <a:pt x="304" y="245"/>
                    </a:lnTo>
                    <a:lnTo>
                      <a:pt x="294" y="244"/>
                    </a:lnTo>
                    <a:lnTo>
                      <a:pt x="295" y="235"/>
                    </a:lnTo>
                    <a:lnTo>
                      <a:pt x="297" y="230"/>
                    </a:lnTo>
                    <a:lnTo>
                      <a:pt x="300" y="225"/>
                    </a:lnTo>
                    <a:lnTo>
                      <a:pt x="303" y="220"/>
                    </a:lnTo>
                    <a:lnTo>
                      <a:pt x="328" y="220"/>
                    </a:lnTo>
                    <a:lnTo>
                      <a:pt x="347" y="222"/>
                    </a:lnTo>
                    <a:lnTo>
                      <a:pt x="361" y="222"/>
                    </a:lnTo>
                    <a:lnTo>
                      <a:pt x="371" y="222"/>
                    </a:lnTo>
                    <a:lnTo>
                      <a:pt x="377" y="222"/>
                    </a:lnTo>
                    <a:lnTo>
                      <a:pt x="381" y="222"/>
                    </a:lnTo>
                    <a:lnTo>
                      <a:pt x="385" y="220"/>
                    </a:lnTo>
                    <a:lnTo>
                      <a:pt x="388" y="220"/>
                    </a:lnTo>
                    <a:lnTo>
                      <a:pt x="388" y="219"/>
                    </a:lnTo>
                    <a:lnTo>
                      <a:pt x="389" y="219"/>
                    </a:lnTo>
                    <a:lnTo>
                      <a:pt x="389" y="218"/>
                    </a:lnTo>
                    <a:lnTo>
                      <a:pt x="377" y="218"/>
                    </a:lnTo>
                    <a:lnTo>
                      <a:pt x="365" y="217"/>
                    </a:lnTo>
                    <a:lnTo>
                      <a:pt x="355" y="216"/>
                    </a:lnTo>
                    <a:lnTo>
                      <a:pt x="346" y="215"/>
                    </a:lnTo>
                    <a:lnTo>
                      <a:pt x="336" y="215"/>
                    </a:lnTo>
                    <a:lnTo>
                      <a:pt x="327" y="214"/>
                    </a:lnTo>
                    <a:lnTo>
                      <a:pt x="318" y="212"/>
                    </a:lnTo>
                    <a:lnTo>
                      <a:pt x="309" y="211"/>
                    </a:lnTo>
                    <a:lnTo>
                      <a:pt x="311" y="205"/>
                    </a:lnTo>
                    <a:lnTo>
                      <a:pt x="313" y="200"/>
                    </a:lnTo>
                    <a:lnTo>
                      <a:pt x="315" y="195"/>
                    </a:lnTo>
                    <a:lnTo>
                      <a:pt x="317" y="189"/>
                    </a:lnTo>
                    <a:lnTo>
                      <a:pt x="324" y="189"/>
                    </a:lnTo>
                    <a:lnTo>
                      <a:pt x="330" y="190"/>
                    </a:lnTo>
                    <a:lnTo>
                      <a:pt x="335" y="190"/>
                    </a:lnTo>
                    <a:lnTo>
                      <a:pt x="340" y="190"/>
                    </a:lnTo>
                    <a:lnTo>
                      <a:pt x="346" y="190"/>
                    </a:lnTo>
                    <a:lnTo>
                      <a:pt x="351" y="190"/>
                    </a:lnTo>
                    <a:lnTo>
                      <a:pt x="359" y="189"/>
                    </a:lnTo>
                    <a:lnTo>
                      <a:pt x="370" y="189"/>
                    </a:lnTo>
                    <a:lnTo>
                      <a:pt x="370" y="186"/>
                    </a:lnTo>
                    <a:lnTo>
                      <a:pt x="365" y="184"/>
                    </a:lnTo>
                    <a:lnTo>
                      <a:pt x="358" y="182"/>
                    </a:lnTo>
                    <a:lnTo>
                      <a:pt x="349" y="181"/>
                    </a:lnTo>
                    <a:lnTo>
                      <a:pt x="340" y="180"/>
                    </a:lnTo>
                    <a:lnTo>
                      <a:pt x="332" y="180"/>
                    </a:lnTo>
                    <a:lnTo>
                      <a:pt x="325" y="180"/>
                    </a:lnTo>
                    <a:lnTo>
                      <a:pt x="323" y="180"/>
                    </a:lnTo>
                    <a:lnTo>
                      <a:pt x="325" y="174"/>
                    </a:lnTo>
                    <a:lnTo>
                      <a:pt x="328" y="167"/>
                    </a:lnTo>
                    <a:lnTo>
                      <a:pt x="331" y="161"/>
                    </a:lnTo>
                    <a:lnTo>
                      <a:pt x="333" y="154"/>
                    </a:lnTo>
                    <a:lnTo>
                      <a:pt x="341" y="154"/>
                    </a:lnTo>
                    <a:lnTo>
                      <a:pt x="349" y="154"/>
                    </a:lnTo>
                    <a:lnTo>
                      <a:pt x="357" y="154"/>
                    </a:lnTo>
                    <a:lnTo>
                      <a:pt x="365" y="154"/>
                    </a:lnTo>
                    <a:lnTo>
                      <a:pt x="365" y="152"/>
                    </a:lnTo>
                    <a:lnTo>
                      <a:pt x="366" y="150"/>
                    </a:lnTo>
                    <a:lnTo>
                      <a:pt x="366" y="149"/>
                    </a:lnTo>
                    <a:lnTo>
                      <a:pt x="366" y="148"/>
                    </a:lnTo>
                    <a:lnTo>
                      <a:pt x="361" y="147"/>
                    </a:lnTo>
                    <a:lnTo>
                      <a:pt x="356" y="146"/>
                    </a:lnTo>
                    <a:lnTo>
                      <a:pt x="349" y="146"/>
                    </a:lnTo>
                    <a:lnTo>
                      <a:pt x="338" y="147"/>
                    </a:lnTo>
                    <a:lnTo>
                      <a:pt x="340" y="141"/>
                    </a:lnTo>
                    <a:lnTo>
                      <a:pt x="341" y="135"/>
                    </a:lnTo>
                    <a:lnTo>
                      <a:pt x="343" y="131"/>
                    </a:lnTo>
                    <a:lnTo>
                      <a:pt x="346" y="125"/>
                    </a:lnTo>
                    <a:lnTo>
                      <a:pt x="358" y="124"/>
                    </a:lnTo>
                    <a:lnTo>
                      <a:pt x="368" y="124"/>
                    </a:lnTo>
                    <a:lnTo>
                      <a:pt x="374" y="124"/>
                    </a:lnTo>
                    <a:lnTo>
                      <a:pt x="380" y="122"/>
                    </a:lnTo>
                    <a:lnTo>
                      <a:pt x="384" y="122"/>
                    </a:lnTo>
                    <a:lnTo>
                      <a:pt x="388" y="122"/>
                    </a:lnTo>
                    <a:lnTo>
                      <a:pt x="392" y="124"/>
                    </a:lnTo>
                    <a:lnTo>
                      <a:pt x="396" y="124"/>
                    </a:lnTo>
                    <a:lnTo>
                      <a:pt x="397" y="135"/>
                    </a:lnTo>
                    <a:lnTo>
                      <a:pt x="399" y="147"/>
                    </a:lnTo>
                    <a:lnTo>
                      <a:pt x="399" y="159"/>
                    </a:lnTo>
                    <a:lnTo>
                      <a:pt x="400" y="171"/>
                    </a:lnTo>
                    <a:lnTo>
                      <a:pt x="414" y="171"/>
                    </a:lnTo>
                    <a:lnTo>
                      <a:pt x="429" y="171"/>
                    </a:lnTo>
                    <a:lnTo>
                      <a:pt x="444" y="171"/>
                    </a:lnTo>
                    <a:lnTo>
                      <a:pt x="457" y="171"/>
                    </a:lnTo>
                    <a:lnTo>
                      <a:pt x="472" y="171"/>
                    </a:lnTo>
                    <a:lnTo>
                      <a:pt x="487" y="171"/>
                    </a:lnTo>
                    <a:lnTo>
                      <a:pt x="502" y="171"/>
                    </a:lnTo>
                    <a:lnTo>
                      <a:pt x="517" y="171"/>
                    </a:lnTo>
                    <a:lnTo>
                      <a:pt x="532" y="171"/>
                    </a:lnTo>
                    <a:lnTo>
                      <a:pt x="547" y="171"/>
                    </a:lnTo>
                    <a:lnTo>
                      <a:pt x="562" y="171"/>
                    </a:lnTo>
                    <a:lnTo>
                      <a:pt x="577" y="170"/>
                    </a:lnTo>
                    <a:lnTo>
                      <a:pt x="593" y="170"/>
                    </a:lnTo>
                    <a:lnTo>
                      <a:pt x="608" y="169"/>
                    </a:lnTo>
                    <a:lnTo>
                      <a:pt x="623" y="167"/>
                    </a:lnTo>
                    <a:lnTo>
                      <a:pt x="638" y="166"/>
                    </a:lnTo>
                    <a:lnTo>
                      <a:pt x="641" y="165"/>
                    </a:lnTo>
                    <a:lnTo>
                      <a:pt x="643" y="163"/>
                    </a:lnTo>
                    <a:lnTo>
                      <a:pt x="645" y="162"/>
                    </a:lnTo>
                    <a:lnTo>
                      <a:pt x="648" y="161"/>
                    </a:lnTo>
                    <a:lnTo>
                      <a:pt x="637" y="137"/>
                    </a:lnTo>
                    <a:lnTo>
                      <a:pt x="628" y="117"/>
                    </a:lnTo>
                    <a:lnTo>
                      <a:pt x="621" y="95"/>
                    </a:lnTo>
                    <a:lnTo>
                      <a:pt x="618" y="73"/>
                    </a:lnTo>
                    <a:lnTo>
                      <a:pt x="622" y="72"/>
                    </a:lnTo>
                    <a:lnTo>
                      <a:pt x="625" y="71"/>
                    </a:lnTo>
                    <a:lnTo>
                      <a:pt x="626" y="68"/>
                    </a:lnTo>
                    <a:lnTo>
                      <a:pt x="627" y="65"/>
                    </a:lnTo>
                    <a:lnTo>
                      <a:pt x="623" y="65"/>
                    </a:lnTo>
                    <a:lnTo>
                      <a:pt x="621" y="65"/>
                    </a:lnTo>
                    <a:lnTo>
                      <a:pt x="618" y="65"/>
                    </a:lnTo>
                    <a:lnTo>
                      <a:pt x="614" y="65"/>
                    </a:lnTo>
                    <a:lnTo>
                      <a:pt x="611" y="60"/>
                    </a:lnTo>
                    <a:lnTo>
                      <a:pt x="608" y="58"/>
                    </a:lnTo>
                    <a:lnTo>
                      <a:pt x="607" y="56"/>
                    </a:lnTo>
                    <a:lnTo>
                      <a:pt x="606" y="52"/>
                    </a:lnTo>
                    <a:lnTo>
                      <a:pt x="614" y="52"/>
                    </a:lnTo>
                    <a:lnTo>
                      <a:pt x="621" y="52"/>
                    </a:lnTo>
                    <a:lnTo>
                      <a:pt x="628" y="52"/>
                    </a:lnTo>
                    <a:lnTo>
                      <a:pt x="636" y="53"/>
                    </a:lnTo>
                    <a:lnTo>
                      <a:pt x="636" y="52"/>
                    </a:lnTo>
                    <a:lnTo>
                      <a:pt x="637" y="50"/>
                    </a:lnTo>
                    <a:lnTo>
                      <a:pt x="637" y="49"/>
                    </a:lnTo>
                    <a:lnTo>
                      <a:pt x="637" y="48"/>
                    </a:lnTo>
                    <a:lnTo>
                      <a:pt x="631" y="46"/>
                    </a:lnTo>
                    <a:lnTo>
                      <a:pt x="626" y="46"/>
                    </a:lnTo>
                    <a:lnTo>
                      <a:pt x="621" y="46"/>
                    </a:lnTo>
                    <a:lnTo>
                      <a:pt x="616" y="45"/>
                    </a:lnTo>
                    <a:lnTo>
                      <a:pt x="612" y="45"/>
                    </a:lnTo>
                    <a:lnTo>
                      <a:pt x="607" y="45"/>
                    </a:lnTo>
                    <a:lnTo>
                      <a:pt x="603" y="46"/>
                    </a:lnTo>
                    <a:lnTo>
                      <a:pt x="597" y="46"/>
                    </a:lnTo>
                    <a:lnTo>
                      <a:pt x="596" y="42"/>
                    </a:lnTo>
                    <a:lnTo>
                      <a:pt x="595" y="39"/>
                    </a:lnTo>
                    <a:lnTo>
                      <a:pt x="595" y="37"/>
                    </a:lnTo>
                    <a:lnTo>
                      <a:pt x="595" y="33"/>
                    </a:lnTo>
                    <a:lnTo>
                      <a:pt x="608" y="33"/>
                    </a:lnTo>
                    <a:lnTo>
                      <a:pt x="621" y="31"/>
                    </a:lnTo>
                    <a:lnTo>
                      <a:pt x="634" y="31"/>
                    </a:lnTo>
                    <a:lnTo>
                      <a:pt x="646" y="31"/>
                    </a:lnTo>
                    <a:lnTo>
                      <a:pt x="658" y="31"/>
                    </a:lnTo>
                    <a:lnTo>
                      <a:pt x="671" y="33"/>
                    </a:lnTo>
                    <a:lnTo>
                      <a:pt x="684" y="35"/>
                    </a:lnTo>
                    <a:lnTo>
                      <a:pt x="698" y="37"/>
                    </a:lnTo>
                    <a:lnTo>
                      <a:pt x="688" y="31"/>
                    </a:lnTo>
                    <a:lnTo>
                      <a:pt x="674" y="28"/>
                    </a:lnTo>
                    <a:lnTo>
                      <a:pt x="658" y="24"/>
                    </a:lnTo>
                    <a:lnTo>
                      <a:pt x="639" y="23"/>
                    </a:lnTo>
                    <a:lnTo>
                      <a:pt x="620" y="22"/>
                    </a:lnTo>
                    <a:lnTo>
                      <a:pt x="603" y="21"/>
                    </a:lnTo>
                    <a:lnTo>
                      <a:pt x="586" y="21"/>
                    </a:lnTo>
                    <a:lnTo>
                      <a:pt x="574" y="20"/>
                    </a:lnTo>
                    <a:lnTo>
                      <a:pt x="574" y="19"/>
                    </a:lnTo>
                    <a:lnTo>
                      <a:pt x="575" y="16"/>
                    </a:lnTo>
                    <a:lnTo>
                      <a:pt x="575" y="15"/>
                    </a:lnTo>
                    <a:lnTo>
                      <a:pt x="576" y="14"/>
                    </a:lnTo>
                    <a:lnTo>
                      <a:pt x="582" y="14"/>
                    </a:lnTo>
                    <a:lnTo>
                      <a:pt x="586" y="13"/>
                    </a:lnTo>
                    <a:lnTo>
                      <a:pt x="591" y="13"/>
                    </a:lnTo>
                    <a:lnTo>
                      <a:pt x="597" y="13"/>
                    </a:lnTo>
                    <a:lnTo>
                      <a:pt x="604" y="13"/>
                    </a:lnTo>
                    <a:lnTo>
                      <a:pt x="613" y="13"/>
                    </a:lnTo>
                    <a:lnTo>
                      <a:pt x="626" y="13"/>
                    </a:lnTo>
                    <a:lnTo>
                      <a:pt x="642" y="13"/>
                    </a:lnTo>
                    <a:lnTo>
                      <a:pt x="637" y="12"/>
                    </a:lnTo>
                    <a:lnTo>
                      <a:pt x="630" y="11"/>
                    </a:lnTo>
                    <a:lnTo>
                      <a:pt x="623" y="10"/>
                    </a:lnTo>
                    <a:lnTo>
                      <a:pt x="615" y="8"/>
                    </a:lnTo>
                    <a:lnTo>
                      <a:pt x="608" y="7"/>
                    </a:lnTo>
                    <a:lnTo>
                      <a:pt x="603" y="6"/>
                    </a:lnTo>
                    <a:lnTo>
                      <a:pt x="598" y="5"/>
                    </a:lnTo>
                    <a:lnTo>
                      <a:pt x="596" y="4"/>
                    </a:lnTo>
                    <a:lnTo>
                      <a:pt x="613" y="4"/>
                    </a:lnTo>
                    <a:lnTo>
                      <a:pt x="628" y="4"/>
                    </a:lnTo>
                    <a:lnTo>
                      <a:pt x="642" y="4"/>
                    </a:lnTo>
                    <a:lnTo>
                      <a:pt x="654" y="4"/>
                    </a:lnTo>
                    <a:lnTo>
                      <a:pt x="667" y="4"/>
                    </a:lnTo>
                    <a:lnTo>
                      <a:pt x="680" y="4"/>
                    </a:lnTo>
                    <a:lnTo>
                      <a:pt x="694" y="4"/>
                    </a:lnTo>
                    <a:lnTo>
                      <a:pt x="707" y="4"/>
                    </a:lnTo>
                    <a:lnTo>
                      <a:pt x="724" y="5"/>
                    </a:lnTo>
                    <a:lnTo>
                      <a:pt x="742" y="5"/>
                    </a:lnTo>
                    <a:lnTo>
                      <a:pt x="762" y="5"/>
                    </a:lnTo>
                    <a:lnTo>
                      <a:pt x="786" y="5"/>
                    </a:lnTo>
                    <a:lnTo>
                      <a:pt x="812" y="6"/>
                    </a:lnTo>
                    <a:lnTo>
                      <a:pt x="843" y="6"/>
                    </a:lnTo>
                    <a:lnTo>
                      <a:pt x="878" y="6"/>
                    </a:lnTo>
                    <a:lnTo>
                      <a:pt x="918" y="7"/>
                    </a:lnTo>
                    <a:lnTo>
                      <a:pt x="917" y="8"/>
                    </a:lnTo>
                    <a:lnTo>
                      <a:pt x="917" y="10"/>
                    </a:lnTo>
                    <a:lnTo>
                      <a:pt x="917" y="12"/>
                    </a:lnTo>
                    <a:lnTo>
                      <a:pt x="917" y="13"/>
                    </a:lnTo>
                    <a:lnTo>
                      <a:pt x="913" y="13"/>
                    </a:lnTo>
                    <a:lnTo>
                      <a:pt x="908" y="14"/>
                    </a:lnTo>
                    <a:lnTo>
                      <a:pt x="903" y="14"/>
                    </a:lnTo>
                    <a:lnTo>
                      <a:pt x="899" y="15"/>
                    </a:lnTo>
                    <a:lnTo>
                      <a:pt x="895" y="16"/>
                    </a:lnTo>
                    <a:lnTo>
                      <a:pt x="891" y="16"/>
                    </a:lnTo>
                    <a:lnTo>
                      <a:pt x="886" y="18"/>
                    </a:lnTo>
                    <a:lnTo>
                      <a:pt x="883" y="18"/>
                    </a:lnTo>
                    <a:lnTo>
                      <a:pt x="891" y="18"/>
                    </a:lnTo>
                    <a:lnTo>
                      <a:pt x="899" y="18"/>
                    </a:lnTo>
                    <a:lnTo>
                      <a:pt x="907" y="18"/>
                    </a:lnTo>
                    <a:lnTo>
                      <a:pt x="916" y="18"/>
                    </a:lnTo>
                    <a:lnTo>
                      <a:pt x="924" y="18"/>
                    </a:lnTo>
                    <a:lnTo>
                      <a:pt x="932" y="20"/>
                    </a:lnTo>
                    <a:lnTo>
                      <a:pt x="941" y="22"/>
                    </a:lnTo>
                    <a:lnTo>
                      <a:pt x="949" y="26"/>
                    </a:lnTo>
                    <a:lnTo>
                      <a:pt x="943" y="29"/>
                    </a:lnTo>
                    <a:lnTo>
                      <a:pt x="933" y="31"/>
                    </a:lnTo>
                    <a:lnTo>
                      <a:pt x="925" y="33"/>
                    </a:lnTo>
                    <a:lnTo>
                      <a:pt x="916" y="31"/>
                    </a:lnTo>
                    <a:lnTo>
                      <a:pt x="907" y="31"/>
                    </a:lnTo>
                    <a:lnTo>
                      <a:pt x="899" y="31"/>
                    </a:lnTo>
                    <a:lnTo>
                      <a:pt x="892" y="33"/>
                    </a:lnTo>
                    <a:lnTo>
                      <a:pt x="886" y="35"/>
                    </a:lnTo>
                    <a:lnTo>
                      <a:pt x="906" y="35"/>
                    </a:lnTo>
                    <a:lnTo>
                      <a:pt x="921" y="35"/>
                    </a:lnTo>
                    <a:lnTo>
                      <a:pt x="933" y="35"/>
                    </a:lnTo>
                    <a:lnTo>
                      <a:pt x="941" y="35"/>
                    </a:lnTo>
                    <a:lnTo>
                      <a:pt x="949" y="35"/>
                    </a:lnTo>
                    <a:lnTo>
                      <a:pt x="956" y="34"/>
                    </a:lnTo>
                    <a:lnTo>
                      <a:pt x="963" y="34"/>
                    </a:lnTo>
                    <a:lnTo>
                      <a:pt x="973" y="33"/>
                    </a:lnTo>
                    <a:lnTo>
                      <a:pt x="984" y="35"/>
                    </a:lnTo>
                    <a:lnTo>
                      <a:pt x="994" y="36"/>
                    </a:lnTo>
                    <a:lnTo>
                      <a:pt x="1004" y="36"/>
                    </a:lnTo>
                    <a:lnTo>
                      <a:pt x="1013" y="33"/>
                    </a:lnTo>
                    <a:lnTo>
                      <a:pt x="1020" y="28"/>
                    </a:lnTo>
                    <a:lnTo>
                      <a:pt x="1027" y="22"/>
                    </a:lnTo>
                    <a:lnTo>
                      <a:pt x="1032" y="13"/>
                    </a:lnTo>
                    <a:lnTo>
                      <a:pt x="1037" y="1"/>
                    </a:lnTo>
                    <a:lnTo>
                      <a:pt x="1045" y="0"/>
                    </a:lnTo>
                    <a:lnTo>
                      <a:pt x="1053" y="0"/>
                    </a:lnTo>
                    <a:lnTo>
                      <a:pt x="1058" y="0"/>
                    </a:lnTo>
                    <a:lnTo>
                      <a:pt x="1062" y="1"/>
                    </a:lnTo>
                    <a:lnTo>
                      <a:pt x="1066" y="4"/>
                    </a:lnTo>
                    <a:lnTo>
                      <a:pt x="1069" y="8"/>
                    </a:lnTo>
                    <a:lnTo>
                      <a:pt x="1072" y="14"/>
                    </a:lnTo>
                    <a:lnTo>
                      <a:pt x="1074" y="23"/>
                    </a:lnTo>
                    <a:lnTo>
                      <a:pt x="1067" y="26"/>
                    </a:lnTo>
                    <a:lnTo>
                      <a:pt x="1061" y="27"/>
                    </a:lnTo>
                    <a:lnTo>
                      <a:pt x="1055" y="29"/>
                    </a:lnTo>
                    <a:lnTo>
                      <a:pt x="1049" y="33"/>
                    </a:lnTo>
                    <a:lnTo>
                      <a:pt x="1057" y="33"/>
                    </a:lnTo>
                    <a:lnTo>
                      <a:pt x="1065" y="33"/>
                    </a:lnTo>
                    <a:lnTo>
                      <a:pt x="1072" y="33"/>
                    </a:lnTo>
                    <a:lnTo>
                      <a:pt x="1080" y="34"/>
                    </a:lnTo>
                    <a:lnTo>
                      <a:pt x="1081" y="37"/>
                    </a:lnTo>
                    <a:lnTo>
                      <a:pt x="1082" y="41"/>
                    </a:lnTo>
                    <a:lnTo>
                      <a:pt x="1082" y="45"/>
                    </a:lnTo>
                    <a:lnTo>
                      <a:pt x="1083" y="49"/>
                    </a:lnTo>
                    <a:lnTo>
                      <a:pt x="1065" y="52"/>
                    </a:lnTo>
                    <a:lnTo>
                      <a:pt x="1052" y="54"/>
                    </a:lnTo>
                    <a:lnTo>
                      <a:pt x="1042" y="57"/>
                    </a:lnTo>
                    <a:lnTo>
                      <a:pt x="1036" y="58"/>
                    </a:lnTo>
                    <a:lnTo>
                      <a:pt x="1031" y="59"/>
                    </a:lnTo>
                    <a:lnTo>
                      <a:pt x="1028" y="60"/>
                    </a:lnTo>
                    <a:lnTo>
                      <a:pt x="1027" y="60"/>
                    </a:lnTo>
                    <a:lnTo>
                      <a:pt x="1026" y="61"/>
                    </a:lnTo>
                    <a:lnTo>
                      <a:pt x="1029" y="61"/>
                    </a:lnTo>
                    <a:lnTo>
                      <a:pt x="1035" y="61"/>
                    </a:lnTo>
                    <a:lnTo>
                      <a:pt x="1043" y="61"/>
                    </a:lnTo>
                    <a:lnTo>
                      <a:pt x="1053" y="60"/>
                    </a:lnTo>
                    <a:lnTo>
                      <a:pt x="1062" y="60"/>
                    </a:lnTo>
                    <a:lnTo>
                      <a:pt x="1073" y="60"/>
                    </a:lnTo>
                    <a:lnTo>
                      <a:pt x="1082" y="60"/>
                    </a:lnTo>
                    <a:lnTo>
                      <a:pt x="1090" y="60"/>
                    </a:lnTo>
                    <a:lnTo>
                      <a:pt x="1091" y="65"/>
                    </a:lnTo>
                    <a:lnTo>
                      <a:pt x="1092" y="68"/>
                    </a:lnTo>
                    <a:lnTo>
                      <a:pt x="1094" y="73"/>
                    </a:lnTo>
                    <a:lnTo>
                      <a:pt x="1095" y="78"/>
                    </a:lnTo>
                    <a:lnTo>
                      <a:pt x="1091" y="79"/>
                    </a:lnTo>
                    <a:lnTo>
                      <a:pt x="1083" y="80"/>
                    </a:lnTo>
                    <a:lnTo>
                      <a:pt x="1073" y="82"/>
                    </a:lnTo>
                    <a:lnTo>
                      <a:pt x="1061" y="84"/>
                    </a:lnTo>
                    <a:lnTo>
                      <a:pt x="1049" y="87"/>
                    </a:lnTo>
                    <a:lnTo>
                      <a:pt x="1038" y="89"/>
                    </a:lnTo>
                    <a:lnTo>
                      <a:pt x="1030" y="91"/>
                    </a:lnTo>
                    <a:lnTo>
                      <a:pt x="1027" y="93"/>
                    </a:lnTo>
                    <a:lnTo>
                      <a:pt x="1039" y="93"/>
                    </a:lnTo>
                    <a:lnTo>
                      <a:pt x="1051" y="91"/>
                    </a:lnTo>
                    <a:lnTo>
                      <a:pt x="1061" y="90"/>
                    </a:lnTo>
                    <a:lnTo>
                      <a:pt x="1070" y="90"/>
                    </a:lnTo>
                    <a:lnTo>
                      <a:pt x="1079" y="89"/>
                    </a:lnTo>
                    <a:lnTo>
                      <a:pt x="1085" y="88"/>
                    </a:lnTo>
                    <a:lnTo>
                      <a:pt x="1092" y="88"/>
                    </a:lnTo>
                    <a:lnTo>
                      <a:pt x="1098" y="88"/>
                    </a:lnTo>
                    <a:lnTo>
                      <a:pt x="1100" y="93"/>
                    </a:lnTo>
                    <a:lnTo>
                      <a:pt x="1102" y="97"/>
                    </a:lnTo>
                    <a:lnTo>
                      <a:pt x="1104" y="103"/>
                    </a:lnTo>
                    <a:lnTo>
                      <a:pt x="1105" y="110"/>
                    </a:lnTo>
                    <a:lnTo>
                      <a:pt x="1091" y="113"/>
                    </a:lnTo>
                    <a:lnTo>
                      <a:pt x="1079" y="114"/>
                    </a:lnTo>
                    <a:lnTo>
                      <a:pt x="1066" y="113"/>
                    </a:lnTo>
                    <a:lnTo>
                      <a:pt x="1053" y="113"/>
                    </a:lnTo>
                    <a:lnTo>
                      <a:pt x="1042" y="113"/>
                    </a:lnTo>
                    <a:lnTo>
                      <a:pt x="1030" y="114"/>
                    </a:lnTo>
                    <a:lnTo>
                      <a:pt x="1020" y="118"/>
                    </a:lnTo>
                    <a:lnTo>
                      <a:pt x="1009" y="125"/>
                    </a:lnTo>
                    <a:lnTo>
                      <a:pt x="1000" y="124"/>
                    </a:lnTo>
                    <a:lnTo>
                      <a:pt x="994" y="124"/>
                    </a:lnTo>
                    <a:lnTo>
                      <a:pt x="991" y="122"/>
                    </a:lnTo>
                    <a:lnTo>
                      <a:pt x="986" y="121"/>
                    </a:lnTo>
                    <a:lnTo>
                      <a:pt x="990" y="110"/>
                    </a:lnTo>
                    <a:lnTo>
                      <a:pt x="996" y="99"/>
                    </a:lnTo>
                    <a:lnTo>
                      <a:pt x="1001" y="89"/>
                    </a:lnTo>
                    <a:lnTo>
                      <a:pt x="1006" y="79"/>
                    </a:lnTo>
                    <a:lnTo>
                      <a:pt x="1004" y="79"/>
                    </a:lnTo>
                    <a:lnTo>
                      <a:pt x="1000" y="79"/>
                    </a:lnTo>
                    <a:lnTo>
                      <a:pt x="997" y="80"/>
                    </a:lnTo>
                    <a:lnTo>
                      <a:pt x="993" y="80"/>
                    </a:lnTo>
                    <a:lnTo>
                      <a:pt x="989" y="88"/>
                    </a:lnTo>
                    <a:lnTo>
                      <a:pt x="983" y="98"/>
                    </a:lnTo>
                    <a:lnTo>
                      <a:pt x="976" y="109"/>
                    </a:lnTo>
                    <a:lnTo>
                      <a:pt x="969" y="116"/>
                    </a:lnTo>
                    <a:lnTo>
                      <a:pt x="960" y="116"/>
                    </a:lnTo>
                    <a:lnTo>
                      <a:pt x="953" y="117"/>
                    </a:lnTo>
                    <a:lnTo>
                      <a:pt x="947" y="119"/>
                    </a:lnTo>
                    <a:lnTo>
                      <a:pt x="943" y="122"/>
                    </a:lnTo>
                    <a:lnTo>
                      <a:pt x="938" y="126"/>
                    </a:lnTo>
                    <a:lnTo>
                      <a:pt x="933" y="131"/>
                    </a:lnTo>
                    <a:lnTo>
                      <a:pt x="929" y="135"/>
                    </a:lnTo>
                    <a:lnTo>
                      <a:pt x="923" y="141"/>
                    </a:lnTo>
                    <a:lnTo>
                      <a:pt x="903" y="144"/>
                    </a:lnTo>
                    <a:lnTo>
                      <a:pt x="888" y="147"/>
                    </a:lnTo>
                    <a:lnTo>
                      <a:pt x="878" y="148"/>
                    </a:lnTo>
                    <a:lnTo>
                      <a:pt x="871" y="149"/>
                    </a:lnTo>
                    <a:lnTo>
                      <a:pt x="865" y="150"/>
                    </a:lnTo>
                    <a:lnTo>
                      <a:pt x="862" y="151"/>
                    </a:lnTo>
                    <a:lnTo>
                      <a:pt x="860" y="152"/>
                    </a:lnTo>
                    <a:lnTo>
                      <a:pt x="857" y="154"/>
                    </a:lnTo>
                    <a:lnTo>
                      <a:pt x="855" y="171"/>
                    </a:lnTo>
                    <a:lnTo>
                      <a:pt x="854" y="181"/>
                    </a:lnTo>
                    <a:lnTo>
                      <a:pt x="853" y="187"/>
                    </a:lnTo>
                    <a:lnTo>
                      <a:pt x="853" y="193"/>
                    </a:lnTo>
                    <a:lnTo>
                      <a:pt x="858" y="196"/>
                    </a:lnTo>
                    <a:lnTo>
                      <a:pt x="865" y="199"/>
                    </a:lnTo>
                    <a:lnTo>
                      <a:pt x="872" y="200"/>
                    </a:lnTo>
                    <a:lnTo>
                      <a:pt x="879" y="200"/>
                    </a:lnTo>
                    <a:lnTo>
                      <a:pt x="885" y="200"/>
                    </a:lnTo>
                    <a:lnTo>
                      <a:pt x="892" y="201"/>
                    </a:lnTo>
                    <a:lnTo>
                      <a:pt x="898" y="202"/>
                    </a:lnTo>
                    <a:lnTo>
                      <a:pt x="902" y="204"/>
                    </a:lnTo>
                    <a:lnTo>
                      <a:pt x="899" y="209"/>
                    </a:lnTo>
                    <a:lnTo>
                      <a:pt x="895" y="215"/>
                    </a:lnTo>
                    <a:lnTo>
                      <a:pt x="892" y="219"/>
                    </a:lnTo>
                    <a:lnTo>
                      <a:pt x="888" y="225"/>
                    </a:lnTo>
                    <a:lnTo>
                      <a:pt x="872" y="226"/>
                    </a:lnTo>
                    <a:lnTo>
                      <a:pt x="862" y="229"/>
                    </a:lnTo>
                    <a:lnTo>
                      <a:pt x="854" y="232"/>
                    </a:lnTo>
                    <a:lnTo>
                      <a:pt x="850" y="237"/>
                    </a:lnTo>
                    <a:lnTo>
                      <a:pt x="848" y="244"/>
                    </a:lnTo>
                    <a:lnTo>
                      <a:pt x="848" y="253"/>
                    </a:lnTo>
                    <a:lnTo>
                      <a:pt x="849" y="267"/>
                    </a:lnTo>
                    <a:lnTo>
                      <a:pt x="849" y="283"/>
                    </a:lnTo>
                    <a:lnTo>
                      <a:pt x="858" y="291"/>
                    </a:lnTo>
                    <a:lnTo>
                      <a:pt x="877" y="295"/>
                    </a:lnTo>
                    <a:lnTo>
                      <a:pt x="901" y="298"/>
                    </a:lnTo>
                    <a:lnTo>
                      <a:pt x="929" y="299"/>
                    </a:lnTo>
                    <a:lnTo>
                      <a:pt x="959" y="298"/>
                    </a:lnTo>
                    <a:lnTo>
                      <a:pt x="985" y="297"/>
                    </a:lnTo>
                    <a:lnTo>
                      <a:pt x="1007" y="295"/>
                    </a:lnTo>
                    <a:lnTo>
                      <a:pt x="1022" y="295"/>
                    </a:lnTo>
                    <a:lnTo>
                      <a:pt x="1028" y="290"/>
                    </a:lnTo>
                    <a:lnTo>
                      <a:pt x="1030" y="282"/>
                    </a:lnTo>
                    <a:lnTo>
                      <a:pt x="1032" y="273"/>
                    </a:lnTo>
                    <a:lnTo>
                      <a:pt x="1035" y="265"/>
                    </a:lnTo>
                    <a:lnTo>
                      <a:pt x="1051" y="267"/>
                    </a:lnTo>
                    <a:lnTo>
                      <a:pt x="1066" y="268"/>
                    </a:lnTo>
                    <a:lnTo>
                      <a:pt x="1082" y="268"/>
                    </a:lnTo>
                    <a:lnTo>
                      <a:pt x="1098" y="268"/>
                    </a:lnTo>
                    <a:lnTo>
                      <a:pt x="1115" y="268"/>
                    </a:lnTo>
                    <a:lnTo>
                      <a:pt x="1132" y="267"/>
                    </a:lnTo>
                    <a:lnTo>
                      <a:pt x="1148" y="267"/>
                    </a:lnTo>
                    <a:lnTo>
                      <a:pt x="1165" y="265"/>
                    </a:lnTo>
                    <a:lnTo>
                      <a:pt x="1166" y="269"/>
                    </a:lnTo>
                    <a:lnTo>
                      <a:pt x="1167" y="272"/>
                    </a:lnTo>
                    <a:lnTo>
                      <a:pt x="1167" y="276"/>
                    </a:lnTo>
                    <a:lnTo>
                      <a:pt x="1168" y="278"/>
                    </a:lnTo>
                    <a:lnTo>
                      <a:pt x="1161" y="279"/>
                    </a:lnTo>
                    <a:lnTo>
                      <a:pt x="1155" y="280"/>
                    </a:lnTo>
                    <a:lnTo>
                      <a:pt x="1148" y="282"/>
                    </a:lnTo>
                    <a:lnTo>
                      <a:pt x="1141" y="283"/>
                    </a:lnTo>
                    <a:lnTo>
                      <a:pt x="1133" y="284"/>
                    </a:lnTo>
                    <a:lnTo>
                      <a:pt x="1126" y="284"/>
                    </a:lnTo>
                    <a:lnTo>
                      <a:pt x="1119" y="285"/>
                    </a:lnTo>
                    <a:lnTo>
                      <a:pt x="1112" y="286"/>
                    </a:lnTo>
                    <a:lnTo>
                      <a:pt x="1112" y="287"/>
                    </a:lnTo>
                    <a:lnTo>
                      <a:pt x="1111" y="288"/>
                    </a:lnTo>
                    <a:lnTo>
                      <a:pt x="1118" y="288"/>
                    </a:lnTo>
                    <a:lnTo>
                      <a:pt x="1126" y="288"/>
                    </a:lnTo>
                    <a:lnTo>
                      <a:pt x="1133" y="288"/>
                    </a:lnTo>
                    <a:lnTo>
                      <a:pt x="1141" y="288"/>
                    </a:lnTo>
                    <a:lnTo>
                      <a:pt x="1148" y="288"/>
                    </a:lnTo>
                    <a:lnTo>
                      <a:pt x="1156" y="288"/>
                    </a:lnTo>
                    <a:lnTo>
                      <a:pt x="1163" y="288"/>
                    </a:lnTo>
                    <a:lnTo>
                      <a:pt x="1171" y="288"/>
                    </a:lnTo>
                    <a:lnTo>
                      <a:pt x="1172" y="290"/>
                    </a:lnTo>
                    <a:lnTo>
                      <a:pt x="1173" y="290"/>
                    </a:lnTo>
                    <a:lnTo>
                      <a:pt x="1173" y="291"/>
                    </a:lnTo>
                    <a:lnTo>
                      <a:pt x="1174" y="292"/>
                    </a:lnTo>
                    <a:lnTo>
                      <a:pt x="1174" y="293"/>
                    </a:lnTo>
                    <a:lnTo>
                      <a:pt x="1174" y="295"/>
                    </a:lnTo>
                    <a:lnTo>
                      <a:pt x="1174" y="297"/>
                    </a:lnTo>
                    <a:lnTo>
                      <a:pt x="1173" y="299"/>
                    </a:lnTo>
                    <a:lnTo>
                      <a:pt x="1165" y="300"/>
                    </a:lnTo>
                    <a:lnTo>
                      <a:pt x="1158" y="300"/>
                    </a:lnTo>
                    <a:lnTo>
                      <a:pt x="1150" y="301"/>
                    </a:lnTo>
                    <a:lnTo>
                      <a:pt x="1142" y="301"/>
                    </a:lnTo>
                    <a:lnTo>
                      <a:pt x="1134" y="302"/>
                    </a:lnTo>
                    <a:lnTo>
                      <a:pt x="1127" y="303"/>
                    </a:lnTo>
                    <a:lnTo>
                      <a:pt x="1119" y="303"/>
                    </a:lnTo>
                    <a:lnTo>
                      <a:pt x="1111" y="305"/>
                    </a:lnTo>
                    <a:lnTo>
                      <a:pt x="1111" y="306"/>
                    </a:lnTo>
                    <a:lnTo>
                      <a:pt x="1112" y="307"/>
                    </a:lnTo>
                    <a:lnTo>
                      <a:pt x="1112" y="308"/>
                    </a:lnTo>
                    <a:lnTo>
                      <a:pt x="1112" y="309"/>
                    </a:lnTo>
                    <a:lnTo>
                      <a:pt x="1120" y="309"/>
                    </a:lnTo>
                    <a:lnTo>
                      <a:pt x="1129" y="309"/>
                    </a:lnTo>
                    <a:lnTo>
                      <a:pt x="1137" y="309"/>
                    </a:lnTo>
                    <a:lnTo>
                      <a:pt x="1147" y="308"/>
                    </a:lnTo>
                    <a:lnTo>
                      <a:pt x="1155" y="308"/>
                    </a:lnTo>
                    <a:lnTo>
                      <a:pt x="1164" y="308"/>
                    </a:lnTo>
                    <a:lnTo>
                      <a:pt x="1172" y="308"/>
                    </a:lnTo>
                    <a:lnTo>
                      <a:pt x="1180" y="308"/>
                    </a:lnTo>
                    <a:lnTo>
                      <a:pt x="1180" y="309"/>
                    </a:lnTo>
                    <a:lnTo>
                      <a:pt x="1180" y="310"/>
                    </a:lnTo>
                    <a:lnTo>
                      <a:pt x="1179" y="312"/>
                    </a:lnTo>
                    <a:lnTo>
                      <a:pt x="1179" y="313"/>
                    </a:lnTo>
                    <a:lnTo>
                      <a:pt x="1164" y="316"/>
                    </a:lnTo>
                    <a:lnTo>
                      <a:pt x="1153" y="318"/>
                    </a:lnTo>
                    <a:lnTo>
                      <a:pt x="1143" y="320"/>
                    </a:lnTo>
                    <a:lnTo>
                      <a:pt x="1136" y="322"/>
                    </a:lnTo>
                    <a:lnTo>
                      <a:pt x="1128" y="323"/>
                    </a:lnTo>
                    <a:lnTo>
                      <a:pt x="1119" y="324"/>
                    </a:lnTo>
                    <a:lnTo>
                      <a:pt x="1108" y="326"/>
                    </a:lnTo>
                    <a:lnTo>
                      <a:pt x="1096" y="329"/>
                    </a:lnTo>
                    <a:lnTo>
                      <a:pt x="1087" y="329"/>
                    </a:lnTo>
                    <a:lnTo>
                      <a:pt x="1079" y="328"/>
                    </a:lnTo>
                    <a:lnTo>
                      <a:pt x="1070" y="328"/>
                    </a:lnTo>
                    <a:lnTo>
                      <a:pt x="1064" y="329"/>
                    </a:lnTo>
                    <a:lnTo>
                      <a:pt x="1057" y="330"/>
                    </a:lnTo>
                    <a:lnTo>
                      <a:pt x="1051" y="333"/>
                    </a:lnTo>
                    <a:lnTo>
                      <a:pt x="1046" y="338"/>
                    </a:lnTo>
                    <a:lnTo>
                      <a:pt x="1043" y="346"/>
                    </a:lnTo>
                    <a:lnTo>
                      <a:pt x="1034" y="346"/>
                    </a:lnTo>
                    <a:lnTo>
                      <a:pt x="1024" y="344"/>
                    </a:lnTo>
                    <a:lnTo>
                      <a:pt x="1016" y="343"/>
                    </a:lnTo>
                    <a:lnTo>
                      <a:pt x="1009" y="341"/>
                    </a:lnTo>
                    <a:lnTo>
                      <a:pt x="1013" y="331"/>
                    </a:lnTo>
                    <a:lnTo>
                      <a:pt x="1015" y="324"/>
                    </a:lnTo>
                    <a:lnTo>
                      <a:pt x="1016" y="318"/>
                    </a:lnTo>
                    <a:lnTo>
                      <a:pt x="1017" y="313"/>
                    </a:lnTo>
                    <a:lnTo>
                      <a:pt x="1016" y="312"/>
                    </a:lnTo>
                    <a:lnTo>
                      <a:pt x="1015" y="312"/>
                    </a:lnTo>
                    <a:lnTo>
                      <a:pt x="1015" y="310"/>
                    </a:lnTo>
                    <a:lnTo>
                      <a:pt x="1005" y="320"/>
                    </a:lnTo>
                    <a:lnTo>
                      <a:pt x="1000" y="329"/>
                    </a:lnTo>
                    <a:lnTo>
                      <a:pt x="994" y="338"/>
                    </a:lnTo>
                    <a:lnTo>
                      <a:pt x="983" y="346"/>
                    </a:lnTo>
                    <a:lnTo>
                      <a:pt x="977" y="351"/>
                    </a:lnTo>
                    <a:lnTo>
                      <a:pt x="971" y="355"/>
                    </a:lnTo>
                    <a:lnTo>
                      <a:pt x="964" y="360"/>
                    </a:lnTo>
                    <a:lnTo>
                      <a:pt x="959" y="365"/>
                    </a:lnTo>
                    <a:lnTo>
                      <a:pt x="953" y="369"/>
                    </a:lnTo>
                    <a:lnTo>
                      <a:pt x="947" y="374"/>
                    </a:lnTo>
                    <a:lnTo>
                      <a:pt x="941" y="378"/>
                    </a:lnTo>
                    <a:lnTo>
                      <a:pt x="936" y="383"/>
                    </a:lnTo>
                    <a:lnTo>
                      <a:pt x="922" y="384"/>
                    </a:lnTo>
                    <a:lnTo>
                      <a:pt x="908" y="384"/>
                    </a:lnTo>
                    <a:lnTo>
                      <a:pt x="894" y="385"/>
                    </a:lnTo>
                    <a:lnTo>
                      <a:pt x="880" y="386"/>
                    </a:lnTo>
                    <a:lnTo>
                      <a:pt x="866" y="388"/>
                    </a:lnTo>
                    <a:lnTo>
                      <a:pt x="853" y="389"/>
                    </a:lnTo>
                    <a:lnTo>
                      <a:pt x="840" y="391"/>
                    </a:lnTo>
                    <a:lnTo>
                      <a:pt x="828" y="393"/>
                    </a:lnTo>
                    <a:lnTo>
                      <a:pt x="828" y="413"/>
                    </a:lnTo>
                    <a:lnTo>
                      <a:pt x="832" y="434"/>
                    </a:lnTo>
                    <a:lnTo>
                      <a:pt x="837" y="456"/>
                    </a:lnTo>
                    <a:lnTo>
                      <a:pt x="842" y="477"/>
                    </a:lnTo>
                    <a:lnTo>
                      <a:pt x="847" y="479"/>
                    </a:lnTo>
                    <a:lnTo>
                      <a:pt x="852" y="481"/>
                    </a:lnTo>
                    <a:lnTo>
                      <a:pt x="855" y="482"/>
                    </a:lnTo>
                    <a:lnTo>
                      <a:pt x="860" y="483"/>
                    </a:lnTo>
                    <a:lnTo>
                      <a:pt x="884" y="483"/>
                    </a:lnTo>
                    <a:lnTo>
                      <a:pt x="905" y="483"/>
                    </a:lnTo>
                    <a:lnTo>
                      <a:pt x="923" y="483"/>
                    </a:lnTo>
                    <a:lnTo>
                      <a:pt x="940" y="482"/>
                    </a:lnTo>
                    <a:lnTo>
                      <a:pt x="954" y="482"/>
                    </a:lnTo>
                    <a:lnTo>
                      <a:pt x="968" y="482"/>
                    </a:lnTo>
                    <a:lnTo>
                      <a:pt x="979" y="482"/>
                    </a:lnTo>
                    <a:lnTo>
                      <a:pt x="991" y="482"/>
                    </a:lnTo>
                    <a:lnTo>
                      <a:pt x="1001" y="481"/>
                    </a:lnTo>
                    <a:lnTo>
                      <a:pt x="1012" y="481"/>
                    </a:lnTo>
                    <a:lnTo>
                      <a:pt x="1023" y="481"/>
                    </a:lnTo>
                    <a:lnTo>
                      <a:pt x="1035" y="480"/>
                    </a:lnTo>
                    <a:lnTo>
                      <a:pt x="1046" y="480"/>
                    </a:lnTo>
                    <a:lnTo>
                      <a:pt x="1060" y="479"/>
                    </a:lnTo>
                    <a:lnTo>
                      <a:pt x="1075" y="479"/>
                    </a:lnTo>
                    <a:lnTo>
                      <a:pt x="1092" y="477"/>
                    </a:lnTo>
                    <a:lnTo>
                      <a:pt x="1096" y="469"/>
                    </a:lnTo>
                    <a:lnTo>
                      <a:pt x="1096" y="460"/>
                    </a:lnTo>
                    <a:lnTo>
                      <a:pt x="1095" y="452"/>
                    </a:lnTo>
                    <a:lnTo>
                      <a:pt x="1092" y="444"/>
                    </a:lnTo>
                    <a:lnTo>
                      <a:pt x="1108" y="442"/>
                    </a:lnTo>
                    <a:lnTo>
                      <a:pt x="1125" y="439"/>
                    </a:lnTo>
                    <a:lnTo>
                      <a:pt x="1141" y="437"/>
                    </a:lnTo>
                    <a:lnTo>
                      <a:pt x="1158" y="436"/>
                    </a:lnTo>
                    <a:lnTo>
                      <a:pt x="1174" y="434"/>
                    </a:lnTo>
                    <a:lnTo>
                      <a:pt x="1190" y="431"/>
                    </a:lnTo>
                    <a:lnTo>
                      <a:pt x="1206" y="430"/>
                    </a:lnTo>
                    <a:lnTo>
                      <a:pt x="1224" y="428"/>
                    </a:lnTo>
                    <a:lnTo>
                      <a:pt x="1225" y="431"/>
                    </a:lnTo>
                    <a:lnTo>
                      <a:pt x="1226" y="435"/>
                    </a:lnTo>
                    <a:lnTo>
                      <a:pt x="1226" y="438"/>
                    </a:lnTo>
                    <a:lnTo>
                      <a:pt x="1227" y="443"/>
                    </a:lnTo>
                    <a:lnTo>
                      <a:pt x="1221" y="443"/>
                    </a:lnTo>
                    <a:lnTo>
                      <a:pt x="1216" y="444"/>
                    </a:lnTo>
                    <a:lnTo>
                      <a:pt x="1210" y="444"/>
                    </a:lnTo>
                    <a:lnTo>
                      <a:pt x="1204" y="445"/>
                    </a:lnTo>
                    <a:lnTo>
                      <a:pt x="1198" y="446"/>
                    </a:lnTo>
                    <a:lnTo>
                      <a:pt x="1193" y="448"/>
                    </a:lnTo>
                    <a:lnTo>
                      <a:pt x="1187" y="448"/>
                    </a:lnTo>
                    <a:lnTo>
                      <a:pt x="1181" y="449"/>
                    </a:lnTo>
                    <a:lnTo>
                      <a:pt x="1181" y="450"/>
                    </a:lnTo>
                    <a:lnTo>
                      <a:pt x="1181" y="451"/>
                    </a:lnTo>
                    <a:lnTo>
                      <a:pt x="1180" y="451"/>
                    </a:lnTo>
                    <a:lnTo>
                      <a:pt x="1187" y="451"/>
                    </a:lnTo>
                    <a:lnTo>
                      <a:pt x="1193" y="451"/>
                    </a:lnTo>
                    <a:lnTo>
                      <a:pt x="1200" y="451"/>
                    </a:lnTo>
                    <a:lnTo>
                      <a:pt x="1206" y="451"/>
                    </a:lnTo>
                    <a:lnTo>
                      <a:pt x="1212" y="452"/>
                    </a:lnTo>
                    <a:lnTo>
                      <a:pt x="1219" y="452"/>
                    </a:lnTo>
                    <a:lnTo>
                      <a:pt x="1226" y="452"/>
                    </a:lnTo>
                    <a:lnTo>
                      <a:pt x="1233" y="452"/>
                    </a:lnTo>
                    <a:lnTo>
                      <a:pt x="1234" y="456"/>
                    </a:lnTo>
                    <a:lnTo>
                      <a:pt x="1235" y="459"/>
                    </a:lnTo>
                    <a:lnTo>
                      <a:pt x="1235" y="463"/>
                    </a:lnTo>
                    <a:lnTo>
                      <a:pt x="1236" y="466"/>
                    </a:lnTo>
                    <a:lnTo>
                      <a:pt x="1225" y="467"/>
                    </a:lnTo>
                    <a:lnTo>
                      <a:pt x="1213" y="467"/>
                    </a:lnTo>
                    <a:lnTo>
                      <a:pt x="1201" y="468"/>
                    </a:lnTo>
                    <a:lnTo>
                      <a:pt x="1189" y="469"/>
                    </a:lnTo>
                    <a:lnTo>
                      <a:pt x="1176" y="471"/>
                    </a:lnTo>
                    <a:lnTo>
                      <a:pt x="1165" y="473"/>
                    </a:lnTo>
                    <a:lnTo>
                      <a:pt x="1155" y="475"/>
                    </a:lnTo>
                    <a:lnTo>
                      <a:pt x="1144" y="477"/>
                    </a:lnTo>
                    <a:lnTo>
                      <a:pt x="1147" y="477"/>
                    </a:lnTo>
                    <a:lnTo>
                      <a:pt x="1150" y="479"/>
                    </a:lnTo>
                    <a:lnTo>
                      <a:pt x="1155" y="479"/>
                    </a:lnTo>
                    <a:lnTo>
                      <a:pt x="1161" y="477"/>
                    </a:lnTo>
                    <a:lnTo>
                      <a:pt x="1173" y="477"/>
                    </a:lnTo>
                    <a:lnTo>
                      <a:pt x="1189" y="477"/>
                    </a:lnTo>
                    <a:lnTo>
                      <a:pt x="1211" y="476"/>
                    </a:lnTo>
                    <a:lnTo>
                      <a:pt x="1241" y="475"/>
                    </a:lnTo>
                    <a:lnTo>
                      <a:pt x="1241" y="476"/>
                    </a:lnTo>
                    <a:lnTo>
                      <a:pt x="1241" y="477"/>
                    </a:lnTo>
                    <a:lnTo>
                      <a:pt x="1242" y="477"/>
                    </a:lnTo>
                    <a:lnTo>
                      <a:pt x="1240" y="481"/>
                    </a:lnTo>
                    <a:lnTo>
                      <a:pt x="1238" y="484"/>
                    </a:lnTo>
                    <a:lnTo>
                      <a:pt x="1235" y="488"/>
                    </a:lnTo>
                    <a:lnTo>
                      <a:pt x="1233" y="491"/>
                    </a:lnTo>
                    <a:lnTo>
                      <a:pt x="1212" y="494"/>
                    </a:lnTo>
                    <a:lnTo>
                      <a:pt x="1197" y="495"/>
                    </a:lnTo>
                    <a:lnTo>
                      <a:pt x="1187" y="496"/>
                    </a:lnTo>
                    <a:lnTo>
                      <a:pt x="1179" y="497"/>
                    </a:lnTo>
                    <a:lnTo>
                      <a:pt x="1174" y="497"/>
                    </a:lnTo>
                    <a:lnTo>
                      <a:pt x="1171" y="498"/>
                    </a:lnTo>
                    <a:lnTo>
                      <a:pt x="1168" y="498"/>
                    </a:lnTo>
                    <a:lnTo>
                      <a:pt x="1166" y="499"/>
                    </a:lnTo>
                    <a:lnTo>
                      <a:pt x="1174" y="499"/>
                    </a:lnTo>
                    <a:lnTo>
                      <a:pt x="1182" y="501"/>
                    </a:lnTo>
                    <a:lnTo>
                      <a:pt x="1190" y="501"/>
                    </a:lnTo>
                    <a:lnTo>
                      <a:pt x="1198" y="501"/>
                    </a:lnTo>
                    <a:lnTo>
                      <a:pt x="1205" y="502"/>
                    </a:lnTo>
                    <a:lnTo>
                      <a:pt x="1213" y="502"/>
                    </a:lnTo>
                    <a:lnTo>
                      <a:pt x="1221" y="503"/>
                    </a:lnTo>
                    <a:lnTo>
                      <a:pt x="1229" y="503"/>
                    </a:lnTo>
                    <a:lnTo>
                      <a:pt x="1231" y="503"/>
                    </a:lnTo>
                    <a:lnTo>
                      <a:pt x="1231" y="504"/>
                    </a:lnTo>
                    <a:lnTo>
                      <a:pt x="1232" y="505"/>
                    </a:lnTo>
                    <a:lnTo>
                      <a:pt x="1219" y="512"/>
                    </a:lnTo>
                    <a:lnTo>
                      <a:pt x="1198" y="518"/>
                    </a:lnTo>
                    <a:lnTo>
                      <a:pt x="1174" y="521"/>
                    </a:lnTo>
                    <a:lnTo>
                      <a:pt x="1147" y="524"/>
                    </a:lnTo>
                    <a:lnTo>
                      <a:pt x="1119" y="526"/>
                    </a:lnTo>
                    <a:lnTo>
                      <a:pt x="1094" y="527"/>
                    </a:lnTo>
                    <a:lnTo>
                      <a:pt x="1073" y="527"/>
                    </a:lnTo>
                    <a:lnTo>
                      <a:pt x="1058" y="528"/>
                    </a:lnTo>
                    <a:lnTo>
                      <a:pt x="1051" y="534"/>
                    </a:lnTo>
                    <a:lnTo>
                      <a:pt x="1049" y="540"/>
                    </a:lnTo>
                    <a:lnTo>
                      <a:pt x="1047" y="546"/>
                    </a:lnTo>
                    <a:lnTo>
                      <a:pt x="1045" y="554"/>
                    </a:lnTo>
                    <a:lnTo>
                      <a:pt x="1044" y="554"/>
                    </a:lnTo>
                    <a:lnTo>
                      <a:pt x="1044" y="552"/>
                    </a:lnTo>
                    <a:lnTo>
                      <a:pt x="1043" y="552"/>
                    </a:lnTo>
                    <a:lnTo>
                      <a:pt x="1042" y="555"/>
                    </a:lnTo>
                    <a:lnTo>
                      <a:pt x="1042" y="556"/>
                    </a:lnTo>
                    <a:lnTo>
                      <a:pt x="1042" y="557"/>
                    </a:lnTo>
                    <a:lnTo>
                      <a:pt x="1043" y="558"/>
                    </a:lnTo>
                    <a:lnTo>
                      <a:pt x="1039" y="558"/>
                    </a:lnTo>
                    <a:lnTo>
                      <a:pt x="1034" y="558"/>
                    </a:lnTo>
                    <a:lnTo>
                      <a:pt x="1028" y="557"/>
                    </a:lnTo>
                    <a:lnTo>
                      <a:pt x="1020" y="556"/>
                    </a:lnTo>
                    <a:lnTo>
                      <a:pt x="1013" y="555"/>
                    </a:lnTo>
                    <a:lnTo>
                      <a:pt x="1006" y="554"/>
                    </a:lnTo>
                    <a:lnTo>
                      <a:pt x="999" y="554"/>
                    </a:lnTo>
                    <a:lnTo>
                      <a:pt x="993" y="552"/>
                    </a:lnTo>
                    <a:lnTo>
                      <a:pt x="999" y="540"/>
                    </a:lnTo>
                    <a:lnTo>
                      <a:pt x="1005" y="527"/>
                    </a:lnTo>
                    <a:lnTo>
                      <a:pt x="1007" y="514"/>
                    </a:lnTo>
                    <a:lnTo>
                      <a:pt x="1005" y="503"/>
                    </a:lnTo>
                    <a:lnTo>
                      <a:pt x="1002" y="503"/>
                    </a:lnTo>
                    <a:lnTo>
                      <a:pt x="1001" y="502"/>
                    </a:lnTo>
                    <a:lnTo>
                      <a:pt x="999" y="502"/>
                    </a:lnTo>
                    <a:lnTo>
                      <a:pt x="997" y="502"/>
                    </a:lnTo>
                    <a:lnTo>
                      <a:pt x="989" y="514"/>
                    </a:lnTo>
                    <a:lnTo>
                      <a:pt x="982" y="527"/>
                    </a:lnTo>
                    <a:lnTo>
                      <a:pt x="974" y="541"/>
                    </a:lnTo>
                    <a:lnTo>
                      <a:pt x="967" y="554"/>
                    </a:lnTo>
                    <a:lnTo>
                      <a:pt x="961" y="555"/>
                    </a:lnTo>
                    <a:lnTo>
                      <a:pt x="955" y="557"/>
                    </a:lnTo>
                    <a:lnTo>
                      <a:pt x="949" y="558"/>
                    </a:lnTo>
                    <a:lnTo>
                      <a:pt x="945" y="559"/>
                    </a:lnTo>
                    <a:lnTo>
                      <a:pt x="940" y="562"/>
                    </a:lnTo>
                    <a:lnTo>
                      <a:pt x="936" y="564"/>
                    </a:lnTo>
                    <a:lnTo>
                      <a:pt x="931" y="566"/>
                    </a:lnTo>
                    <a:lnTo>
                      <a:pt x="926" y="570"/>
                    </a:lnTo>
                    <a:lnTo>
                      <a:pt x="888" y="574"/>
                    </a:lnTo>
                    <a:lnTo>
                      <a:pt x="858" y="578"/>
                    </a:lnTo>
                    <a:lnTo>
                      <a:pt x="838" y="580"/>
                    </a:lnTo>
                    <a:lnTo>
                      <a:pt x="824" y="582"/>
                    </a:lnTo>
                    <a:lnTo>
                      <a:pt x="813" y="584"/>
                    </a:lnTo>
                    <a:lnTo>
                      <a:pt x="808" y="585"/>
                    </a:lnTo>
                    <a:lnTo>
                      <a:pt x="804" y="586"/>
                    </a:lnTo>
                    <a:lnTo>
                      <a:pt x="801" y="587"/>
                    </a:lnTo>
                    <a:lnTo>
                      <a:pt x="801" y="610"/>
                    </a:lnTo>
                    <a:lnTo>
                      <a:pt x="803" y="637"/>
                    </a:lnTo>
                    <a:lnTo>
                      <a:pt x="808" y="663"/>
                    </a:lnTo>
                    <a:lnTo>
                      <a:pt x="818" y="685"/>
                    </a:lnTo>
                    <a:lnTo>
                      <a:pt x="832" y="688"/>
                    </a:lnTo>
                    <a:lnTo>
                      <a:pt x="847" y="691"/>
                    </a:lnTo>
                    <a:lnTo>
                      <a:pt x="863" y="693"/>
                    </a:lnTo>
                    <a:lnTo>
                      <a:pt x="879" y="694"/>
                    </a:lnTo>
                    <a:lnTo>
                      <a:pt x="896" y="695"/>
                    </a:lnTo>
                    <a:lnTo>
                      <a:pt x="914" y="695"/>
                    </a:lnTo>
                    <a:lnTo>
                      <a:pt x="931" y="695"/>
                    </a:lnTo>
                    <a:lnTo>
                      <a:pt x="949" y="695"/>
                    </a:lnTo>
                    <a:lnTo>
                      <a:pt x="968" y="695"/>
                    </a:lnTo>
                    <a:lnTo>
                      <a:pt x="986" y="694"/>
                    </a:lnTo>
                    <a:lnTo>
                      <a:pt x="1004" y="693"/>
                    </a:lnTo>
                    <a:lnTo>
                      <a:pt x="1022" y="692"/>
                    </a:lnTo>
                    <a:lnTo>
                      <a:pt x="1039" y="691"/>
                    </a:lnTo>
                    <a:lnTo>
                      <a:pt x="1057" y="690"/>
                    </a:lnTo>
                    <a:lnTo>
                      <a:pt x="1073" y="688"/>
                    </a:lnTo>
                    <a:lnTo>
                      <a:pt x="1089" y="687"/>
                    </a:lnTo>
                    <a:lnTo>
                      <a:pt x="1092" y="682"/>
                    </a:lnTo>
                    <a:lnTo>
                      <a:pt x="1096" y="677"/>
                    </a:lnTo>
                    <a:lnTo>
                      <a:pt x="1097" y="671"/>
                    </a:lnTo>
                    <a:lnTo>
                      <a:pt x="1098" y="665"/>
                    </a:lnTo>
                    <a:lnTo>
                      <a:pt x="1120" y="662"/>
                    </a:lnTo>
                    <a:lnTo>
                      <a:pt x="1142" y="660"/>
                    </a:lnTo>
                    <a:lnTo>
                      <a:pt x="1164" y="656"/>
                    </a:lnTo>
                    <a:lnTo>
                      <a:pt x="1186" y="653"/>
                    </a:lnTo>
                    <a:lnTo>
                      <a:pt x="1208" y="650"/>
                    </a:lnTo>
                    <a:lnTo>
                      <a:pt x="1229" y="647"/>
                    </a:lnTo>
                    <a:lnTo>
                      <a:pt x="1251" y="645"/>
                    </a:lnTo>
                    <a:lnTo>
                      <a:pt x="1273" y="641"/>
                    </a:lnTo>
                    <a:lnTo>
                      <a:pt x="1279" y="639"/>
                    </a:lnTo>
                    <a:lnTo>
                      <a:pt x="1285" y="637"/>
                    </a:lnTo>
                    <a:lnTo>
                      <a:pt x="1292" y="635"/>
                    </a:lnTo>
                    <a:lnTo>
                      <a:pt x="1300" y="635"/>
                    </a:lnTo>
                    <a:lnTo>
                      <a:pt x="1302" y="642"/>
                    </a:lnTo>
                    <a:lnTo>
                      <a:pt x="1304" y="647"/>
                    </a:lnTo>
                    <a:lnTo>
                      <a:pt x="1304" y="652"/>
                    </a:lnTo>
                    <a:lnTo>
                      <a:pt x="1306" y="656"/>
                    </a:lnTo>
                    <a:lnTo>
                      <a:pt x="1302" y="657"/>
                    </a:lnTo>
                    <a:lnTo>
                      <a:pt x="1296" y="658"/>
                    </a:lnTo>
                    <a:lnTo>
                      <a:pt x="1288" y="658"/>
                    </a:lnTo>
                    <a:lnTo>
                      <a:pt x="1279" y="660"/>
                    </a:lnTo>
                    <a:lnTo>
                      <a:pt x="1269" y="661"/>
                    </a:lnTo>
                    <a:lnTo>
                      <a:pt x="1258" y="662"/>
                    </a:lnTo>
                    <a:lnTo>
                      <a:pt x="1249" y="663"/>
                    </a:lnTo>
                    <a:lnTo>
                      <a:pt x="1241" y="664"/>
                    </a:lnTo>
                    <a:lnTo>
                      <a:pt x="1240" y="665"/>
                    </a:lnTo>
                    <a:lnTo>
                      <a:pt x="1239" y="667"/>
                    </a:lnTo>
                    <a:lnTo>
                      <a:pt x="1248" y="667"/>
                    </a:lnTo>
                    <a:lnTo>
                      <a:pt x="1257" y="667"/>
                    </a:lnTo>
                    <a:lnTo>
                      <a:pt x="1266" y="667"/>
                    </a:lnTo>
                    <a:lnTo>
                      <a:pt x="1276" y="667"/>
                    </a:lnTo>
                    <a:lnTo>
                      <a:pt x="1284" y="667"/>
                    </a:lnTo>
                    <a:lnTo>
                      <a:pt x="1293" y="667"/>
                    </a:lnTo>
                    <a:lnTo>
                      <a:pt x="1302" y="667"/>
                    </a:lnTo>
                    <a:lnTo>
                      <a:pt x="1311" y="667"/>
                    </a:lnTo>
                    <a:lnTo>
                      <a:pt x="1312" y="669"/>
                    </a:lnTo>
                    <a:lnTo>
                      <a:pt x="1314" y="672"/>
                    </a:lnTo>
                    <a:lnTo>
                      <a:pt x="1314" y="676"/>
                    </a:lnTo>
                    <a:lnTo>
                      <a:pt x="1315" y="683"/>
                    </a:lnTo>
                    <a:lnTo>
                      <a:pt x="1302" y="686"/>
                    </a:lnTo>
                    <a:lnTo>
                      <a:pt x="1288" y="688"/>
                    </a:lnTo>
                    <a:lnTo>
                      <a:pt x="1273" y="691"/>
                    </a:lnTo>
                    <a:lnTo>
                      <a:pt x="1258" y="691"/>
                    </a:lnTo>
                    <a:lnTo>
                      <a:pt x="1243" y="692"/>
                    </a:lnTo>
                    <a:lnTo>
                      <a:pt x="1228" y="693"/>
                    </a:lnTo>
                    <a:lnTo>
                      <a:pt x="1214" y="694"/>
                    </a:lnTo>
                    <a:lnTo>
                      <a:pt x="1201" y="697"/>
                    </a:lnTo>
                    <a:lnTo>
                      <a:pt x="1205" y="697"/>
                    </a:lnTo>
                    <a:lnTo>
                      <a:pt x="1210" y="697"/>
                    </a:lnTo>
                    <a:lnTo>
                      <a:pt x="1217" y="697"/>
                    </a:lnTo>
                    <a:lnTo>
                      <a:pt x="1226" y="695"/>
                    </a:lnTo>
                    <a:lnTo>
                      <a:pt x="1240" y="695"/>
                    </a:lnTo>
                    <a:lnTo>
                      <a:pt x="1259" y="694"/>
                    </a:lnTo>
                    <a:lnTo>
                      <a:pt x="1286" y="693"/>
                    </a:lnTo>
                    <a:lnTo>
                      <a:pt x="1321" y="692"/>
                    </a:lnTo>
                    <a:lnTo>
                      <a:pt x="1321" y="694"/>
                    </a:lnTo>
                    <a:lnTo>
                      <a:pt x="1321" y="698"/>
                    </a:lnTo>
                    <a:lnTo>
                      <a:pt x="1319" y="701"/>
                    </a:lnTo>
                    <a:lnTo>
                      <a:pt x="1319" y="703"/>
                    </a:lnTo>
                    <a:lnTo>
                      <a:pt x="1304" y="711"/>
                    </a:lnTo>
                    <a:lnTo>
                      <a:pt x="1289" y="715"/>
                    </a:lnTo>
                    <a:lnTo>
                      <a:pt x="1273" y="717"/>
                    </a:lnTo>
                    <a:lnTo>
                      <a:pt x="1257" y="717"/>
                    </a:lnTo>
                    <a:lnTo>
                      <a:pt x="1241" y="717"/>
                    </a:lnTo>
                    <a:lnTo>
                      <a:pt x="1226" y="718"/>
                    </a:lnTo>
                    <a:lnTo>
                      <a:pt x="1211" y="721"/>
                    </a:lnTo>
                    <a:lnTo>
                      <a:pt x="1197" y="726"/>
                    </a:lnTo>
                    <a:lnTo>
                      <a:pt x="1185" y="728"/>
                    </a:lnTo>
                    <a:lnTo>
                      <a:pt x="1175" y="730"/>
                    </a:lnTo>
                    <a:lnTo>
                      <a:pt x="1171" y="736"/>
                    </a:lnTo>
                    <a:lnTo>
                      <a:pt x="1170" y="747"/>
                    </a:lnTo>
                    <a:lnTo>
                      <a:pt x="1159" y="747"/>
                    </a:lnTo>
                    <a:lnTo>
                      <a:pt x="1150" y="747"/>
                    </a:lnTo>
                    <a:lnTo>
                      <a:pt x="1141" y="747"/>
                    </a:lnTo>
                    <a:lnTo>
                      <a:pt x="1132" y="747"/>
                    </a:lnTo>
                    <a:lnTo>
                      <a:pt x="1123" y="748"/>
                    </a:lnTo>
                    <a:lnTo>
                      <a:pt x="1117" y="752"/>
                    </a:lnTo>
                    <a:lnTo>
                      <a:pt x="1110" y="756"/>
                    </a:lnTo>
                    <a:lnTo>
                      <a:pt x="1103" y="762"/>
                    </a:lnTo>
                    <a:lnTo>
                      <a:pt x="1097" y="762"/>
                    </a:lnTo>
                    <a:lnTo>
                      <a:pt x="1090" y="762"/>
                    </a:lnTo>
                    <a:lnTo>
                      <a:pt x="1083" y="761"/>
                    </a:lnTo>
                    <a:lnTo>
                      <a:pt x="1076" y="760"/>
                    </a:lnTo>
                    <a:lnTo>
                      <a:pt x="1069" y="760"/>
                    </a:lnTo>
                    <a:lnTo>
                      <a:pt x="1064" y="759"/>
                    </a:lnTo>
                    <a:lnTo>
                      <a:pt x="1058" y="756"/>
                    </a:lnTo>
                    <a:lnTo>
                      <a:pt x="1053" y="755"/>
                    </a:lnTo>
                    <a:lnTo>
                      <a:pt x="1054" y="740"/>
                    </a:lnTo>
                    <a:lnTo>
                      <a:pt x="1059" y="726"/>
                    </a:lnTo>
                    <a:lnTo>
                      <a:pt x="1064" y="713"/>
                    </a:lnTo>
                    <a:lnTo>
                      <a:pt x="1068" y="699"/>
                    </a:lnTo>
                    <a:lnTo>
                      <a:pt x="1066" y="698"/>
                    </a:lnTo>
                    <a:lnTo>
                      <a:pt x="1064" y="697"/>
                    </a:lnTo>
                    <a:lnTo>
                      <a:pt x="1060" y="697"/>
                    </a:lnTo>
                    <a:lnTo>
                      <a:pt x="1053" y="695"/>
                    </a:lnTo>
                    <a:lnTo>
                      <a:pt x="1046" y="703"/>
                    </a:lnTo>
                    <a:lnTo>
                      <a:pt x="1039" y="717"/>
                    </a:lnTo>
                    <a:lnTo>
                      <a:pt x="1034" y="733"/>
                    </a:lnTo>
                    <a:lnTo>
                      <a:pt x="1029" y="746"/>
                    </a:lnTo>
                    <a:lnTo>
                      <a:pt x="1021" y="747"/>
                    </a:lnTo>
                    <a:lnTo>
                      <a:pt x="1015" y="748"/>
                    </a:lnTo>
                    <a:lnTo>
                      <a:pt x="1011" y="751"/>
                    </a:lnTo>
                    <a:lnTo>
                      <a:pt x="1007" y="752"/>
                    </a:lnTo>
                    <a:lnTo>
                      <a:pt x="1004" y="754"/>
                    </a:lnTo>
                    <a:lnTo>
                      <a:pt x="1000" y="758"/>
                    </a:lnTo>
                    <a:lnTo>
                      <a:pt x="997" y="762"/>
                    </a:lnTo>
                    <a:lnTo>
                      <a:pt x="992" y="767"/>
                    </a:lnTo>
                    <a:lnTo>
                      <a:pt x="984" y="768"/>
                    </a:lnTo>
                    <a:lnTo>
                      <a:pt x="975" y="768"/>
                    </a:lnTo>
                    <a:lnTo>
                      <a:pt x="964" y="769"/>
                    </a:lnTo>
                    <a:lnTo>
                      <a:pt x="952" y="769"/>
                    </a:lnTo>
                    <a:lnTo>
                      <a:pt x="938" y="770"/>
                    </a:lnTo>
                    <a:lnTo>
                      <a:pt x="922" y="771"/>
                    </a:lnTo>
                    <a:lnTo>
                      <a:pt x="903" y="773"/>
                    </a:lnTo>
                    <a:lnTo>
                      <a:pt x="883" y="774"/>
                    </a:lnTo>
                    <a:lnTo>
                      <a:pt x="875" y="806"/>
                    </a:lnTo>
                    <a:lnTo>
                      <a:pt x="873" y="843"/>
                    </a:lnTo>
                    <a:lnTo>
                      <a:pt x="873" y="881"/>
                    </a:lnTo>
                    <a:lnTo>
                      <a:pt x="875" y="916"/>
                    </a:lnTo>
                    <a:lnTo>
                      <a:pt x="900" y="916"/>
                    </a:lnTo>
                    <a:lnTo>
                      <a:pt x="923" y="917"/>
                    </a:lnTo>
                    <a:lnTo>
                      <a:pt x="944" y="917"/>
                    </a:lnTo>
                    <a:lnTo>
                      <a:pt x="961" y="917"/>
                    </a:lnTo>
                    <a:lnTo>
                      <a:pt x="978" y="918"/>
                    </a:lnTo>
                    <a:lnTo>
                      <a:pt x="994" y="918"/>
                    </a:lnTo>
                    <a:lnTo>
                      <a:pt x="1009" y="918"/>
                    </a:lnTo>
                    <a:lnTo>
                      <a:pt x="1026" y="918"/>
                    </a:lnTo>
                    <a:lnTo>
                      <a:pt x="1042" y="919"/>
                    </a:lnTo>
                    <a:lnTo>
                      <a:pt x="1059" y="919"/>
                    </a:lnTo>
                    <a:lnTo>
                      <a:pt x="1077" y="920"/>
                    </a:lnTo>
                    <a:lnTo>
                      <a:pt x="1098" y="920"/>
                    </a:lnTo>
                    <a:lnTo>
                      <a:pt x="1121" y="921"/>
                    </a:lnTo>
                    <a:lnTo>
                      <a:pt x="1147" y="922"/>
                    </a:lnTo>
                    <a:lnTo>
                      <a:pt x="1176" y="924"/>
                    </a:lnTo>
                    <a:lnTo>
                      <a:pt x="1210" y="925"/>
                    </a:lnTo>
                    <a:lnTo>
                      <a:pt x="1212" y="922"/>
                    </a:lnTo>
                    <a:lnTo>
                      <a:pt x="1213" y="920"/>
                    </a:lnTo>
                    <a:lnTo>
                      <a:pt x="1216" y="918"/>
                    </a:lnTo>
                    <a:lnTo>
                      <a:pt x="1217" y="916"/>
                    </a:lnTo>
                    <a:lnTo>
                      <a:pt x="1213" y="904"/>
                    </a:lnTo>
                    <a:lnTo>
                      <a:pt x="1211" y="894"/>
                    </a:lnTo>
                    <a:lnTo>
                      <a:pt x="1209" y="884"/>
                    </a:lnTo>
                    <a:lnTo>
                      <a:pt x="1206" y="875"/>
                    </a:lnTo>
                    <a:lnTo>
                      <a:pt x="1216" y="877"/>
                    </a:lnTo>
                    <a:lnTo>
                      <a:pt x="1224" y="879"/>
                    </a:lnTo>
                    <a:lnTo>
                      <a:pt x="1231" y="879"/>
                    </a:lnTo>
                    <a:lnTo>
                      <a:pt x="1238" y="879"/>
                    </a:lnTo>
                    <a:lnTo>
                      <a:pt x="1244" y="877"/>
                    </a:lnTo>
                    <a:lnTo>
                      <a:pt x="1251" y="875"/>
                    </a:lnTo>
                    <a:lnTo>
                      <a:pt x="1259" y="872"/>
                    </a:lnTo>
                    <a:lnTo>
                      <a:pt x="1270" y="867"/>
                    </a:lnTo>
                    <a:lnTo>
                      <a:pt x="1282" y="865"/>
                    </a:lnTo>
                    <a:lnTo>
                      <a:pt x="1294" y="861"/>
                    </a:lnTo>
                    <a:lnTo>
                      <a:pt x="1307" y="859"/>
                    </a:lnTo>
                    <a:lnTo>
                      <a:pt x="1319" y="856"/>
                    </a:lnTo>
                    <a:lnTo>
                      <a:pt x="1332" y="852"/>
                    </a:lnTo>
                    <a:lnTo>
                      <a:pt x="1344" y="847"/>
                    </a:lnTo>
                    <a:lnTo>
                      <a:pt x="1356" y="842"/>
                    </a:lnTo>
                    <a:lnTo>
                      <a:pt x="1368" y="836"/>
                    </a:lnTo>
                    <a:lnTo>
                      <a:pt x="1369" y="836"/>
                    </a:lnTo>
                    <a:lnTo>
                      <a:pt x="1370" y="836"/>
                    </a:lnTo>
                    <a:lnTo>
                      <a:pt x="1371" y="837"/>
                    </a:lnTo>
                    <a:lnTo>
                      <a:pt x="1372" y="837"/>
                    </a:lnTo>
                    <a:lnTo>
                      <a:pt x="1375" y="842"/>
                    </a:lnTo>
                    <a:lnTo>
                      <a:pt x="1377" y="847"/>
                    </a:lnTo>
                    <a:lnTo>
                      <a:pt x="1379" y="854"/>
                    </a:lnTo>
                    <a:lnTo>
                      <a:pt x="1379" y="861"/>
                    </a:lnTo>
                    <a:lnTo>
                      <a:pt x="1367" y="862"/>
                    </a:lnTo>
                    <a:lnTo>
                      <a:pt x="1360" y="862"/>
                    </a:lnTo>
                    <a:lnTo>
                      <a:pt x="1356" y="864"/>
                    </a:lnTo>
                    <a:lnTo>
                      <a:pt x="1353" y="865"/>
                    </a:lnTo>
                    <a:lnTo>
                      <a:pt x="1357" y="866"/>
                    </a:lnTo>
                    <a:lnTo>
                      <a:pt x="1362" y="867"/>
                    </a:lnTo>
                    <a:lnTo>
                      <a:pt x="1371" y="868"/>
                    </a:lnTo>
                    <a:lnTo>
                      <a:pt x="1386" y="869"/>
                    </a:lnTo>
                    <a:lnTo>
                      <a:pt x="1387" y="873"/>
                    </a:lnTo>
                    <a:lnTo>
                      <a:pt x="1390" y="876"/>
                    </a:lnTo>
                    <a:lnTo>
                      <a:pt x="1391" y="882"/>
                    </a:lnTo>
                    <a:lnTo>
                      <a:pt x="1391" y="888"/>
                    </a:lnTo>
                    <a:lnTo>
                      <a:pt x="1380" y="888"/>
                    </a:lnTo>
                    <a:lnTo>
                      <a:pt x="1369" y="889"/>
                    </a:lnTo>
                    <a:lnTo>
                      <a:pt x="1357" y="889"/>
                    </a:lnTo>
                    <a:lnTo>
                      <a:pt x="1345" y="890"/>
                    </a:lnTo>
                    <a:lnTo>
                      <a:pt x="1332" y="891"/>
                    </a:lnTo>
                    <a:lnTo>
                      <a:pt x="1322" y="894"/>
                    </a:lnTo>
                    <a:lnTo>
                      <a:pt x="1312" y="896"/>
                    </a:lnTo>
                    <a:lnTo>
                      <a:pt x="1306" y="899"/>
                    </a:lnTo>
                    <a:lnTo>
                      <a:pt x="1317" y="899"/>
                    </a:lnTo>
                    <a:lnTo>
                      <a:pt x="1329" y="898"/>
                    </a:lnTo>
                    <a:lnTo>
                      <a:pt x="1339" y="898"/>
                    </a:lnTo>
                    <a:lnTo>
                      <a:pt x="1350" y="898"/>
                    </a:lnTo>
                    <a:lnTo>
                      <a:pt x="1362" y="897"/>
                    </a:lnTo>
                    <a:lnTo>
                      <a:pt x="1374" y="897"/>
                    </a:lnTo>
                    <a:lnTo>
                      <a:pt x="1384" y="897"/>
                    </a:lnTo>
                    <a:lnTo>
                      <a:pt x="1395" y="897"/>
                    </a:lnTo>
                    <a:lnTo>
                      <a:pt x="1397" y="898"/>
                    </a:lnTo>
                    <a:lnTo>
                      <a:pt x="1398" y="902"/>
                    </a:lnTo>
                    <a:lnTo>
                      <a:pt x="1400" y="907"/>
                    </a:lnTo>
                    <a:lnTo>
                      <a:pt x="1402" y="918"/>
                    </a:lnTo>
                    <a:lnTo>
                      <a:pt x="1389" y="921"/>
                    </a:lnTo>
                    <a:lnTo>
                      <a:pt x="1374" y="924"/>
                    </a:lnTo>
                    <a:lnTo>
                      <a:pt x="1359" y="925"/>
                    </a:lnTo>
                    <a:lnTo>
                      <a:pt x="1344" y="927"/>
                    </a:lnTo>
                    <a:lnTo>
                      <a:pt x="1329" y="928"/>
                    </a:lnTo>
                    <a:lnTo>
                      <a:pt x="1314" y="929"/>
                    </a:lnTo>
                    <a:lnTo>
                      <a:pt x="1300" y="930"/>
                    </a:lnTo>
                    <a:lnTo>
                      <a:pt x="1286" y="933"/>
                    </a:lnTo>
                    <a:lnTo>
                      <a:pt x="1292" y="933"/>
                    </a:lnTo>
                    <a:lnTo>
                      <a:pt x="1303" y="933"/>
                    </a:lnTo>
                    <a:lnTo>
                      <a:pt x="1319" y="932"/>
                    </a:lnTo>
                    <a:lnTo>
                      <a:pt x="1339" y="932"/>
                    </a:lnTo>
                    <a:lnTo>
                      <a:pt x="1359" y="930"/>
                    </a:lnTo>
                    <a:lnTo>
                      <a:pt x="1377" y="930"/>
                    </a:lnTo>
                    <a:lnTo>
                      <a:pt x="1394" y="929"/>
                    </a:lnTo>
                    <a:lnTo>
                      <a:pt x="1408" y="929"/>
                    </a:lnTo>
                    <a:lnTo>
                      <a:pt x="1410" y="935"/>
                    </a:lnTo>
                    <a:lnTo>
                      <a:pt x="1412" y="940"/>
                    </a:lnTo>
                    <a:lnTo>
                      <a:pt x="1414" y="945"/>
                    </a:lnTo>
                    <a:lnTo>
                      <a:pt x="1415" y="951"/>
                    </a:lnTo>
                    <a:lnTo>
                      <a:pt x="1401" y="952"/>
                    </a:lnTo>
                    <a:lnTo>
                      <a:pt x="1389" y="955"/>
                    </a:lnTo>
                    <a:lnTo>
                      <a:pt x="1375" y="956"/>
                    </a:lnTo>
                    <a:lnTo>
                      <a:pt x="1362" y="957"/>
                    </a:lnTo>
                    <a:lnTo>
                      <a:pt x="1348" y="959"/>
                    </a:lnTo>
                    <a:lnTo>
                      <a:pt x="1335" y="960"/>
                    </a:lnTo>
                    <a:lnTo>
                      <a:pt x="1322" y="963"/>
                    </a:lnTo>
                    <a:lnTo>
                      <a:pt x="1309" y="964"/>
                    </a:lnTo>
                    <a:lnTo>
                      <a:pt x="1317" y="966"/>
                    </a:lnTo>
                    <a:lnTo>
                      <a:pt x="1329" y="967"/>
                    </a:lnTo>
                    <a:lnTo>
                      <a:pt x="1342" y="966"/>
                    </a:lnTo>
                    <a:lnTo>
                      <a:pt x="1357" y="966"/>
                    </a:lnTo>
                    <a:lnTo>
                      <a:pt x="1375" y="964"/>
                    </a:lnTo>
                    <a:lnTo>
                      <a:pt x="1391" y="963"/>
                    </a:lnTo>
                    <a:lnTo>
                      <a:pt x="1406" y="962"/>
                    </a:lnTo>
                    <a:lnTo>
                      <a:pt x="1420" y="962"/>
                    </a:lnTo>
                    <a:lnTo>
                      <a:pt x="1423" y="971"/>
                    </a:lnTo>
                    <a:lnTo>
                      <a:pt x="1425" y="975"/>
                    </a:lnTo>
                    <a:lnTo>
                      <a:pt x="1425" y="980"/>
                    </a:lnTo>
                    <a:lnTo>
                      <a:pt x="1427" y="986"/>
                    </a:lnTo>
                    <a:lnTo>
                      <a:pt x="1406" y="987"/>
                    </a:lnTo>
                    <a:lnTo>
                      <a:pt x="1385" y="989"/>
                    </a:lnTo>
                    <a:lnTo>
                      <a:pt x="1364" y="990"/>
                    </a:lnTo>
                    <a:lnTo>
                      <a:pt x="1344" y="993"/>
                    </a:lnTo>
                    <a:lnTo>
                      <a:pt x="1323" y="995"/>
                    </a:lnTo>
                    <a:lnTo>
                      <a:pt x="1303" y="997"/>
                    </a:lnTo>
                    <a:lnTo>
                      <a:pt x="1282" y="1001"/>
                    </a:lnTo>
                    <a:lnTo>
                      <a:pt x="1264" y="1004"/>
                    </a:lnTo>
                    <a:lnTo>
                      <a:pt x="1285" y="1003"/>
                    </a:lnTo>
                    <a:lnTo>
                      <a:pt x="1306" y="1003"/>
                    </a:lnTo>
                    <a:lnTo>
                      <a:pt x="1326" y="1002"/>
                    </a:lnTo>
                    <a:lnTo>
                      <a:pt x="1348" y="1001"/>
                    </a:lnTo>
                    <a:lnTo>
                      <a:pt x="1369" y="1000"/>
                    </a:lnTo>
                    <a:lnTo>
                      <a:pt x="1391" y="998"/>
                    </a:lnTo>
                    <a:lnTo>
                      <a:pt x="1413" y="997"/>
                    </a:lnTo>
                    <a:lnTo>
                      <a:pt x="1435" y="996"/>
                    </a:lnTo>
                    <a:lnTo>
                      <a:pt x="1437" y="1007"/>
                    </a:lnTo>
                    <a:lnTo>
                      <a:pt x="1439" y="1012"/>
                    </a:lnTo>
                    <a:lnTo>
                      <a:pt x="1439" y="1016"/>
                    </a:lnTo>
                    <a:lnTo>
                      <a:pt x="1439" y="1020"/>
                    </a:lnTo>
                    <a:lnTo>
                      <a:pt x="1428" y="1022"/>
                    </a:lnTo>
                    <a:lnTo>
                      <a:pt x="1409" y="1023"/>
                    </a:lnTo>
                    <a:lnTo>
                      <a:pt x="1389" y="1025"/>
                    </a:lnTo>
                    <a:lnTo>
                      <a:pt x="1365" y="1027"/>
                    </a:lnTo>
                    <a:lnTo>
                      <a:pt x="1344" y="1031"/>
                    </a:lnTo>
                    <a:lnTo>
                      <a:pt x="1325" y="1033"/>
                    </a:lnTo>
                    <a:lnTo>
                      <a:pt x="1311" y="1037"/>
                    </a:lnTo>
                    <a:lnTo>
                      <a:pt x="1304" y="1039"/>
                    </a:lnTo>
                    <a:lnTo>
                      <a:pt x="1311" y="1039"/>
                    </a:lnTo>
                    <a:lnTo>
                      <a:pt x="1327" y="1038"/>
                    </a:lnTo>
                    <a:lnTo>
                      <a:pt x="1348" y="1037"/>
                    </a:lnTo>
                    <a:lnTo>
                      <a:pt x="1374" y="1034"/>
                    </a:lnTo>
                    <a:lnTo>
                      <a:pt x="1398" y="1033"/>
                    </a:lnTo>
                    <a:lnTo>
                      <a:pt x="1420" y="1032"/>
                    </a:lnTo>
                    <a:lnTo>
                      <a:pt x="1437" y="1031"/>
                    </a:lnTo>
                    <a:lnTo>
                      <a:pt x="1445" y="1031"/>
                    </a:lnTo>
                    <a:lnTo>
                      <a:pt x="1448" y="1041"/>
                    </a:lnTo>
                    <a:lnTo>
                      <a:pt x="1451" y="1048"/>
                    </a:lnTo>
                    <a:lnTo>
                      <a:pt x="1452" y="1054"/>
                    </a:lnTo>
                    <a:lnTo>
                      <a:pt x="1453" y="1061"/>
                    </a:lnTo>
                    <a:lnTo>
                      <a:pt x="1447" y="1063"/>
                    </a:lnTo>
                    <a:lnTo>
                      <a:pt x="1437" y="1064"/>
                    </a:lnTo>
                    <a:lnTo>
                      <a:pt x="1423" y="1067"/>
                    </a:lnTo>
                    <a:lnTo>
                      <a:pt x="1407" y="1068"/>
                    </a:lnTo>
                    <a:lnTo>
                      <a:pt x="1391" y="1069"/>
                    </a:lnTo>
                    <a:lnTo>
                      <a:pt x="1376" y="1070"/>
                    </a:lnTo>
                    <a:lnTo>
                      <a:pt x="1363" y="1071"/>
                    </a:lnTo>
                    <a:lnTo>
                      <a:pt x="1356" y="1071"/>
                    </a:lnTo>
                    <a:lnTo>
                      <a:pt x="1363" y="1072"/>
                    </a:lnTo>
                    <a:lnTo>
                      <a:pt x="1375" y="1073"/>
                    </a:lnTo>
                    <a:lnTo>
                      <a:pt x="1389" y="1075"/>
                    </a:lnTo>
                    <a:lnTo>
                      <a:pt x="1405" y="1073"/>
                    </a:lnTo>
                    <a:lnTo>
                      <a:pt x="1421" y="1073"/>
                    </a:lnTo>
                    <a:lnTo>
                      <a:pt x="1436" y="1073"/>
                    </a:lnTo>
                    <a:lnTo>
                      <a:pt x="1448" y="1072"/>
                    </a:lnTo>
                    <a:lnTo>
                      <a:pt x="1459" y="1072"/>
                    </a:lnTo>
                    <a:lnTo>
                      <a:pt x="1461" y="1079"/>
                    </a:lnTo>
                    <a:lnTo>
                      <a:pt x="1463" y="1084"/>
                    </a:lnTo>
                    <a:lnTo>
                      <a:pt x="1463" y="1086"/>
                    </a:lnTo>
                    <a:lnTo>
                      <a:pt x="1463" y="1088"/>
                    </a:lnTo>
                    <a:lnTo>
                      <a:pt x="1450" y="1088"/>
                    </a:lnTo>
                    <a:lnTo>
                      <a:pt x="1436" y="1088"/>
                    </a:lnTo>
                    <a:lnTo>
                      <a:pt x="1422" y="1088"/>
                    </a:lnTo>
                    <a:lnTo>
                      <a:pt x="1407" y="1088"/>
                    </a:lnTo>
                    <a:lnTo>
                      <a:pt x="1393" y="1088"/>
                    </a:lnTo>
                    <a:lnTo>
                      <a:pt x="1379" y="1088"/>
                    </a:lnTo>
                    <a:lnTo>
                      <a:pt x="1365" y="1088"/>
                    </a:lnTo>
                    <a:lnTo>
                      <a:pt x="1352" y="1090"/>
                    </a:lnTo>
                    <a:lnTo>
                      <a:pt x="1338" y="1090"/>
                    </a:lnTo>
                    <a:lnTo>
                      <a:pt x="1324" y="1090"/>
                    </a:lnTo>
                    <a:lnTo>
                      <a:pt x="1310" y="1090"/>
                    </a:lnTo>
                    <a:lnTo>
                      <a:pt x="1296" y="1090"/>
                    </a:lnTo>
                    <a:lnTo>
                      <a:pt x="1282" y="1090"/>
                    </a:lnTo>
                    <a:lnTo>
                      <a:pt x="1269" y="1091"/>
                    </a:lnTo>
                    <a:lnTo>
                      <a:pt x="1255" y="1091"/>
                    </a:lnTo>
                    <a:lnTo>
                      <a:pt x="1241" y="1091"/>
                    </a:lnTo>
                    <a:close/>
                  </a:path>
                </a:pathLst>
              </a:custGeom>
              <a:solidFill>
                <a:srgbClr val="996633"/>
              </a:solidFill>
              <a:ln w="9525">
                <a:noFill/>
                <a:round/>
                <a:headEnd/>
                <a:tailEnd/>
              </a:ln>
            </p:spPr>
            <p:txBody>
              <a:bodyPr/>
              <a:lstStyle/>
              <a:p>
                <a:endParaRPr lang="da-DK"/>
              </a:p>
            </p:txBody>
          </p:sp>
          <p:sp>
            <p:nvSpPr>
              <p:cNvPr id="136424" name="Freeform 23"/>
              <p:cNvSpPr>
                <a:spLocks/>
              </p:cNvSpPr>
              <p:nvPr/>
            </p:nvSpPr>
            <p:spPr bwMode="auto">
              <a:xfrm>
                <a:off x="2238" y="3557"/>
                <a:ext cx="191" cy="241"/>
              </a:xfrm>
              <a:custGeom>
                <a:avLst/>
                <a:gdLst>
                  <a:gd name="T0" fmla="*/ 20 w 382"/>
                  <a:gd name="T1" fmla="*/ 47 h 482"/>
                  <a:gd name="T2" fmla="*/ 24 w 382"/>
                  <a:gd name="T3" fmla="*/ 29 h 482"/>
                  <a:gd name="T4" fmla="*/ 23 w 382"/>
                  <a:gd name="T5" fmla="*/ 33 h 482"/>
                  <a:gd name="T6" fmla="*/ 22 w 382"/>
                  <a:gd name="T7" fmla="*/ 37 h 482"/>
                  <a:gd name="T8" fmla="*/ 20 w 382"/>
                  <a:gd name="T9" fmla="*/ 39 h 482"/>
                  <a:gd name="T10" fmla="*/ 20 w 382"/>
                  <a:gd name="T11" fmla="*/ 42 h 482"/>
                  <a:gd name="T12" fmla="*/ 17 w 382"/>
                  <a:gd name="T13" fmla="*/ 44 h 482"/>
                  <a:gd name="T14" fmla="*/ 19 w 382"/>
                  <a:gd name="T15" fmla="*/ 45 h 482"/>
                  <a:gd name="T16" fmla="*/ 14 w 382"/>
                  <a:gd name="T17" fmla="*/ 47 h 482"/>
                  <a:gd name="T18" fmla="*/ 17 w 382"/>
                  <a:gd name="T19" fmla="*/ 49 h 482"/>
                  <a:gd name="T20" fmla="*/ 18 w 382"/>
                  <a:gd name="T21" fmla="*/ 50 h 482"/>
                  <a:gd name="T22" fmla="*/ 13 w 382"/>
                  <a:gd name="T23" fmla="*/ 53 h 482"/>
                  <a:gd name="T24" fmla="*/ 15 w 382"/>
                  <a:gd name="T25" fmla="*/ 54 h 482"/>
                  <a:gd name="T26" fmla="*/ 12 w 382"/>
                  <a:gd name="T27" fmla="*/ 55 h 482"/>
                  <a:gd name="T28" fmla="*/ 13 w 382"/>
                  <a:gd name="T29" fmla="*/ 57 h 482"/>
                  <a:gd name="T30" fmla="*/ 14 w 382"/>
                  <a:gd name="T31" fmla="*/ 58 h 482"/>
                  <a:gd name="T32" fmla="*/ 6 w 382"/>
                  <a:gd name="T33" fmla="*/ 59 h 482"/>
                  <a:gd name="T34" fmla="*/ 0 w 382"/>
                  <a:gd name="T35" fmla="*/ 42 h 482"/>
                  <a:gd name="T36" fmla="*/ 13 w 382"/>
                  <a:gd name="T37" fmla="*/ 19 h 482"/>
                  <a:gd name="T38" fmla="*/ 22 w 382"/>
                  <a:gd name="T39" fmla="*/ 7 h 482"/>
                  <a:gd name="T40" fmla="*/ 32 w 382"/>
                  <a:gd name="T41" fmla="*/ 3 h 482"/>
                  <a:gd name="T42" fmla="*/ 39 w 382"/>
                  <a:gd name="T43" fmla="*/ 2 h 482"/>
                  <a:gd name="T44" fmla="*/ 38 w 382"/>
                  <a:gd name="T45" fmla="*/ 4 h 482"/>
                  <a:gd name="T46" fmla="*/ 39 w 382"/>
                  <a:gd name="T47" fmla="*/ 4 h 482"/>
                  <a:gd name="T48" fmla="*/ 38 w 382"/>
                  <a:gd name="T49" fmla="*/ 5 h 482"/>
                  <a:gd name="T50" fmla="*/ 41 w 382"/>
                  <a:gd name="T51" fmla="*/ 7 h 482"/>
                  <a:gd name="T52" fmla="*/ 41 w 382"/>
                  <a:gd name="T53" fmla="*/ 8 h 482"/>
                  <a:gd name="T54" fmla="*/ 42 w 382"/>
                  <a:gd name="T55" fmla="*/ 10 h 482"/>
                  <a:gd name="T56" fmla="*/ 44 w 382"/>
                  <a:gd name="T57" fmla="*/ 12 h 482"/>
                  <a:gd name="T58" fmla="*/ 47 w 382"/>
                  <a:gd name="T59" fmla="*/ 14 h 482"/>
                  <a:gd name="T60" fmla="*/ 47 w 382"/>
                  <a:gd name="T61" fmla="*/ 15 h 482"/>
                  <a:gd name="T62" fmla="*/ 45 w 382"/>
                  <a:gd name="T63" fmla="*/ 19 h 482"/>
                  <a:gd name="T64" fmla="*/ 48 w 382"/>
                  <a:gd name="T65" fmla="*/ 19 h 482"/>
                  <a:gd name="T66" fmla="*/ 44 w 382"/>
                  <a:gd name="T67" fmla="*/ 22 h 482"/>
                  <a:gd name="T68" fmla="*/ 46 w 382"/>
                  <a:gd name="T69" fmla="*/ 23 h 482"/>
                  <a:gd name="T70" fmla="*/ 47 w 382"/>
                  <a:gd name="T71" fmla="*/ 24 h 482"/>
                  <a:gd name="T72" fmla="*/ 45 w 382"/>
                  <a:gd name="T73" fmla="*/ 27 h 482"/>
                  <a:gd name="T74" fmla="*/ 47 w 382"/>
                  <a:gd name="T75" fmla="*/ 27 h 482"/>
                  <a:gd name="T76" fmla="*/ 43 w 382"/>
                  <a:gd name="T77" fmla="*/ 30 h 482"/>
                  <a:gd name="T78" fmla="*/ 47 w 382"/>
                  <a:gd name="T79" fmla="*/ 30 h 482"/>
                  <a:gd name="T80" fmla="*/ 43 w 382"/>
                  <a:gd name="T81" fmla="*/ 34 h 482"/>
                  <a:gd name="T82" fmla="*/ 47 w 382"/>
                  <a:gd name="T83" fmla="*/ 34 h 482"/>
                  <a:gd name="T84" fmla="*/ 42 w 382"/>
                  <a:gd name="T85" fmla="*/ 37 h 482"/>
                  <a:gd name="T86" fmla="*/ 46 w 382"/>
                  <a:gd name="T87" fmla="*/ 37 h 482"/>
                  <a:gd name="T88" fmla="*/ 42 w 382"/>
                  <a:gd name="T89" fmla="*/ 40 h 482"/>
                  <a:gd name="T90" fmla="*/ 46 w 382"/>
                  <a:gd name="T91" fmla="*/ 40 h 482"/>
                  <a:gd name="T92" fmla="*/ 42 w 382"/>
                  <a:gd name="T93" fmla="*/ 42 h 482"/>
                  <a:gd name="T94" fmla="*/ 45 w 382"/>
                  <a:gd name="T95" fmla="*/ 43 h 482"/>
                  <a:gd name="T96" fmla="*/ 41 w 382"/>
                  <a:gd name="T97" fmla="*/ 45 h 482"/>
                  <a:gd name="T98" fmla="*/ 45 w 382"/>
                  <a:gd name="T99" fmla="*/ 45 h 482"/>
                  <a:gd name="T100" fmla="*/ 42 w 382"/>
                  <a:gd name="T101" fmla="*/ 47 h 482"/>
                  <a:gd name="T102" fmla="*/ 44 w 382"/>
                  <a:gd name="T103" fmla="*/ 48 h 482"/>
                  <a:gd name="T104" fmla="*/ 40 w 382"/>
                  <a:gd name="T105" fmla="*/ 50 h 482"/>
                  <a:gd name="T106" fmla="*/ 43 w 382"/>
                  <a:gd name="T107" fmla="*/ 50 h 482"/>
                  <a:gd name="T108" fmla="*/ 40 w 382"/>
                  <a:gd name="T109" fmla="*/ 53 h 482"/>
                  <a:gd name="T110" fmla="*/ 43 w 382"/>
                  <a:gd name="T111" fmla="*/ 53 h 482"/>
                  <a:gd name="T112" fmla="*/ 38 w 382"/>
                  <a:gd name="T113" fmla="*/ 56 h 482"/>
                  <a:gd name="T114" fmla="*/ 41 w 382"/>
                  <a:gd name="T115" fmla="*/ 56 h 482"/>
                  <a:gd name="T116" fmla="*/ 39 w 382"/>
                  <a:gd name="T117" fmla="*/ 58 h 482"/>
                  <a:gd name="T118" fmla="*/ 38 w 382"/>
                  <a:gd name="T119" fmla="*/ 59 h 482"/>
                  <a:gd name="T120" fmla="*/ 40 w 382"/>
                  <a:gd name="T121" fmla="*/ 60 h 482"/>
                  <a:gd name="T122" fmla="*/ 24 w 382"/>
                  <a:gd name="T123" fmla="*/ 60 h 4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2"/>
                  <a:gd name="T187" fmla="*/ 0 h 482"/>
                  <a:gd name="T188" fmla="*/ 382 w 382"/>
                  <a:gd name="T189" fmla="*/ 482 h 4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2" h="482">
                    <a:moveTo>
                      <a:pt x="134" y="482"/>
                    </a:moveTo>
                    <a:lnTo>
                      <a:pt x="133" y="481"/>
                    </a:lnTo>
                    <a:lnTo>
                      <a:pt x="132" y="481"/>
                    </a:lnTo>
                    <a:lnTo>
                      <a:pt x="131" y="481"/>
                    </a:lnTo>
                    <a:lnTo>
                      <a:pt x="129" y="481"/>
                    </a:lnTo>
                    <a:lnTo>
                      <a:pt x="133" y="464"/>
                    </a:lnTo>
                    <a:lnTo>
                      <a:pt x="138" y="445"/>
                    </a:lnTo>
                    <a:lnTo>
                      <a:pt x="143" y="423"/>
                    </a:lnTo>
                    <a:lnTo>
                      <a:pt x="149" y="399"/>
                    </a:lnTo>
                    <a:lnTo>
                      <a:pt x="156" y="376"/>
                    </a:lnTo>
                    <a:lnTo>
                      <a:pt x="163" y="354"/>
                    </a:lnTo>
                    <a:lnTo>
                      <a:pt x="170" y="335"/>
                    </a:lnTo>
                    <a:lnTo>
                      <a:pt x="177" y="321"/>
                    </a:lnTo>
                    <a:lnTo>
                      <a:pt x="186" y="287"/>
                    </a:lnTo>
                    <a:lnTo>
                      <a:pt x="195" y="257"/>
                    </a:lnTo>
                    <a:lnTo>
                      <a:pt x="202" y="235"/>
                    </a:lnTo>
                    <a:lnTo>
                      <a:pt x="204" y="225"/>
                    </a:lnTo>
                    <a:lnTo>
                      <a:pt x="197" y="220"/>
                    </a:lnTo>
                    <a:lnTo>
                      <a:pt x="191" y="221"/>
                    </a:lnTo>
                    <a:lnTo>
                      <a:pt x="185" y="226"/>
                    </a:lnTo>
                    <a:lnTo>
                      <a:pt x="180" y="233"/>
                    </a:lnTo>
                    <a:lnTo>
                      <a:pt x="176" y="242"/>
                    </a:lnTo>
                    <a:lnTo>
                      <a:pt x="172" y="251"/>
                    </a:lnTo>
                    <a:lnTo>
                      <a:pt x="170" y="260"/>
                    </a:lnTo>
                    <a:lnTo>
                      <a:pt x="170" y="268"/>
                    </a:lnTo>
                    <a:lnTo>
                      <a:pt x="173" y="262"/>
                    </a:lnTo>
                    <a:lnTo>
                      <a:pt x="177" y="255"/>
                    </a:lnTo>
                    <a:lnTo>
                      <a:pt x="181" y="249"/>
                    </a:lnTo>
                    <a:lnTo>
                      <a:pt x="187" y="245"/>
                    </a:lnTo>
                    <a:lnTo>
                      <a:pt x="184" y="257"/>
                    </a:lnTo>
                    <a:lnTo>
                      <a:pt x="179" y="266"/>
                    </a:lnTo>
                    <a:lnTo>
                      <a:pt x="173" y="275"/>
                    </a:lnTo>
                    <a:lnTo>
                      <a:pt x="164" y="283"/>
                    </a:lnTo>
                    <a:lnTo>
                      <a:pt x="166" y="283"/>
                    </a:lnTo>
                    <a:lnTo>
                      <a:pt x="169" y="285"/>
                    </a:lnTo>
                    <a:lnTo>
                      <a:pt x="171" y="285"/>
                    </a:lnTo>
                    <a:lnTo>
                      <a:pt x="173" y="286"/>
                    </a:lnTo>
                    <a:lnTo>
                      <a:pt x="172" y="288"/>
                    </a:lnTo>
                    <a:lnTo>
                      <a:pt x="172" y="290"/>
                    </a:lnTo>
                    <a:lnTo>
                      <a:pt x="172" y="293"/>
                    </a:lnTo>
                    <a:lnTo>
                      <a:pt x="172" y="295"/>
                    </a:lnTo>
                    <a:lnTo>
                      <a:pt x="167" y="298"/>
                    </a:lnTo>
                    <a:lnTo>
                      <a:pt x="164" y="301"/>
                    </a:lnTo>
                    <a:lnTo>
                      <a:pt x="159" y="303"/>
                    </a:lnTo>
                    <a:lnTo>
                      <a:pt x="154" y="305"/>
                    </a:lnTo>
                    <a:lnTo>
                      <a:pt x="152" y="307"/>
                    </a:lnTo>
                    <a:lnTo>
                      <a:pt x="152" y="308"/>
                    </a:lnTo>
                    <a:lnTo>
                      <a:pt x="152" y="309"/>
                    </a:lnTo>
                    <a:lnTo>
                      <a:pt x="152" y="310"/>
                    </a:lnTo>
                    <a:lnTo>
                      <a:pt x="156" y="309"/>
                    </a:lnTo>
                    <a:lnTo>
                      <a:pt x="159" y="309"/>
                    </a:lnTo>
                    <a:lnTo>
                      <a:pt x="163" y="309"/>
                    </a:lnTo>
                    <a:lnTo>
                      <a:pt x="166" y="309"/>
                    </a:lnTo>
                    <a:lnTo>
                      <a:pt x="162" y="318"/>
                    </a:lnTo>
                    <a:lnTo>
                      <a:pt x="155" y="324"/>
                    </a:lnTo>
                    <a:lnTo>
                      <a:pt x="146" y="326"/>
                    </a:lnTo>
                    <a:lnTo>
                      <a:pt x="135" y="330"/>
                    </a:lnTo>
                    <a:lnTo>
                      <a:pt x="141" y="330"/>
                    </a:lnTo>
                    <a:lnTo>
                      <a:pt x="148" y="330"/>
                    </a:lnTo>
                    <a:lnTo>
                      <a:pt x="154" y="330"/>
                    </a:lnTo>
                    <a:lnTo>
                      <a:pt x="159" y="331"/>
                    </a:lnTo>
                    <a:lnTo>
                      <a:pt x="158" y="333"/>
                    </a:lnTo>
                    <a:lnTo>
                      <a:pt x="158" y="335"/>
                    </a:lnTo>
                    <a:lnTo>
                      <a:pt x="157" y="338"/>
                    </a:lnTo>
                    <a:lnTo>
                      <a:pt x="157" y="340"/>
                    </a:lnTo>
                    <a:lnTo>
                      <a:pt x="150" y="342"/>
                    </a:lnTo>
                    <a:lnTo>
                      <a:pt x="143" y="345"/>
                    </a:lnTo>
                    <a:lnTo>
                      <a:pt x="136" y="348"/>
                    </a:lnTo>
                    <a:lnTo>
                      <a:pt x="129" y="350"/>
                    </a:lnTo>
                    <a:lnTo>
                      <a:pt x="131" y="350"/>
                    </a:lnTo>
                    <a:lnTo>
                      <a:pt x="131" y="351"/>
                    </a:lnTo>
                    <a:lnTo>
                      <a:pt x="131" y="353"/>
                    </a:lnTo>
                    <a:lnTo>
                      <a:pt x="136" y="353"/>
                    </a:lnTo>
                    <a:lnTo>
                      <a:pt x="142" y="351"/>
                    </a:lnTo>
                    <a:lnTo>
                      <a:pt x="147" y="351"/>
                    </a:lnTo>
                    <a:lnTo>
                      <a:pt x="152" y="351"/>
                    </a:lnTo>
                    <a:lnTo>
                      <a:pt x="152" y="354"/>
                    </a:lnTo>
                    <a:lnTo>
                      <a:pt x="151" y="356"/>
                    </a:lnTo>
                    <a:lnTo>
                      <a:pt x="151" y="358"/>
                    </a:lnTo>
                    <a:lnTo>
                      <a:pt x="150" y="361"/>
                    </a:lnTo>
                    <a:lnTo>
                      <a:pt x="141" y="364"/>
                    </a:lnTo>
                    <a:lnTo>
                      <a:pt x="135" y="366"/>
                    </a:lnTo>
                    <a:lnTo>
                      <a:pt x="129" y="369"/>
                    </a:lnTo>
                    <a:lnTo>
                      <a:pt x="126" y="370"/>
                    </a:lnTo>
                    <a:lnTo>
                      <a:pt x="124" y="371"/>
                    </a:lnTo>
                    <a:lnTo>
                      <a:pt x="120" y="371"/>
                    </a:lnTo>
                    <a:lnTo>
                      <a:pt x="118" y="372"/>
                    </a:lnTo>
                    <a:lnTo>
                      <a:pt x="116" y="372"/>
                    </a:lnTo>
                    <a:lnTo>
                      <a:pt x="116" y="373"/>
                    </a:lnTo>
                    <a:lnTo>
                      <a:pt x="116" y="375"/>
                    </a:lnTo>
                    <a:lnTo>
                      <a:pt x="116" y="376"/>
                    </a:lnTo>
                    <a:lnTo>
                      <a:pt x="116" y="377"/>
                    </a:lnTo>
                    <a:lnTo>
                      <a:pt x="124" y="376"/>
                    </a:lnTo>
                    <a:lnTo>
                      <a:pt x="132" y="375"/>
                    </a:lnTo>
                    <a:lnTo>
                      <a:pt x="139" y="373"/>
                    </a:lnTo>
                    <a:lnTo>
                      <a:pt x="147" y="372"/>
                    </a:lnTo>
                    <a:lnTo>
                      <a:pt x="144" y="378"/>
                    </a:lnTo>
                    <a:lnTo>
                      <a:pt x="141" y="383"/>
                    </a:lnTo>
                    <a:lnTo>
                      <a:pt x="135" y="385"/>
                    </a:lnTo>
                    <a:lnTo>
                      <a:pt x="129" y="386"/>
                    </a:lnTo>
                    <a:lnTo>
                      <a:pt x="124" y="387"/>
                    </a:lnTo>
                    <a:lnTo>
                      <a:pt x="118" y="387"/>
                    </a:lnTo>
                    <a:lnTo>
                      <a:pt x="113" y="389"/>
                    </a:lnTo>
                    <a:lnTo>
                      <a:pt x="110" y="392"/>
                    </a:lnTo>
                    <a:lnTo>
                      <a:pt x="116" y="393"/>
                    </a:lnTo>
                    <a:lnTo>
                      <a:pt x="124" y="393"/>
                    </a:lnTo>
                    <a:lnTo>
                      <a:pt x="132" y="393"/>
                    </a:lnTo>
                    <a:lnTo>
                      <a:pt x="140" y="392"/>
                    </a:lnTo>
                    <a:lnTo>
                      <a:pt x="138" y="400"/>
                    </a:lnTo>
                    <a:lnTo>
                      <a:pt x="135" y="406"/>
                    </a:lnTo>
                    <a:lnTo>
                      <a:pt x="131" y="409"/>
                    </a:lnTo>
                    <a:lnTo>
                      <a:pt x="126" y="411"/>
                    </a:lnTo>
                    <a:lnTo>
                      <a:pt x="120" y="413"/>
                    </a:lnTo>
                    <a:lnTo>
                      <a:pt x="113" y="414"/>
                    </a:lnTo>
                    <a:lnTo>
                      <a:pt x="106" y="415"/>
                    </a:lnTo>
                    <a:lnTo>
                      <a:pt x="98" y="416"/>
                    </a:lnTo>
                    <a:lnTo>
                      <a:pt x="101" y="417"/>
                    </a:lnTo>
                    <a:lnTo>
                      <a:pt x="105" y="417"/>
                    </a:lnTo>
                    <a:lnTo>
                      <a:pt x="109" y="417"/>
                    </a:lnTo>
                    <a:lnTo>
                      <a:pt x="114" y="418"/>
                    </a:lnTo>
                    <a:lnTo>
                      <a:pt x="119" y="418"/>
                    </a:lnTo>
                    <a:lnTo>
                      <a:pt x="125" y="418"/>
                    </a:lnTo>
                    <a:lnTo>
                      <a:pt x="129" y="417"/>
                    </a:lnTo>
                    <a:lnTo>
                      <a:pt x="134" y="417"/>
                    </a:lnTo>
                    <a:lnTo>
                      <a:pt x="133" y="419"/>
                    </a:lnTo>
                    <a:lnTo>
                      <a:pt x="133" y="423"/>
                    </a:lnTo>
                    <a:lnTo>
                      <a:pt x="133" y="426"/>
                    </a:lnTo>
                    <a:lnTo>
                      <a:pt x="132" y="430"/>
                    </a:lnTo>
                    <a:lnTo>
                      <a:pt x="125" y="431"/>
                    </a:lnTo>
                    <a:lnTo>
                      <a:pt x="117" y="433"/>
                    </a:lnTo>
                    <a:lnTo>
                      <a:pt x="110" y="434"/>
                    </a:lnTo>
                    <a:lnTo>
                      <a:pt x="104" y="436"/>
                    </a:lnTo>
                    <a:lnTo>
                      <a:pt x="98" y="437"/>
                    </a:lnTo>
                    <a:lnTo>
                      <a:pt x="94" y="438"/>
                    </a:lnTo>
                    <a:lnTo>
                      <a:pt x="90" y="439"/>
                    </a:lnTo>
                    <a:lnTo>
                      <a:pt x="89" y="440"/>
                    </a:lnTo>
                    <a:lnTo>
                      <a:pt x="94" y="440"/>
                    </a:lnTo>
                    <a:lnTo>
                      <a:pt x="98" y="440"/>
                    </a:lnTo>
                    <a:lnTo>
                      <a:pt x="103" y="440"/>
                    </a:lnTo>
                    <a:lnTo>
                      <a:pt x="109" y="440"/>
                    </a:lnTo>
                    <a:lnTo>
                      <a:pt x="113" y="440"/>
                    </a:lnTo>
                    <a:lnTo>
                      <a:pt x="118" y="440"/>
                    </a:lnTo>
                    <a:lnTo>
                      <a:pt x="124" y="440"/>
                    </a:lnTo>
                    <a:lnTo>
                      <a:pt x="128" y="440"/>
                    </a:lnTo>
                    <a:lnTo>
                      <a:pt x="126" y="446"/>
                    </a:lnTo>
                    <a:lnTo>
                      <a:pt x="123" y="449"/>
                    </a:lnTo>
                    <a:lnTo>
                      <a:pt x="118" y="452"/>
                    </a:lnTo>
                    <a:lnTo>
                      <a:pt x="113" y="454"/>
                    </a:lnTo>
                    <a:lnTo>
                      <a:pt x="108" y="455"/>
                    </a:lnTo>
                    <a:lnTo>
                      <a:pt x="102" y="455"/>
                    </a:lnTo>
                    <a:lnTo>
                      <a:pt x="97" y="456"/>
                    </a:lnTo>
                    <a:lnTo>
                      <a:pt x="93" y="456"/>
                    </a:lnTo>
                    <a:lnTo>
                      <a:pt x="93" y="458"/>
                    </a:lnTo>
                    <a:lnTo>
                      <a:pt x="93" y="459"/>
                    </a:lnTo>
                    <a:lnTo>
                      <a:pt x="93" y="460"/>
                    </a:lnTo>
                    <a:lnTo>
                      <a:pt x="93" y="461"/>
                    </a:lnTo>
                    <a:lnTo>
                      <a:pt x="99" y="461"/>
                    </a:lnTo>
                    <a:lnTo>
                      <a:pt x="106" y="461"/>
                    </a:lnTo>
                    <a:lnTo>
                      <a:pt x="113" y="461"/>
                    </a:lnTo>
                    <a:lnTo>
                      <a:pt x="120" y="461"/>
                    </a:lnTo>
                    <a:lnTo>
                      <a:pt x="118" y="468"/>
                    </a:lnTo>
                    <a:lnTo>
                      <a:pt x="111" y="472"/>
                    </a:lnTo>
                    <a:lnTo>
                      <a:pt x="102" y="476"/>
                    </a:lnTo>
                    <a:lnTo>
                      <a:pt x="90" y="478"/>
                    </a:lnTo>
                    <a:lnTo>
                      <a:pt x="79" y="479"/>
                    </a:lnTo>
                    <a:lnTo>
                      <a:pt x="67" y="479"/>
                    </a:lnTo>
                    <a:lnTo>
                      <a:pt x="58" y="481"/>
                    </a:lnTo>
                    <a:lnTo>
                      <a:pt x="52" y="481"/>
                    </a:lnTo>
                    <a:lnTo>
                      <a:pt x="49" y="469"/>
                    </a:lnTo>
                    <a:lnTo>
                      <a:pt x="44" y="454"/>
                    </a:lnTo>
                    <a:lnTo>
                      <a:pt x="38" y="438"/>
                    </a:lnTo>
                    <a:lnTo>
                      <a:pt x="33" y="421"/>
                    </a:lnTo>
                    <a:lnTo>
                      <a:pt x="27" y="404"/>
                    </a:lnTo>
                    <a:lnTo>
                      <a:pt x="22" y="391"/>
                    </a:lnTo>
                    <a:lnTo>
                      <a:pt x="19" y="381"/>
                    </a:lnTo>
                    <a:lnTo>
                      <a:pt x="15" y="377"/>
                    </a:lnTo>
                    <a:lnTo>
                      <a:pt x="6" y="354"/>
                    </a:lnTo>
                    <a:lnTo>
                      <a:pt x="3" y="341"/>
                    </a:lnTo>
                    <a:lnTo>
                      <a:pt x="0" y="335"/>
                    </a:lnTo>
                    <a:lnTo>
                      <a:pt x="0" y="332"/>
                    </a:lnTo>
                    <a:lnTo>
                      <a:pt x="13" y="310"/>
                    </a:lnTo>
                    <a:lnTo>
                      <a:pt x="27" y="288"/>
                    </a:lnTo>
                    <a:lnTo>
                      <a:pt x="41" y="267"/>
                    </a:lnTo>
                    <a:lnTo>
                      <a:pt x="56" y="245"/>
                    </a:lnTo>
                    <a:lnTo>
                      <a:pt x="70" y="225"/>
                    </a:lnTo>
                    <a:lnTo>
                      <a:pt x="83" y="204"/>
                    </a:lnTo>
                    <a:lnTo>
                      <a:pt x="97" y="182"/>
                    </a:lnTo>
                    <a:lnTo>
                      <a:pt x="109" y="160"/>
                    </a:lnTo>
                    <a:lnTo>
                      <a:pt x="108" y="152"/>
                    </a:lnTo>
                    <a:lnTo>
                      <a:pt x="108" y="145"/>
                    </a:lnTo>
                    <a:lnTo>
                      <a:pt x="108" y="138"/>
                    </a:lnTo>
                    <a:lnTo>
                      <a:pt x="106" y="130"/>
                    </a:lnTo>
                    <a:lnTo>
                      <a:pt x="111" y="124"/>
                    </a:lnTo>
                    <a:lnTo>
                      <a:pt x="118" y="115"/>
                    </a:lnTo>
                    <a:lnTo>
                      <a:pt x="128" y="102"/>
                    </a:lnTo>
                    <a:lnTo>
                      <a:pt x="140" y="88"/>
                    </a:lnTo>
                    <a:lnTo>
                      <a:pt x="151" y="74"/>
                    </a:lnTo>
                    <a:lnTo>
                      <a:pt x="163" y="61"/>
                    </a:lnTo>
                    <a:lnTo>
                      <a:pt x="173" y="52"/>
                    </a:lnTo>
                    <a:lnTo>
                      <a:pt x="182" y="47"/>
                    </a:lnTo>
                    <a:lnTo>
                      <a:pt x="184" y="48"/>
                    </a:lnTo>
                    <a:lnTo>
                      <a:pt x="185" y="49"/>
                    </a:lnTo>
                    <a:lnTo>
                      <a:pt x="186" y="51"/>
                    </a:lnTo>
                    <a:lnTo>
                      <a:pt x="201" y="47"/>
                    </a:lnTo>
                    <a:lnTo>
                      <a:pt x="215" y="43"/>
                    </a:lnTo>
                    <a:lnTo>
                      <a:pt x="229" y="38"/>
                    </a:lnTo>
                    <a:lnTo>
                      <a:pt x="242" y="31"/>
                    </a:lnTo>
                    <a:lnTo>
                      <a:pt x="256" y="24"/>
                    </a:lnTo>
                    <a:lnTo>
                      <a:pt x="270" y="16"/>
                    </a:lnTo>
                    <a:lnTo>
                      <a:pt x="283" y="8"/>
                    </a:lnTo>
                    <a:lnTo>
                      <a:pt x="297" y="0"/>
                    </a:lnTo>
                    <a:lnTo>
                      <a:pt x="298" y="0"/>
                    </a:lnTo>
                    <a:lnTo>
                      <a:pt x="299" y="0"/>
                    </a:lnTo>
                    <a:lnTo>
                      <a:pt x="300" y="0"/>
                    </a:lnTo>
                    <a:lnTo>
                      <a:pt x="301" y="0"/>
                    </a:lnTo>
                    <a:lnTo>
                      <a:pt x="303" y="3"/>
                    </a:lnTo>
                    <a:lnTo>
                      <a:pt x="305" y="8"/>
                    </a:lnTo>
                    <a:lnTo>
                      <a:pt x="307" y="11"/>
                    </a:lnTo>
                    <a:lnTo>
                      <a:pt x="308" y="16"/>
                    </a:lnTo>
                    <a:lnTo>
                      <a:pt x="305" y="18"/>
                    </a:lnTo>
                    <a:lnTo>
                      <a:pt x="301" y="21"/>
                    </a:lnTo>
                    <a:lnTo>
                      <a:pt x="298" y="23"/>
                    </a:lnTo>
                    <a:lnTo>
                      <a:pt x="294" y="25"/>
                    </a:lnTo>
                    <a:lnTo>
                      <a:pt x="294" y="26"/>
                    </a:lnTo>
                    <a:lnTo>
                      <a:pt x="294" y="28"/>
                    </a:lnTo>
                    <a:lnTo>
                      <a:pt x="295" y="29"/>
                    </a:lnTo>
                    <a:lnTo>
                      <a:pt x="297" y="29"/>
                    </a:lnTo>
                    <a:lnTo>
                      <a:pt x="298" y="29"/>
                    </a:lnTo>
                    <a:lnTo>
                      <a:pt x="300" y="29"/>
                    </a:lnTo>
                    <a:lnTo>
                      <a:pt x="301" y="29"/>
                    </a:lnTo>
                    <a:lnTo>
                      <a:pt x="302" y="28"/>
                    </a:lnTo>
                    <a:lnTo>
                      <a:pt x="303" y="26"/>
                    </a:lnTo>
                    <a:lnTo>
                      <a:pt x="305" y="25"/>
                    </a:lnTo>
                    <a:lnTo>
                      <a:pt x="307" y="25"/>
                    </a:lnTo>
                    <a:lnTo>
                      <a:pt x="309" y="25"/>
                    </a:lnTo>
                    <a:lnTo>
                      <a:pt x="312" y="26"/>
                    </a:lnTo>
                    <a:lnTo>
                      <a:pt x="315" y="26"/>
                    </a:lnTo>
                    <a:lnTo>
                      <a:pt x="315" y="28"/>
                    </a:lnTo>
                    <a:lnTo>
                      <a:pt x="315" y="30"/>
                    </a:lnTo>
                    <a:lnTo>
                      <a:pt x="315" y="31"/>
                    </a:lnTo>
                    <a:lnTo>
                      <a:pt x="315" y="33"/>
                    </a:lnTo>
                    <a:lnTo>
                      <a:pt x="312" y="34"/>
                    </a:lnTo>
                    <a:lnTo>
                      <a:pt x="309" y="36"/>
                    </a:lnTo>
                    <a:lnTo>
                      <a:pt x="306" y="38"/>
                    </a:lnTo>
                    <a:lnTo>
                      <a:pt x="302" y="39"/>
                    </a:lnTo>
                    <a:lnTo>
                      <a:pt x="302" y="40"/>
                    </a:lnTo>
                    <a:lnTo>
                      <a:pt x="302" y="41"/>
                    </a:lnTo>
                    <a:lnTo>
                      <a:pt x="302" y="43"/>
                    </a:lnTo>
                    <a:lnTo>
                      <a:pt x="302" y="44"/>
                    </a:lnTo>
                    <a:lnTo>
                      <a:pt x="309" y="43"/>
                    </a:lnTo>
                    <a:lnTo>
                      <a:pt x="315" y="41"/>
                    </a:lnTo>
                    <a:lnTo>
                      <a:pt x="318" y="41"/>
                    </a:lnTo>
                    <a:lnTo>
                      <a:pt x="323" y="43"/>
                    </a:lnTo>
                    <a:lnTo>
                      <a:pt x="325" y="45"/>
                    </a:lnTo>
                    <a:lnTo>
                      <a:pt x="326" y="47"/>
                    </a:lnTo>
                    <a:lnTo>
                      <a:pt x="326" y="49"/>
                    </a:lnTo>
                    <a:lnTo>
                      <a:pt x="326" y="54"/>
                    </a:lnTo>
                    <a:lnTo>
                      <a:pt x="325" y="55"/>
                    </a:lnTo>
                    <a:lnTo>
                      <a:pt x="324" y="55"/>
                    </a:lnTo>
                    <a:lnTo>
                      <a:pt x="323" y="55"/>
                    </a:lnTo>
                    <a:lnTo>
                      <a:pt x="322" y="56"/>
                    </a:lnTo>
                    <a:lnTo>
                      <a:pt x="322" y="58"/>
                    </a:lnTo>
                    <a:lnTo>
                      <a:pt x="322" y="59"/>
                    </a:lnTo>
                    <a:lnTo>
                      <a:pt x="322" y="61"/>
                    </a:lnTo>
                    <a:lnTo>
                      <a:pt x="322" y="62"/>
                    </a:lnTo>
                    <a:lnTo>
                      <a:pt x="325" y="62"/>
                    </a:lnTo>
                    <a:lnTo>
                      <a:pt x="329" y="61"/>
                    </a:lnTo>
                    <a:lnTo>
                      <a:pt x="332" y="61"/>
                    </a:lnTo>
                    <a:lnTo>
                      <a:pt x="336" y="61"/>
                    </a:lnTo>
                    <a:lnTo>
                      <a:pt x="336" y="62"/>
                    </a:lnTo>
                    <a:lnTo>
                      <a:pt x="337" y="63"/>
                    </a:lnTo>
                    <a:lnTo>
                      <a:pt x="337" y="64"/>
                    </a:lnTo>
                    <a:lnTo>
                      <a:pt x="338" y="66"/>
                    </a:lnTo>
                    <a:lnTo>
                      <a:pt x="335" y="68"/>
                    </a:lnTo>
                    <a:lnTo>
                      <a:pt x="332" y="69"/>
                    </a:lnTo>
                    <a:lnTo>
                      <a:pt x="331" y="73"/>
                    </a:lnTo>
                    <a:lnTo>
                      <a:pt x="332" y="77"/>
                    </a:lnTo>
                    <a:lnTo>
                      <a:pt x="336" y="76"/>
                    </a:lnTo>
                    <a:lnTo>
                      <a:pt x="339" y="76"/>
                    </a:lnTo>
                    <a:lnTo>
                      <a:pt x="343" y="76"/>
                    </a:lnTo>
                    <a:lnTo>
                      <a:pt x="346" y="76"/>
                    </a:lnTo>
                    <a:lnTo>
                      <a:pt x="348" y="77"/>
                    </a:lnTo>
                    <a:lnTo>
                      <a:pt x="350" y="79"/>
                    </a:lnTo>
                    <a:lnTo>
                      <a:pt x="352" y="82"/>
                    </a:lnTo>
                    <a:lnTo>
                      <a:pt x="352" y="88"/>
                    </a:lnTo>
                    <a:lnTo>
                      <a:pt x="348" y="90"/>
                    </a:lnTo>
                    <a:lnTo>
                      <a:pt x="345" y="92"/>
                    </a:lnTo>
                    <a:lnTo>
                      <a:pt x="341" y="96"/>
                    </a:lnTo>
                    <a:lnTo>
                      <a:pt x="338" y="98"/>
                    </a:lnTo>
                    <a:lnTo>
                      <a:pt x="345" y="97"/>
                    </a:lnTo>
                    <a:lnTo>
                      <a:pt x="351" y="94"/>
                    </a:lnTo>
                    <a:lnTo>
                      <a:pt x="355" y="93"/>
                    </a:lnTo>
                    <a:lnTo>
                      <a:pt x="362" y="92"/>
                    </a:lnTo>
                    <a:lnTo>
                      <a:pt x="365" y="96"/>
                    </a:lnTo>
                    <a:lnTo>
                      <a:pt x="368" y="100"/>
                    </a:lnTo>
                    <a:lnTo>
                      <a:pt x="371" y="105"/>
                    </a:lnTo>
                    <a:lnTo>
                      <a:pt x="373" y="112"/>
                    </a:lnTo>
                    <a:lnTo>
                      <a:pt x="367" y="116"/>
                    </a:lnTo>
                    <a:lnTo>
                      <a:pt x="360" y="120"/>
                    </a:lnTo>
                    <a:lnTo>
                      <a:pt x="354" y="124"/>
                    </a:lnTo>
                    <a:lnTo>
                      <a:pt x="347" y="129"/>
                    </a:lnTo>
                    <a:lnTo>
                      <a:pt x="352" y="129"/>
                    </a:lnTo>
                    <a:lnTo>
                      <a:pt x="356" y="128"/>
                    </a:lnTo>
                    <a:lnTo>
                      <a:pt x="360" y="127"/>
                    </a:lnTo>
                    <a:lnTo>
                      <a:pt x="365" y="124"/>
                    </a:lnTo>
                    <a:lnTo>
                      <a:pt x="369" y="123"/>
                    </a:lnTo>
                    <a:lnTo>
                      <a:pt x="373" y="122"/>
                    </a:lnTo>
                    <a:lnTo>
                      <a:pt x="377" y="121"/>
                    </a:lnTo>
                    <a:lnTo>
                      <a:pt x="382" y="120"/>
                    </a:lnTo>
                    <a:lnTo>
                      <a:pt x="381" y="123"/>
                    </a:lnTo>
                    <a:lnTo>
                      <a:pt x="381" y="127"/>
                    </a:lnTo>
                    <a:lnTo>
                      <a:pt x="381" y="131"/>
                    </a:lnTo>
                    <a:lnTo>
                      <a:pt x="381" y="135"/>
                    </a:lnTo>
                    <a:lnTo>
                      <a:pt x="373" y="139"/>
                    </a:lnTo>
                    <a:lnTo>
                      <a:pt x="365" y="144"/>
                    </a:lnTo>
                    <a:lnTo>
                      <a:pt x="355" y="149"/>
                    </a:lnTo>
                    <a:lnTo>
                      <a:pt x="347" y="153"/>
                    </a:lnTo>
                    <a:lnTo>
                      <a:pt x="352" y="153"/>
                    </a:lnTo>
                    <a:lnTo>
                      <a:pt x="356" y="152"/>
                    </a:lnTo>
                    <a:lnTo>
                      <a:pt x="360" y="151"/>
                    </a:lnTo>
                    <a:lnTo>
                      <a:pt x="365" y="150"/>
                    </a:lnTo>
                    <a:lnTo>
                      <a:pt x="369" y="149"/>
                    </a:lnTo>
                    <a:lnTo>
                      <a:pt x="373" y="147"/>
                    </a:lnTo>
                    <a:lnTo>
                      <a:pt x="377" y="147"/>
                    </a:lnTo>
                    <a:lnTo>
                      <a:pt x="382" y="146"/>
                    </a:lnTo>
                    <a:lnTo>
                      <a:pt x="381" y="149"/>
                    </a:lnTo>
                    <a:lnTo>
                      <a:pt x="381" y="150"/>
                    </a:lnTo>
                    <a:lnTo>
                      <a:pt x="381" y="152"/>
                    </a:lnTo>
                    <a:lnTo>
                      <a:pt x="381" y="154"/>
                    </a:lnTo>
                    <a:lnTo>
                      <a:pt x="373" y="159"/>
                    </a:lnTo>
                    <a:lnTo>
                      <a:pt x="363" y="164"/>
                    </a:lnTo>
                    <a:lnTo>
                      <a:pt x="355" y="169"/>
                    </a:lnTo>
                    <a:lnTo>
                      <a:pt x="347" y="174"/>
                    </a:lnTo>
                    <a:lnTo>
                      <a:pt x="347" y="175"/>
                    </a:lnTo>
                    <a:lnTo>
                      <a:pt x="347" y="176"/>
                    </a:lnTo>
                    <a:lnTo>
                      <a:pt x="347" y="177"/>
                    </a:lnTo>
                    <a:lnTo>
                      <a:pt x="355" y="175"/>
                    </a:lnTo>
                    <a:lnTo>
                      <a:pt x="363" y="172"/>
                    </a:lnTo>
                    <a:lnTo>
                      <a:pt x="373" y="168"/>
                    </a:lnTo>
                    <a:lnTo>
                      <a:pt x="381" y="166"/>
                    </a:lnTo>
                    <a:lnTo>
                      <a:pt x="379" y="168"/>
                    </a:lnTo>
                    <a:lnTo>
                      <a:pt x="379" y="172"/>
                    </a:lnTo>
                    <a:lnTo>
                      <a:pt x="379" y="175"/>
                    </a:lnTo>
                    <a:lnTo>
                      <a:pt x="379" y="177"/>
                    </a:lnTo>
                    <a:lnTo>
                      <a:pt x="368" y="182"/>
                    </a:lnTo>
                    <a:lnTo>
                      <a:pt x="360" y="187"/>
                    </a:lnTo>
                    <a:lnTo>
                      <a:pt x="354" y="189"/>
                    </a:lnTo>
                    <a:lnTo>
                      <a:pt x="351" y="191"/>
                    </a:lnTo>
                    <a:lnTo>
                      <a:pt x="347" y="192"/>
                    </a:lnTo>
                    <a:lnTo>
                      <a:pt x="346" y="194"/>
                    </a:lnTo>
                    <a:lnTo>
                      <a:pt x="345" y="194"/>
                    </a:lnTo>
                    <a:lnTo>
                      <a:pt x="345" y="195"/>
                    </a:lnTo>
                    <a:lnTo>
                      <a:pt x="353" y="194"/>
                    </a:lnTo>
                    <a:lnTo>
                      <a:pt x="361" y="192"/>
                    </a:lnTo>
                    <a:lnTo>
                      <a:pt x="369" y="190"/>
                    </a:lnTo>
                    <a:lnTo>
                      <a:pt x="378" y="188"/>
                    </a:lnTo>
                    <a:lnTo>
                      <a:pt x="377" y="191"/>
                    </a:lnTo>
                    <a:lnTo>
                      <a:pt x="377" y="194"/>
                    </a:lnTo>
                    <a:lnTo>
                      <a:pt x="376" y="197"/>
                    </a:lnTo>
                    <a:lnTo>
                      <a:pt x="376" y="200"/>
                    </a:lnTo>
                    <a:lnTo>
                      <a:pt x="371" y="203"/>
                    </a:lnTo>
                    <a:lnTo>
                      <a:pt x="368" y="205"/>
                    </a:lnTo>
                    <a:lnTo>
                      <a:pt x="363" y="207"/>
                    </a:lnTo>
                    <a:lnTo>
                      <a:pt x="359" y="210"/>
                    </a:lnTo>
                    <a:lnTo>
                      <a:pt x="354" y="212"/>
                    </a:lnTo>
                    <a:lnTo>
                      <a:pt x="351" y="214"/>
                    </a:lnTo>
                    <a:lnTo>
                      <a:pt x="346" y="217"/>
                    </a:lnTo>
                    <a:lnTo>
                      <a:pt x="341" y="219"/>
                    </a:lnTo>
                    <a:lnTo>
                      <a:pt x="345" y="219"/>
                    </a:lnTo>
                    <a:lnTo>
                      <a:pt x="350" y="218"/>
                    </a:lnTo>
                    <a:lnTo>
                      <a:pt x="353" y="217"/>
                    </a:lnTo>
                    <a:lnTo>
                      <a:pt x="358" y="215"/>
                    </a:lnTo>
                    <a:lnTo>
                      <a:pt x="362" y="214"/>
                    </a:lnTo>
                    <a:lnTo>
                      <a:pt x="367" y="213"/>
                    </a:lnTo>
                    <a:lnTo>
                      <a:pt x="371" y="213"/>
                    </a:lnTo>
                    <a:lnTo>
                      <a:pt x="376" y="212"/>
                    </a:lnTo>
                    <a:lnTo>
                      <a:pt x="375" y="215"/>
                    </a:lnTo>
                    <a:lnTo>
                      <a:pt x="375" y="219"/>
                    </a:lnTo>
                    <a:lnTo>
                      <a:pt x="375" y="222"/>
                    </a:lnTo>
                    <a:lnTo>
                      <a:pt x="375" y="225"/>
                    </a:lnTo>
                    <a:lnTo>
                      <a:pt x="367" y="229"/>
                    </a:lnTo>
                    <a:lnTo>
                      <a:pt x="360" y="233"/>
                    </a:lnTo>
                    <a:lnTo>
                      <a:pt x="353" y="236"/>
                    </a:lnTo>
                    <a:lnTo>
                      <a:pt x="347" y="238"/>
                    </a:lnTo>
                    <a:lnTo>
                      <a:pt x="344" y="241"/>
                    </a:lnTo>
                    <a:lnTo>
                      <a:pt x="340" y="243"/>
                    </a:lnTo>
                    <a:lnTo>
                      <a:pt x="338" y="244"/>
                    </a:lnTo>
                    <a:lnTo>
                      <a:pt x="337" y="245"/>
                    </a:lnTo>
                    <a:lnTo>
                      <a:pt x="341" y="245"/>
                    </a:lnTo>
                    <a:lnTo>
                      <a:pt x="345" y="244"/>
                    </a:lnTo>
                    <a:lnTo>
                      <a:pt x="350" y="243"/>
                    </a:lnTo>
                    <a:lnTo>
                      <a:pt x="354" y="242"/>
                    </a:lnTo>
                    <a:lnTo>
                      <a:pt x="359" y="241"/>
                    </a:lnTo>
                    <a:lnTo>
                      <a:pt x="365" y="240"/>
                    </a:lnTo>
                    <a:lnTo>
                      <a:pt x="369" y="238"/>
                    </a:lnTo>
                    <a:lnTo>
                      <a:pt x="374" y="237"/>
                    </a:lnTo>
                    <a:lnTo>
                      <a:pt x="371" y="243"/>
                    </a:lnTo>
                    <a:lnTo>
                      <a:pt x="369" y="249"/>
                    </a:lnTo>
                    <a:lnTo>
                      <a:pt x="363" y="252"/>
                    </a:lnTo>
                    <a:lnTo>
                      <a:pt x="359" y="257"/>
                    </a:lnTo>
                    <a:lnTo>
                      <a:pt x="352" y="260"/>
                    </a:lnTo>
                    <a:lnTo>
                      <a:pt x="346" y="263"/>
                    </a:lnTo>
                    <a:lnTo>
                      <a:pt x="339" y="266"/>
                    </a:lnTo>
                    <a:lnTo>
                      <a:pt x="333" y="270"/>
                    </a:lnTo>
                    <a:lnTo>
                      <a:pt x="338" y="270"/>
                    </a:lnTo>
                    <a:lnTo>
                      <a:pt x="343" y="268"/>
                    </a:lnTo>
                    <a:lnTo>
                      <a:pt x="347" y="266"/>
                    </a:lnTo>
                    <a:lnTo>
                      <a:pt x="351" y="265"/>
                    </a:lnTo>
                    <a:lnTo>
                      <a:pt x="355" y="263"/>
                    </a:lnTo>
                    <a:lnTo>
                      <a:pt x="360" y="263"/>
                    </a:lnTo>
                    <a:lnTo>
                      <a:pt x="365" y="263"/>
                    </a:lnTo>
                    <a:lnTo>
                      <a:pt x="370" y="264"/>
                    </a:lnTo>
                    <a:lnTo>
                      <a:pt x="369" y="266"/>
                    </a:lnTo>
                    <a:lnTo>
                      <a:pt x="369" y="268"/>
                    </a:lnTo>
                    <a:lnTo>
                      <a:pt x="369" y="271"/>
                    </a:lnTo>
                    <a:lnTo>
                      <a:pt x="368" y="273"/>
                    </a:lnTo>
                    <a:lnTo>
                      <a:pt x="355" y="279"/>
                    </a:lnTo>
                    <a:lnTo>
                      <a:pt x="345" y="283"/>
                    </a:lnTo>
                    <a:lnTo>
                      <a:pt x="338" y="286"/>
                    </a:lnTo>
                    <a:lnTo>
                      <a:pt x="333" y="288"/>
                    </a:lnTo>
                    <a:lnTo>
                      <a:pt x="331" y="290"/>
                    </a:lnTo>
                    <a:lnTo>
                      <a:pt x="329" y="292"/>
                    </a:lnTo>
                    <a:lnTo>
                      <a:pt x="328" y="292"/>
                    </a:lnTo>
                    <a:lnTo>
                      <a:pt x="328" y="293"/>
                    </a:lnTo>
                    <a:lnTo>
                      <a:pt x="332" y="293"/>
                    </a:lnTo>
                    <a:lnTo>
                      <a:pt x="336" y="293"/>
                    </a:lnTo>
                    <a:lnTo>
                      <a:pt x="341" y="292"/>
                    </a:lnTo>
                    <a:lnTo>
                      <a:pt x="346" y="289"/>
                    </a:lnTo>
                    <a:lnTo>
                      <a:pt x="352" y="287"/>
                    </a:lnTo>
                    <a:lnTo>
                      <a:pt x="356" y="286"/>
                    </a:lnTo>
                    <a:lnTo>
                      <a:pt x="362" y="285"/>
                    </a:lnTo>
                    <a:lnTo>
                      <a:pt x="368" y="283"/>
                    </a:lnTo>
                    <a:lnTo>
                      <a:pt x="367" y="287"/>
                    </a:lnTo>
                    <a:lnTo>
                      <a:pt x="367" y="290"/>
                    </a:lnTo>
                    <a:lnTo>
                      <a:pt x="366" y="294"/>
                    </a:lnTo>
                    <a:lnTo>
                      <a:pt x="366" y="297"/>
                    </a:lnTo>
                    <a:lnTo>
                      <a:pt x="353" y="302"/>
                    </a:lnTo>
                    <a:lnTo>
                      <a:pt x="344" y="305"/>
                    </a:lnTo>
                    <a:lnTo>
                      <a:pt x="338" y="308"/>
                    </a:lnTo>
                    <a:lnTo>
                      <a:pt x="333" y="310"/>
                    </a:lnTo>
                    <a:lnTo>
                      <a:pt x="330" y="311"/>
                    </a:lnTo>
                    <a:lnTo>
                      <a:pt x="329" y="312"/>
                    </a:lnTo>
                    <a:lnTo>
                      <a:pt x="328" y="312"/>
                    </a:lnTo>
                    <a:lnTo>
                      <a:pt x="328" y="313"/>
                    </a:lnTo>
                    <a:lnTo>
                      <a:pt x="332" y="313"/>
                    </a:lnTo>
                    <a:lnTo>
                      <a:pt x="337" y="312"/>
                    </a:lnTo>
                    <a:lnTo>
                      <a:pt x="340" y="312"/>
                    </a:lnTo>
                    <a:lnTo>
                      <a:pt x="344" y="311"/>
                    </a:lnTo>
                    <a:lnTo>
                      <a:pt x="347" y="311"/>
                    </a:lnTo>
                    <a:lnTo>
                      <a:pt x="352" y="310"/>
                    </a:lnTo>
                    <a:lnTo>
                      <a:pt x="358" y="309"/>
                    </a:lnTo>
                    <a:lnTo>
                      <a:pt x="365" y="307"/>
                    </a:lnTo>
                    <a:lnTo>
                      <a:pt x="363" y="310"/>
                    </a:lnTo>
                    <a:lnTo>
                      <a:pt x="363" y="312"/>
                    </a:lnTo>
                    <a:lnTo>
                      <a:pt x="362" y="316"/>
                    </a:lnTo>
                    <a:lnTo>
                      <a:pt x="362" y="319"/>
                    </a:lnTo>
                    <a:lnTo>
                      <a:pt x="358" y="321"/>
                    </a:lnTo>
                    <a:lnTo>
                      <a:pt x="353" y="324"/>
                    </a:lnTo>
                    <a:lnTo>
                      <a:pt x="347" y="326"/>
                    </a:lnTo>
                    <a:lnTo>
                      <a:pt x="341" y="328"/>
                    </a:lnTo>
                    <a:lnTo>
                      <a:pt x="336" y="330"/>
                    </a:lnTo>
                    <a:lnTo>
                      <a:pt x="330" y="332"/>
                    </a:lnTo>
                    <a:lnTo>
                      <a:pt x="326" y="333"/>
                    </a:lnTo>
                    <a:lnTo>
                      <a:pt x="324" y="334"/>
                    </a:lnTo>
                    <a:lnTo>
                      <a:pt x="329" y="334"/>
                    </a:lnTo>
                    <a:lnTo>
                      <a:pt x="333" y="334"/>
                    </a:lnTo>
                    <a:lnTo>
                      <a:pt x="337" y="334"/>
                    </a:lnTo>
                    <a:lnTo>
                      <a:pt x="341" y="333"/>
                    </a:lnTo>
                    <a:lnTo>
                      <a:pt x="345" y="333"/>
                    </a:lnTo>
                    <a:lnTo>
                      <a:pt x="350" y="332"/>
                    </a:lnTo>
                    <a:lnTo>
                      <a:pt x="354" y="332"/>
                    </a:lnTo>
                    <a:lnTo>
                      <a:pt x="360" y="331"/>
                    </a:lnTo>
                    <a:lnTo>
                      <a:pt x="360" y="333"/>
                    </a:lnTo>
                    <a:lnTo>
                      <a:pt x="360" y="336"/>
                    </a:lnTo>
                    <a:lnTo>
                      <a:pt x="359" y="339"/>
                    </a:lnTo>
                    <a:lnTo>
                      <a:pt x="359" y="342"/>
                    </a:lnTo>
                    <a:lnTo>
                      <a:pt x="354" y="346"/>
                    </a:lnTo>
                    <a:lnTo>
                      <a:pt x="350" y="348"/>
                    </a:lnTo>
                    <a:lnTo>
                      <a:pt x="344" y="350"/>
                    </a:lnTo>
                    <a:lnTo>
                      <a:pt x="339" y="351"/>
                    </a:lnTo>
                    <a:lnTo>
                      <a:pt x="335" y="353"/>
                    </a:lnTo>
                    <a:lnTo>
                      <a:pt x="330" y="354"/>
                    </a:lnTo>
                    <a:lnTo>
                      <a:pt x="326" y="355"/>
                    </a:lnTo>
                    <a:lnTo>
                      <a:pt x="322" y="356"/>
                    </a:lnTo>
                    <a:lnTo>
                      <a:pt x="322" y="357"/>
                    </a:lnTo>
                    <a:lnTo>
                      <a:pt x="322" y="358"/>
                    </a:lnTo>
                    <a:lnTo>
                      <a:pt x="322" y="360"/>
                    </a:lnTo>
                    <a:lnTo>
                      <a:pt x="322" y="361"/>
                    </a:lnTo>
                    <a:lnTo>
                      <a:pt x="326" y="360"/>
                    </a:lnTo>
                    <a:lnTo>
                      <a:pt x="331" y="360"/>
                    </a:lnTo>
                    <a:lnTo>
                      <a:pt x="335" y="358"/>
                    </a:lnTo>
                    <a:lnTo>
                      <a:pt x="339" y="357"/>
                    </a:lnTo>
                    <a:lnTo>
                      <a:pt x="344" y="357"/>
                    </a:lnTo>
                    <a:lnTo>
                      <a:pt x="348" y="356"/>
                    </a:lnTo>
                    <a:lnTo>
                      <a:pt x="353" y="356"/>
                    </a:lnTo>
                    <a:lnTo>
                      <a:pt x="358" y="355"/>
                    </a:lnTo>
                    <a:lnTo>
                      <a:pt x="356" y="358"/>
                    </a:lnTo>
                    <a:lnTo>
                      <a:pt x="356" y="361"/>
                    </a:lnTo>
                    <a:lnTo>
                      <a:pt x="355" y="364"/>
                    </a:lnTo>
                    <a:lnTo>
                      <a:pt x="354" y="368"/>
                    </a:lnTo>
                    <a:lnTo>
                      <a:pt x="350" y="369"/>
                    </a:lnTo>
                    <a:lnTo>
                      <a:pt x="345" y="370"/>
                    </a:lnTo>
                    <a:lnTo>
                      <a:pt x="340" y="371"/>
                    </a:lnTo>
                    <a:lnTo>
                      <a:pt x="335" y="372"/>
                    </a:lnTo>
                    <a:lnTo>
                      <a:pt x="330" y="375"/>
                    </a:lnTo>
                    <a:lnTo>
                      <a:pt x="325" y="376"/>
                    </a:lnTo>
                    <a:lnTo>
                      <a:pt x="320" y="378"/>
                    </a:lnTo>
                    <a:lnTo>
                      <a:pt x="315" y="380"/>
                    </a:lnTo>
                    <a:lnTo>
                      <a:pt x="318" y="380"/>
                    </a:lnTo>
                    <a:lnTo>
                      <a:pt x="323" y="380"/>
                    </a:lnTo>
                    <a:lnTo>
                      <a:pt x="328" y="379"/>
                    </a:lnTo>
                    <a:lnTo>
                      <a:pt x="332" y="379"/>
                    </a:lnTo>
                    <a:lnTo>
                      <a:pt x="338" y="378"/>
                    </a:lnTo>
                    <a:lnTo>
                      <a:pt x="343" y="377"/>
                    </a:lnTo>
                    <a:lnTo>
                      <a:pt x="348" y="377"/>
                    </a:lnTo>
                    <a:lnTo>
                      <a:pt x="353" y="376"/>
                    </a:lnTo>
                    <a:lnTo>
                      <a:pt x="353" y="377"/>
                    </a:lnTo>
                    <a:lnTo>
                      <a:pt x="353" y="379"/>
                    </a:lnTo>
                    <a:lnTo>
                      <a:pt x="353" y="380"/>
                    </a:lnTo>
                    <a:lnTo>
                      <a:pt x="353" y="383"/>
                    </a:lnTo>
                    <a:lnTo>
                      <a:pt x="347" y="387"/>
                    </a:lnTo>
                    <a:lnTo>
                      <a:pt x="340" y="391"/>
                    </a:lnTo>
                    <a:lnTo>
                      <a:pt x="333" y="393"/>
                    </a:lnTo>
                    <a:lnTo>
                      <a:pt x="326" y="395"/>
                    </a:lnTo>
                    <a:lnTo>
                      <a:pt x="318" y="396"/>
                    </a:lnTo>
                    <a:lnTo>
                      <a:pt x="313" y="398"/>
                    </a:lnTo>
                    <a:lnTo>
                      <a:pt x="308" y="400"/>
                    </a:lnTo>
                    <a:lnTo>
                      <a:pt x="306" y="401"/>
                    </a:lnTo>
                    <a:lnTo>
                      <a:pt x="310" y="401"/>
                    </a:lnTo>
                    <a:lnTo>
                      <a:pt x="315" y="401"/>
                    </a:lnTo>
                    <a:lnTo>
                      <a:pt x="321" y="400"/>
                    </a:lnTo>
                    <a:lnTo>
                      <a:pt x="326" y="400"/>
                    </a:lnTo>
                    <a:lnTo>
                      <a:pt x="332" y="399"/>
                    </a:lnTo>
                    <a:lnTo>
                      <a:pt x="338" y="398"/>
                    </a:lnTo>
                    <a:lnTo>
                      <a:pt x="344" y="398"/>
                    </a:lnTo>
                    <a:lnTo>
                      <a:pt x="350" y="396"/>
                    </a:lnTo>
                    <a:lnTo>
                      <a:pt x="348" y="400"/>
                    </a:lnTo>
                    <a:lnTo>
                      <a:pt x="348" y="402"/>
                    </a:lnTo>
                    <a:lnTo>
                      <a:pt x="347" y="406"/>
                    </a:lnTo>
                    <a:lnTo>
                      <a:pt x="347" y="408"/>
                    </a:lnTo>
                    <a:lnTo>
                      <a:pt x="340" y="410"/>
                    </a:lnTo>
                    <a:lnTo>
                      <a:pt x="335" y="413"/>
                    </a:lnTo>
                    <a:lnTo>
                      <a:pt x="329" y="414"/>
                    </a:lnTo>
                    <a:lnTo>
                      <a:pt x="323" y="416"/>
                    </a:lnTo>
                    <a:lnTo>
                      <a:pt x="317" y="417"/>
                    </a:lnTo>
                    <a:lnTo>
                      <a:pt x="312" y="418"/>
                    </a:lnTo>
                    <a:lnTo>
                      <a:pt x="306" y="419"/>
                    </a:lnTo>
                    <a:lnTo>
                      <a:pt x="300" y="421"/>
                    </a:lnTo>
                    <a:lnTo>
                      <a:pt x="303" y="422"/>
                    </a:lnTo>
                    <a:lnTo>
                      <a:pt x="308" y="422"/>
                    </a:lnTo>
                    <a:lnTo>
                      <a:pt x="314" y="422"/>
                    </a:lnTo>
                    <a:lnTo>
                      <a:pt x="320" y="422"/>
                    </a:lnTo>
                    <a:lnTo>
                      <a:pt x="325" y="422"/>
                    </a:lnTo>
                    <a:lnTo>
                      <a:pt x="332" y="421"/>
                    </a:lnTo>
                    <a:lnTo>
                      <a:pt x="338" y="421"/>
                    </a:lnTo>
                    <a:lnTo>
                      <a:pt x="343" y="421"/>
                    </a:lnTo>
                    <a:lnTo>
                      <a:pt x="343" y="423"/>
                    </a:lnTo>
                    <a:lnTo>
                      <a:pt x="341" y="425"/>
                    </a:lnTo>
                    <a:lnTo>
                      <a:pt x="341" y="429"/>
                    </a:lnTo>
                    <a:lnTo>
                      <a:pt x="340" y="431"/>
                    </a:lnTo>
                    <a:lnTo>
                      <a:pt x="335" y="433"/>
                    </a:lnTo>
                    <a:lnTo>
                      <a:pt x="326" y="436"/>
                    </a:lnTo>
                    <a:lnTo>
                      <a:pt x="318" y="437"/>
                    </a:lnTo>
                    <a:lnTo>
                      <a:pt x="310" y="439"/>
                    </a:lnTo>
                    <a:lnTo>
                      <a:pt x="302" y="441"/>
                    </a:lnTo>
                    <a:lnTo>
                      <a:pt x="297" y="443"/>
                    </a:lnTo>
                    <a:lnTo>
                      <a:pt x="291" y="444"/>
                    </a:lnTo>
                    <a:lnTo>
                      <a:pt x="288" y="445"/>
                    </a:lnTo>
                    <a:lnTo>
                      <a:pt x="292" y="445"/>
                    </a:lnTo>
                    <a:lnTo>
                      <a:pt x="294" y="446"/>
                    </a:lnTo>
                    <a:lnTo>
                      <a:pt x="298" y="446"/>
                    </a:lnTo>
                    <a:lnTo>
                      <a:pt x="301" y="445"/>
                    </a:lnTo>
                    <a:lnTo>
                      <a:pt x="307" y="445"/>
                    </a:lnTo>
                    <a:lnTo>
                      <a:pt x="315" y="444"/>
                    </a:lnTo>
                    <a:lnTo>
                      <a:pt x="324" y="443"/>
                    </a:lnTo>
                    <a:lnTo>
                      <a:pt x="338" y="441"/>
                    </a:lnTo>
                    <a:lnTo>
                      <a:pt x="338" y="444"/>
                    </a:lnTo>
                    <a:lnTo>
                      <a:pt x="338" y="447"/>
                    </a:lnTo>
                    <a:lnTo>
                      <a:pt x="338" y="451"/>
                    </a:lnTo>
                    <a:lnTo>
                      <a:pt x="338" y="453"/>
                    </a:lnTo>
                    <a:lnTo>
                      <a:pt x="331" y="456"/>
                    </a:lnTo>
                    <a:lnTo>
                      <a:pt x="324" y="459"/>
                    </a:lnTo>
                    <a:lnTo>
                      <a:pt x="317" y="460"/>
                    </a:lnTo>
                    <a:lnTo>
                      <a:pt x="310" y="461"/>
                    </a:lnTo>
                    <a:lnTo>
                      <a:pt x="305" y="462"/>
                    </a:lnTo>
                    <a:lnTo>
                      <a:pt x="298" y="462"/>
                    </a:lnTo>
                    <a:lnTo>
                      <a:pt x="292" y="463"/>
                    </a:lnTo>
                    <a:lnTo>
                      <a:pt x="286" y="463"/>
                    </a:lnTo>
                    <a:lnTo>
                      <a:pt x="286" y="464"/>
                    </a:lnTo>
                    <a:lnTo>
                      <a:pt x="286" y="466"/>
                    </a:lnTo>
                    <a:lnTo>
                      <a:pt x="286" y="467"/>
                    </a:lnTo>
                    <a:lnTo>
                      <a:pt x="286" y="468"/>
                    </a:lnTo>
                    <a:lnTo>
                      <a:pt x="292" y="468"/>
                    </a:lnTo>
                    <a:lnTo>
                      <a:pt x="298" y="467"/>
                    </a:lnTo>
                    <a:lnTo>
                      <a:pt x="303" y="467"/>
                    </a:lnTo>
                    <a:lnTo>
                      <a:pt x="309" y="467"/>
                    </a:lnTo>
                    <a:lnTo>
                      <a:pt x="315" y="466"/>
                    </a:lnTo>
                    <a:lnTo>
                      <a:pt x="322" y="466"/>
                    </a:lnTo>
                    <a:lnTo>
                      <a:pt x="328" y="466"/>
                    </a:lnTo>
                    <a:lnTo>
                      <a:pt x="333" y="466"/>
                    </a:lnTo>
                    <a:lnTo>
                      <a:pt x="332" y="469"/>
                    </a:lnTo>
                    <a:lnTo>
                      <a:pt x="331" y="472"/>
                    </a:lnTo>
                    <a:lnTo>
                      <a:pt x="330" y="476"/>
                    </a:lnTo>
                    <a:lnTo>
                      <a:pt x="329" y="481"/>
                    </a:lnTo>
                    <a:lnTo>
                      <a:pt x="316" y="481"/>
                    </a:lnTo>
                    <a:lnTo>
                      <a:pt x="305" y="481"/>
                    </a:lnTo>
                    <a:lnTo>
                      <a:pt x="292" y="481"/>
                    </a:lnTo>
                    <a:lnTo>
                      <a:pt x="279" y="481"/>
                    </a:lnTo>
                    <a:lnTo>
                      <a:pt x="268" y="481"/>
                    </a:lnTo>
                    <a:lnTo>
                      <a:pt x="255" y="481"/>
                    </a:lnTo>
                    <a:lnTo>
                      <a:pt x="244" y="481"/>
                    </a:lnTo>
                    <a:lnTo>
                      <a:pt x="231" y="481"/>
                    </a:lnTo>
                    <a:lnTo>
                      <a:pt x="219" y="481"/>
                    </a:lnTo>
                    <a:lnTo>
                      <a:pt x="207" y="481"/>
                    </a:lnTo>
                    <a:lnTo>
                      <a:pt x="195" y="481"/>
                    </a:lnTo>
                    <a:lnTo>
                      <a:pt x="182" y="481"/>
                    </a:lnTo>
                    <a:lnTo>
                      <a:pt x="171" y="482"/>
                    </a:lnTo>
                    <a:lnTo>
                      <a:pt x="158" y="482"/>
                    </a:lnTo>
                    <a:lnTo>
                      <a:pt x="147" y="482"/>
                    </a:lnTo>
                    <a:lnTo>
                      <a:pt x="134" y="482"/>
                    </a:lnTo>
                    <a:close/>
                  </a:path>
                </a:pathLst>
              </a:custGeom>
              <a:solidFill>
                <a:schemeClr val="tx1"/>
              </a:solidFill>
              <a:ln w="9525">
                <a:noFill/>
                <a:round/>
                <a:headEnd/>
                <a:tailEnd/>
              </a:ln>
            </p:spPr>
            <p:txBody>
              <a:bodyPr/>
              <a:lstStyle/>
              <a:p>
                <a:endParaRPr lang="da-DK"/>
              </a:p>
            </p:txBody>
          </p:sp>
          <p:sp>
            <p:nvSpPr>
              <p:cNvPr id="136425" name="Freeform 24"/>
              <p:cNvSpPr>
                <a:spLocks/>
              </p:cNvSpPr>
              <p:nvPr/>
            </p:nvSpPr>
            <p:spPr bwMode="auto">
              <a:xfrm>
                <a:off x="1566" y="3723"/>
                <a:ext cx="189" cy="71"/>
              </a:xfrm>
              <a:custGeom>
                <a:avLst/>
                <a:gdLst>
                  <a:gd name="T0" fmla="*/ 29 w 378"/>
                  <a:gd name="T1" fmla="*/ 18 h 142"/>
                  <a:gd name="T2" fmla="*/ 25 w 378"/>
                  <a:gd name="T3" fmla="*/ 18 h 142"/>
                  <a:gd name="T4" fmla="*/ 22 w 378"/>
                  <a:gd name="T5" fmla="*/ 18 h 142"/>
                  <a:gd name="T6" fmla="*/ 18 w 378"/>
                  <a:gd name="T7" fmla="*/ 18 h 142"/>
                  <a:gd name="T8" fmla="*/ 13 w 378"/>
                  <a:gd name="T9" fmla="*/ 18 h 142"/>
                  <a:gd name="T10" fmla="*/ 10 w 378"/>
                  <a:gd name="T11" fmla="*/ 18 h 142"/>
                  <a:gd name="T12" fmla="*/ 6 w 378"/>
                  <a:gd name="T13" fmla="*/ 18 h 142"/>
                  <a:gd name="T14" fmla="*/ 2 w 378"/>
                  <a:gd name="T15" fmla="*/ 18 h 142"/>
                  <a:gd name="T16" fmla="*/ 0 w 378"/>
                  <a:gd name="T17" fmla="*/ 18 h 142"/>
                  <a:gd name="T18" fmla="*/ 0 w 378"/>
                  <a:gd name="T19" fmla="*/ 17 h 142"/>
                  <a:gd name="T20" fmla="*/ 1 w 378"/>
                  <a:gd name="T21" fmla="*/ 17 h 142"/>
                  <a:gd name="T22" fmla="*/ 3 w 378"/>
                  <a:gd name="T23" fmla="*/ 15 h 142"/>
                  <a:gd name="T24" fmla="*/ 3 w 378"/>
                  <a:gd name="T25" fmla="*/ 15 h 142"/>
                  <a:gd name="T26" fmla="*/ 5 w 378"/>
                  <a:gd name="T27" fmla="*/ 14 h 142"/>
                  <a:gd name="T28" fmla="*/ 7 w 378"/>
                  <a:gd name="T29" fmla="*/ 14 h 142"/>
                  <a:gd name="T30" fmla="*/ 12 w 378"/>
                  <a:gd name="T31" fmla="*/ 15 h 142"/>
                  <a:gd name="T32" fmla="*/ 14 w 378"/>
                  <a:gd name="T33" fmla="*/ 15 h 142"/>
                  <a:gd name="T34" fmla="*/ 19 w 378"/>
                  <a:gd name="T35" fmla="*/ 15 h 142"/>
                  <a:gd name="T36" fmla="*/ 23 w 378"/>
                  <a:gd name="T37" fmla="*/ 13 h 142"/>
                  <a:gd name="T38" fmla="*/ 24 w 378"/>
                  <a:gd name="T39" fmla="*/ 11 h 142"/>
                  <a:gd name="T40" fmla="*/ 25 w 378"/>
                  <a:gd name="T41" fmla="*/ 9 h 142"/>
                  <a:gd name="T42" fmla="*/ 26 w 378"/>
                  <a:gd name="T43" fmla="*/ 9 h 142"/>
                  <a:gd name="T44" fmla="*/ 27 w 378"/>
                  <a:gd name="T45" fmla="*/ 5 h 142"/>
                  <a:gd name="T46" fmla="*/ 26 w 378"/>
                  <a:gd name="T47" fmla="*/ 1 h 142"/>
                  <a:gd name="T48" fmla="*/ 27 w 378"/>
                  <a:gd name="T49" fmla="*/ 1 h 142"/>
                  <a:gd name="T50" fmla="*/ 29 w 378"/>
                  <a:gd name="T51" fmla="*/ 1 h 142"/>
                  <a:gd name="T52" fmla="*/ 33 w 378"/>
                  <a:gd name="T53" fmla="*/ 1 h 142"/>
                  <a:gd name="T54" fmla="*/ 38 w 378"/>
                  <a:gd name="T55" fmla="*/ 1 h 142"/>
                  <a:gd name="T56" fmla="*/ 43 w 378"/>
                  <a:gd name="T57" fmla="*/ 3 h 142"/>
                  <a:gd name="T58" fmla="*/ 45 w 378"/>
                  <a:gd name="T59" fmla="*/ 7 h 142"/>
                  <a:gd name="T60" fmla="*/ 46 w 378"/>
                  <a:gd name="T61" fmla="*/ 11 h 142"/>
                  <a:gd name="T62" fmla="*/ 47 w 378"/>
                  <a:gd name="T63" fmla="*/ 16 h 142"/>
                  <a:gd name="T64" fmla="*/ 46 w 378"/>
                  <a:gd name="T65" fmla="*/ 18 h 142"/>
                  <a:gd name="T66" fmla="*/ 42 w 378"/>
                  <a:gd name="T67" fmla="*/ 18 h 142"/>
                  <a:gd name="T68" fmla="*/ 38 w 378"/>
                  <a:gd name="T69" fmla="*/ 18 h 142"/>
                  <a:gd name="T70" fmla="*/ 34 w 378"/>
                  <a:gd name="T71" fmla="*/ 18 h 142"/>
                  <a:gd name="T72" fmla="*/ 31 w 378"/>
                  <a:gd name="T73" fmla="*/ 18 h 142"/>
                  <a:gd name="T74" fmla="*/ 31 w 378"/>
                  <a:gd name="T75" fmla="*/ 18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8"/>
                  <a:gd name="T115" fmla="*/ 0 h 142"/>
                  <a:gd name="T116" fmla="*/ 378 w 378"/>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8" h="142">
                    <a:moveTo>
                      <a:pt x="249" y="142"/>
                    </a:moveTo>
                    <a:lnTo>
                      <a:pt x="234" y="142"/>
                    </a:lnTo>
                    <a:lnTo>
                      <a:pt x="218" y="142"/>
                    </a:lnTo>
                    <a:lnTo>
                      <a:pt x="203" y="140"/>
                    </a:lnTo>
                    <a:lnTo>
                      <a:pt x="186" y="140"/>
                    </a:lnTo>
                    <a:lnTo>
                      <a:pt x="171" y="140"/>
                    </a:lnTo>
                    <a:lnTo>
                      <a:pt x="155" y="140"/>
                    </a:lnTo>
                    <a:lnTo>
                      <a:pt x="140" y="140"/>
                    </a:lnTo>
                    <a:lnTo>
                      <a:pt x="124" y="140"/>
                    </a:lnTo>
                    <a:lnTo>
                      <a:pt x="109" y="139"/>
                    </a:lnTo>
                    <a:lnTo>
                      <a:pt x="93" y="139"/>
                    </a:lnTo>
                    <a:lnTo>
                      <a:pt x="78" y="139"/>
                    </a:lnTo>
                    <a:lnTo>
                      <a:pt x="62" y="139"/>
                    </a:lnTo>
                    <a:lnTo>
                      <a:pt x="47" y="139"/>
                    </a:lnTo>
                    <a:lnTo>
                      <a:pt x="31" y="139"/>
                    </a:lnTo>
                    <a:lnTo>
                      <a:pt x="16" y="139"/>
                    </a:lnTo>
                    <a:lnTo>
                      <a:pt x="0" y="139"/>
                    </a:lnTo>
                    <a:lnTo>
                      <a:pt x="0" y="138"/>
                    </a:lnTo>
                    <a:lnTo>
                      <a:pt x="0" y="137"/>
                    </a:lnTo>
                    <a:lnTo>
                      <a:pt x="0" y="136"/>
                    </a:lnTo>
                    <a:lnTo>
                      <a:pt x="0" y="135"/>
                    </a:lnTo>
                    <a:lnTo>
                      <a:pt x="6" y="132"/>
                    </a:lnTo>
                    <a:lnTo>
                      <a:pt x="11" y="130"/>
                    </a:lnTo>
                    <a:lnTo>
                      <a:pt x="17" y="127"/>
                    </a:lnTo>
                    <a:lnTo>
                      <a:pt x="23" y="123"/>
                    </a:lnTo>
                    <a:lnTo>
                      <a:pt x="29" y="121"/>
                    </a:lnTo>
                    <a:lnTo>
                      <a:pt x="34" y="117"/>
                    </a:lnTo>
                    <a:lnTo>
                      <a:pt x="39" y="113"/>
                    </a:lnTo>
                    <a:lnTo>
                      <a:pt x="45" y="109"/>
                    </a:lnTo>
                    <a:lnTo>
                      <a:pt x="61" y="113"/>
                    </a:lnTo>
                    <a:lnTo>
                      <a:pt x="77" y="116"/>
                    </a:lnTo>
                    <a:lnTo>
                      <a:pt x="91" y="121"/>
                    </a:lnTo>
                    <a:lnTo>
                      <a:pt x="105" y="124"/>
                    </a:lnTo>
                    <a:lnTo>
                      <a:pt x="118" y="126"/>
                    </a:lnTo>
                    <a:lnTo>
                      <a:pt x="135" y="126"/>
                    </a:lnTo>
                    <a:lnTo>
                      <a:pt x="152" y="122"/>
                    </a:lnTo>
                    <a:lnTo>
                      <a:pt x="171" y="115"/>
                    </a:lnTo>
                    <a:lnTo>
                      <a:pt x="178" y="106"/>
                    </a:lnTo>
                    <a:lnTo>
                      <a:pt x="184" y="98"/>
                    </a:lnTo>
                    <a:lnTo>
                      <a:pt x="190" y="91"/>
                    </a:lnTo>
                    <a:lnTo>
                      <a:pt x="196" y="84"/>
                    </a:lnTo>
                    <a:lnTo>
                      <a:pt x="201" y="77"/>
                    </a:lnTo>
                    <a:lnTo>
                      <a:pt x="207" y="71"/>
                    </a:lnTo>
                    <a:lnTo>
                      <a:pt x="215" y="66"/>
                    </a:lnTo>
                    <a:lnTo>
                      <a:pt x="223" y="59"/>
                    </a:lnTo>
                    <a:lnTo>
                      <a:pt x="222" y="41"/>
                    </a:lnTo>
                    <a:lnTo>
                      <a:pt x="218" y="26"/>
                    </a:lnTo>
                    <a:lnTo>
                      <a:pt x="211" y="14"/>
                    </a:lnTo>
                    <a:lnTo>
                      <a:pt x="207" y="0"/>
                    </a:lnTo>
                    <a:lnTo>
                      <a:pt x="219" y="1"/>
                    </a:lnTo>
                    <a:lnTo>
                      <a:pt x="228" y="1"/>
                    </a:lnTo>
                    <a:lnTo>
                      <a:pt x="237" y="2"/>
                    </a:lnTo>
                    <a:lnTo>
                      <a:pt x="249" y="3"/>
                    </a:lnTo>
                    <a:lnTo>
                      <a:pt x="261" y="4"/>
                    </a:lnTo>
                    <a:lnTo>
                      <a:pt x="280" y="7"/>
                    </a:lnTo>
                    <a:lnTo>
                      <a:pt x="303" y="10"/>
                    </a:lnTo>
                    <a:lnTo>
                      <a:pt x="334" y="14"/>
                    </a:lnTo>
                    <a:lnTo>
                      <a:pt x="340" y="26"/>
                    </a:lnTo>
                    <a:lnTo>
                      <a:pt x="347" y="41"/>
                    </a:lnTo>
                    <a:lnTo>
                      <a:pt x="355" y="57"/>
                    </a:lnTo>
                    <a:lnTo>
                      <a:pt x="363" y="76"/>
                    </a:lnTo>
                    <a:lnTo>
                      <a:pt x="368" y="93"/>
                    </a:lnTo>
                    <a:lnTo>
                      <a:pt x="374" y="112"/>
                    </a:lnTo>
                    <a:lnTo>
                      <a:pt x="378" y="128"/>
                    </a:lnTo>
                    <a:lnTo>
                      <a:pt x="378" y="142"/>
                    </a:lnTo>
                    <a:lnTo>
                      <a:pt x="362" y="142"/>
                    </a:lnTo>
                    <a:lnTo>
                      <a:pt x="345" y="142"/>
                    </a:lnTo>
                    <a:lnTo>
                      <a:pt x="329" y="142"/>
                    </a:lnTo>
                    <a:lnTo>
                      <a:pt x="313" y="142"/>
                    </a:lnTo>
                    <a:lnTo>
                      <a:pt x="297" y="142"/>
                    </a:lnTo>
                    <a:lnTo>
                      <a:pt x="281" y="142"/>
                    </a:lnTo>
                    <a:lnTo>
                      <a:pt x="265" y="142"/>
                    </a:lnTo>
                    <a:lnTo>
                      <a:pt x="249" y="142"/>
                    </a:lnTo>
                    <a:close/>
                  </a:path>
                </a:pathLst>
              </a:custGeom>
              <a:solidFill>
                <a:srgbClr val="EDEADB"/>
              </a:solidFill>
              <a:ln w="9525">
                <a:noFill/>
                <a:round/>
                <a:headEnd/>
                <a:tailEnd/>
              </a:ln>
            </p:spPr>
            <p:txBody>
              <a:bodyPr/>
              <a:lstStyle/>
              <a:p>
                <a:endParaRPr lang="da-DK"/>
              </a:p>
            </p:txBody>
          </p:sp>
          <p:sp>
            <p:nvSpPr>
              <p:cNvPr id="136426" name="Freeform 25"/>
              <p:cNvSpPr>
                <a:spLocks/>
              </p:cNvSpPr>
              <p:nvPr/>
            </p:nvSpPr>
            <p:spPr bwMode="auto">
              <a:xfrm>
                <a:off x="1309" y="3546"/>
                <a:ext cx="275" cy="247"/>
              </a:xfrm>
              <a:custGeom>
                <a:avLst/>
                <a:gdLst>
                  <a:gd name="T0" fmla="*/ 56 w 548"/>
                  <a:gd name="T1" fmla="*/ 58 h 492"/>
                  <a:gd name="T2" fmla="*/ 54 w 548"/>
                  <a:gd name="T3" fmla="*/ 61 h 492"/>
                  <a:gd name="T4" fmla="*/ 53 w 548"/>
                  <a:gd name="T5" fmla="*/ 60 h 492"/>
                  <a:gd name="T6" fmla="*/ 50 w 548"/>
                  <a:gd name="T7" fmla="*/ 58 h 492"/>
                  <a:gd name="T8" fmla="*/ 47 w 548"/>
                  <a:gd name="T9" fmla="*/ 62 h 492"/>
                  <a:gd name="T10" fmla="*/ 46 w 548"/>
                  <a:gd name="T11" fmla="*/ 60 h 492"/>
                  <a:gd name="T12" fmla="*/ 44 w 548"/>
                  <a:gd name="T13" fmla="*/ 61 h 492"/>
                  <a:gd name="T14" fmla="*/ 43 w 548"/>
                  <a:gd name="T15" fmla="*/ 61 h 492"/>
                  <a:gd name="T16" fmla="*/ 41 w 548"/>
                  <a:gd name="T17" fmla="*/ 60 h 492"/>
                  <a:gd name="T18" fmla="*/ 39 w 548"/>
                  <a:gd name="T19" fmla="*/ 62 h 492"/>
                  <a:gd name="T20" fmla="*/ 37 w 548"/>
                  <a:gd name="T21" fmla="*/ 61 h 492"/>
                  <a:gd name="T22" fmla="*/ 18 w 548"/>
                  <a:gd name="T23" fmla="*/ 62 h 492"/>
                  <a:gd name="T24" fmla="*/ 7 w 548"/>
                  <a:gd name="T25" fmla="*/ 37 h 492"/>
                  <a:gd name="T26" fmla="*/ 9 w 548"/>
                  <a:gd name="T27" fmla="*/ 52 h 492"/>
                  <a:gd name="T28" fmla="*/ 10 w 548"/>
                  <a:gd name="T29" fmla="*/ 62 h 492"/>
                  <a:gd name="T30" fmla="*/ 1 w 548"/>
                  <a:gd name="T31" fmla="*/ 59 h 492"/>
                  <a:gd name="T32" fmla="*/ 11 w 548"/>
                  <a:gd name="T33" fmla="*/ 5 h 492"/>
                  <a:gd name="T34" fmla="*/ 30 w 548"/>
                  <a:gd name="T35" fmla="*/ 9 h 492"/>
                  <a:gd name="T36" fmla="*/ 38 w 548"/>
                  <a:gd name="T37" fmla="*/ 14 h 492"/>
                  <a:gd name="T38" fmla="*/ 33 w 548"/>
                  <a:gd name="T39" fmla="*/ 3 h 492"/>
                  <a:gd name="T40" fmla="*/ 46 w 548"/>
                  <a:gd name="T41" fmla="*/ 27 h 492"/>
                  <a:gd name="T42" fmla="*/ 40 w 548"/>
                  <a:gd name="T43" fmla="*/ 42 h 492"/>
                  <a:gd name="T44" fmla="*/ 33 w 548"/>
                  <a:gd name="T45" fmla="*/ 37 h 492"/>
                  <a:gd name="T46" fmla="*/ 30 w 548"/>
                  <a:gd name="T47" fmla="*/ 36 h 492"/>
                  <a:gd name="T48" fmla="*/ 28 w 548"/>
                  <a:gd name="T49" fmla="*/ 34 h 492"/>
                  <a:gd name="T50" fmla="*/ 30 w 548"/>
                  <a:gd name="T51" fmla="*/ 33 h 492"/>
                  <a:gd name="T52" fmla="*/ 28 w 548"/>
                  <a:gd name="T53" fmla="*/ 30 h 492"/>
                  <a:gd name="T54" fmla="*/ 27 w 548"/>
                  <a:gd name="T55" fmla="*/ 27 h 492"/>
                  <a:gd name="T56" fmla="*/ 24 w 548"/>
                  <a:gd name="T57" fmla="*/ 18 h 492"/>
                  <a:gd name="T58" fmla="*/ 24 w 548"/>
                  <a:gd name="T59" fmla="*/ 21 h 492"/>
                  <a:gd name="T60" fmla="*/ 24 w 548"/>
                  <a:gd name="T61" fmla="*/ 23 h 492"/>
                  <a:gd name="T62" fmla="*/ 25 w 548"/>
                  <a:gd name="T63" fmla="*/ 25 h 492"/>
                  <a:gd name="T64" fmla="*/ 25 w 548"/>
                  <a:gd name="T65" fmla="*/ 27 h 492"/>
                  <a:gd name="T66" fmla="*/ 23 w 548"/>
                  <a:gd name="T67" fmla="*/ 31 h 492"/>
                  <a:gd name="T68" fmla="*/ 26 w 548"/>
                  <a:gd name="T69" fmla="*/ 31 h 492"/>
                  <a:gd name="T70" fmla="*/ 26 w 548"/>
                  <a:gd name="T71" fmla="*/ 33 h 492"/>
                  <a:gd name="T72" fmla="*/ 24 w 548"/>
                  <a:gd name="T73" fmla="*/ 36 h 492"/>
                  <a:gd name="T74" fmla="*/ 26 w 548"/>
                  <a:gd name="T75" fmla="*/ 37 h 492"/>
                  <a:gd name="T76" fmla="*/ 26 w 548"/>
                  <a:gd name="T77" fmla="*/ 38 h 492"/>
                  <a:gd name="T78" fmla="*/ 26 w 548"/>
                  <a:gd name="T79" fmla="*/ 40 h 492"/>
                  <a:gd name="T80" fmla="*/ 29 w 548"/>
                  <a:gd name="T81" fmla="*/ 40 h 492"/>
                  <a:gd name="T82" fmla="*/ 33 w 548"/>
                  <a:gd name="T83" fmla="*/ 39 h 492"/>
                  <a:gd name="T84" fmla="*/ 30 w 548"/>
                  <a:gd name="T85" fmla="*/ 48 h 492"/>
                  <a:gd name="T86" fmla="*/ 32 w 548"/>
                  <a:gd name="T87" fmla="*/ 43 h 492"/>
                  <a:gd name="T88" fmla="*/ 34 w 548"/>
                  <a:gd name="T89" fmla="*/ 45 h 492"/>
                  <a:gd name="T90" fmla="*/ 36 w 548"/>
                  <a:gd name="T91" fmla="*/ 41 h 492"/>
                  <a:gd name="T92" fmla="*/ 46 w 548"/>
                  <a:gd name="T93" fmla="*/ 43 h 492"/>
                  <a:gd name="T94" fmla="*/ 61 w 548"/>
                  <a:gd name="T95" fmla="*/ 41 h 492"/>
                  <a:gd name="T96" fmla="*/ 69 w 548"/>
                  <a:gd name="T97" fmla="*/ 57 h 492"/>
                  <a:gd name="T98" fmla="*/ 67 w 548"/>
                  <a:gd name="T99" fmla="*/ 53 h 492"/>
                  <a:gd name="T100" fmla="*/ 67 w 548"/>
                  <a:gd name="T101" fmla="*/ 59 h 492"/>
                  <a:gd name="T102" fmla="*/ 64 w 548"/>
                  <a:gd name="T103" fmla="*/ 54 h 492"/>
                  <a:gd name="T104" fmla="*/ 63 w 548"/>
                  <a:gd name="T105" fmla="*/ 60 h 492"/>
                  <a:gd name="T106" fmla="*/ 61 w 548"/>
                  <a:gd name="T107" fmla="*/ 61 h 492"/>
                  <a:gd name="T108" fmla="*/ 60 w 548"/>
                  <a:gd name="T109" fmla="*/ 57 h 492"/>
                  <a:gd name="T110" fmla="*/ 59 w 548"/>
                  <a:gd name="T111" fmla="*/ 61 h 492"/>
                  <a:gd name="T112" fmla="*/ 58 w 548"/>
                  <a:gd name="T113" fmla="*/ 62 h 4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8"/>
                  <a:gd name="T172" fmla="*/ 0 h 492"/>
                  <a:gd name="T173" fmla="*/ 548 w 548"/>
                  <a:gd name="T174" fmla="*/ 492 h 4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8" h="492">
                    <a:moveTo>
                      <a:pt x="457" y="492"/>
                    </a:moveTo>
                    <a:lnTo>
                      <a:pt x="453" y="486"/>
                    </a:lnTo>
                    <a:lnTo>
                      <a:pt x="450" y="476"/>
                    </a:lnTo>
                    <a:lnTo>
                      <a:pt x="450" y="466"/>
                    </a:lnTo>
                    <a:lnTo>
                      <a:pt x="450" y="459"/>
                    </a:lnTo>
                    <a:lnTo>
                      <a:pt x="449" y="459"/>
                    </a:lnTo>
                    <a:lnTo>
                      <a:pt x="447" y="459"/>
                    </a:lnTo>
                    <a:lnTo>
                      <a:pt x="446" y="459"/>
                    </a:lnTo>
                    <a:lnTo>
                      <a:pt x="445" y="458"/>
                    </a:lnTo>
                    <a:lnTo>
                      <a:pt x="443" y="466"/>
                    </a:lnTo>
                    <a:lnTo>
                      <a:pt x="443" y="474"/>
                    </a:lnTo>
                    <a:lnTo>
                      <a:pt x="443" y="483"/>
                    </a:lnTo>
                    <a:lnTo>
                      <a:pt x="442" y="491"/>
                    </a:lnTo>
                    <a:lnTo>
                      <a:pt x="439" y="490"/>
                    </a:lnTo>
                    <a:lnTo>
                      <a:pt x="434" y="490"/>
                    </a:lnTo>
                    <a:lnTo>
                      <a:pt x="431" y="490"/>
                    </a:lnTo>
                    <a:lnTo>
                      <a:pt x="426" y="490"/>
                    </a:lnTo>
                    <a:lnTo>
                      <a:pt x="425" y="482"/>
                    </a:lnTo>
                    <a:lnTo>
                      <a:pt x="425" y="474"/>
                    </a:lnTo>
                    <a:lnTo>
                      <a:pt x="424" y="466"/>
                    </a:lnTo>
                    <a:lnTo>
                      <a:pt x="423" y="458"/>
                    </a:lnTo>
                    <a:lnTo>
                      <a:pt x="422" y="458"/>
                    </a:lnTo>
                    <a:lnTo>
                      <a:pt x="420" y="458"/>
                    </a:lnTo>
                    <a:lnTo>
                      <a:pt x="419" y="458"/>
                    </a:lnTo>
                    <a:lnTo>
                      <a:pt x="418" y="458"/>
                    </a:lnTo>
                    <a:lnTo>
                      <a:pt x="417" y="466"/>
                    </a:lnTo>
                    <a:lnTo>
                      <a:pt x="417" y="474"/>
                    </a:lnTo>
                    <a:lnTo>
                      <a:pt x="417" y="483"/>
                    </a:lnTo>
                    <a:lnTo>
                      <a:pt x="417" y="491"/>
                    </a:lnTo>
                    <a:lnTo>
                      <a:pt x="412" y="490"/>
                    </a:lnTo>
                    <a:lnTo>
                      <a:pt x="407" y="490"/>
                    </a:lnTo>
                    <a:lnTo>
                      <a:pt x="402" y="490"/>
                    </a:lnTo>
                    <a:lnTo>
                      <a:pt x="397" y="490"/>
                    </a:lnTo>
                    <a:lnTo>
                      <a:pt x="396" y="475"/>
                    </a:lnTo>
                    <a:lnTo>
                      <a:pt x="395" y="466"/>
                    </a:lnTo>
                    <a:lnTo>
                      <a:pt x="394" y="462"/>
                    </a:lnTo>
                    <a:lnTo>
                      <a:pt x="393" y="460"/>
                    </a:lnTo>
                    <a:lnTo>
                      <a:pt x="392" y="459"/>
                    </a:lnTo>
                    <a:lnTo>
                      <a:pt x="390" y="459"/>
                    </a:lnTo>
                    <a:lnTo>
                      <a:pt x="389" y="459"/>
                    </a:lnTo>
                    <a:lnTo>
                      <a:pt x="388" y="459"/>
                    </a:lnTo>
                    <a:lnTo>
                      <a:pt x="389" y="476"/>
                    </a:lnTo>
                    <a:lnTo>
                      <a:pt x="389" y="485"/>
                    </a:lnTo>
                    <a:lnTo>
                      <a:pt x="384" y="490"/>
                    </a:lnTo>
                    <a:lnTo>
                      <a:pt x="369" y="492"/>
                    </a:lnTo>
                    <a:lnTo>
                      <a:pt x="369" y="488"/>
                    </a:lnTo>
                    <a:lnTo>
                      <a:pt x="369" y="482"/>
                    </a:lnTo>
                    <a:lnTo>
                      <a:pt x="367" y="477"/>
                    </a:lnTo>
                    <a:lnTo>
                      <a:pt x="367" y="473"/>
                    </a:lnTo>
                    <a:lnTo>
                      <a:pt x="366" y="473"/>
                    </a:lnTo>
                    <a:lnTo>
                      <a:pt x="365" y="473"/>
                    </a:lnTo>
                    <a:lnTo>
                      <a:pt x="363" y="473"/>
                    </a:lnTo>
                    <a:lnTo>
                      <a:pt x="362" y="474"/>
                    </a:lnTo>
                    <a:lnTo>
                      <a:pt x="360" y="477"/>
                    </a:lnTo>
                    <a:lnTo>
                      <a:pt x="360" y="482"/>
                    </a:lnTo>
                    <a:lnTo>
                      <a:pt x="359" y="486"/>
                    </a:lnTo>
                    <a:lnTo>
                      <a:pt x="359" y="491"/>
                    </a:lnTo>
                    <a:lnTo>
                      <a:pt x="356" y="490"/>
                    </a:lnTo>
                    <a:lnTo>
                      <a:pt x="352" y="490"/>
                    </a:lnTo>
                    <a:lnTo>
                      <a:pt x="349" y="490"/>
                    </a:lnTo>
                    <a:lnTo>
                      <a:pt x="346" y="490"/>
                    </a:lnTo>
                    <a:lnTo>
                      <a:pt x="344" y="485"/>
                    </a:lnTo>
                    <a:lnTo>
                      <a:pt x="344" y="481"/>
                    </a:lnTo>
                    <a:lnTo>
                      <a:pt x="344" y="477"/>
                    </a:lnTo>
                    <a:lnTo>
                      <a:pt x="344" y="473"/>
                    </a:lnTo>
                    <a:lnTo>
                      <a:pt x="343" y="471"/>
                    </a:lnTo>
                    <a:lnTo>
                      <a:pt x="341" y="471"/>
                    </a:lnTo>
                    <a:lnTo>
                      <a:pt x="340" y="471"/>
                    </a:lnTo>
                    <a:lnTo>
                      <a:pt x="337" y="471"/>
                    </a:lnTo>
                    <a:lnTo>
                      <a:pt x="337" y="476"/>
                    </a:lnTo>
                    <a:lnTo>
                      <a:pt x="337" y="481"/>
                    </a:lnTo>
                    <a:lnTo>
                      <a:pt x="336" y="485"/>
                    </a:lnTo>
                    <a:lnTo>
                      <a:pt x="336" y="490"/>
                    </a:lnTo>
                    <a:lnTo>
                      <a:pt x="331" y="490"/>
                    </a:lnTo>
                    <a:lnTo>
                      <a:pt x="327" y="490"/>
                    </a:lnTo>
                    <a:lnTo>
                      <a:pt x="324" y="489"/>
                    </a:lnTo>
                    <a:lnTo>
                      <a:pt x="321" y="488"/>
                    </a:lnTo>
                    <a:lnTo>
                      <a:pt x="321" y="484"/>
                    </a:lnTo>
                    <a:lnTo>
                      <a:pt x="321" y="481"/>
                    </a:lnTo>
                    <a:lnTo>
                      <a:pt x="321" y="477"/>
                    </a:lnTo>
                    <a:lnTo>
                      <a:pt x="321" y="474"/>
                    </a:lnTo>
                    <a:lnTo>
                      <a:pt x="319" y="474"/>
                    </a:lnTo>
                    <a:lnTo>
                      <a:pt x="317" y="474"/>
                    </a:lnTo>
                    <a:lnTo>
                      <a:pt x="316" y="474"/>
                    </a:lnTo>
                    <a:lnTo>
                      <a:pt x="313" y="475"/>
                    </a:lnTo>
                    <a:lnTo>
                      <a:pt x="313" y="478"/>
                    </a:lnTo>
                    <a:lnTo>
                      <a:pt x="313" y="482"/>
                    </a:lnTo>
                    <a:lnTo>
                      <a:pt x="313" y="485"/>
                    </a:lnTo>
                    <a:lnTo>
                      <a:pt x="313" y="489"/>
                    </a:lnTo>
                    <a:lnTo>
                      <a:pt x="310" y="489"/>
                    </a:lnTo>
                    <a:lnTo>
                      <a:pt x="306" y="489"/>
                    </a:lnTo>
                    <a:lnTo>
                      <a:pt x="303" y="489"/>
                    </a:lnTo>
                    <a:lnTo>
                      <a:pt x="299" y="490"/>
                    </a:lnTo>
                    <a:lnTo>
                      <a:pt x="297" y="484"/>
                    </a:lnTo>
                    <a:lnTo>
                      <a:pt x="295" y="481"/>
                    </a:lnTo>
                    <a:lnTo>
                      <a:pt x="293" y="480"/>
                    </a:lnTo>
                    <a:lnTo>
                      <a:pt x="291" y="478"/>
                    </a:lnTo>
                    <a:lnTo>
                      <a:pt x="290" y="480"/>
                    </a:lnTo>
                    <a:lnTo>
                      <a:pt x="289" y="481"/>
                    </a:lnTo>
                    <a:lnTo>
                      <a:pt x="288" y="484"/>
                    </a:lnTo>
                    <a:lnTo>
                      <a:pt x="287" y="490"/>
                    </a:lnTo>
                    <a:lnTo>
                      <a:pt x="266" y="490"/>
                    </a:lnTo>
                    <a:lnTo>
                      <a:pt x="244" y="489"/>
                    </a:lnTo>
                    <a:lnTo>
                      <a:pt x="223" y="489"/>
                    </a:lnTo>
                    <a:lnTo>
                      <a:pt x="203" y="489"/>
                    </a:lnTo>
                    <a:lnTo>
                      <a:pt x="182" y="488"/>
                    </a:lnTo>
                    <a:lnTo>
                      <a:pt x="161" y="488"/>
                    </a:lnTo>
                    <a:lnTo>
                      <a:pt x="140" y="488"/>
                    </a:lnTo>
                    <a:lnTo>
                      <a:pt x="120" y="488"/>
                    </a:lnTo>
                    <a:lnTo>
                      <a:pt x="105" y="466"/>
                    </a:lnTo>
                    <a:lnTo>
                      <a:pt x="92" y="443"/>
                    </a:lnTo>
                    <a:lnTo>
                      <a:pt x="83" y="416"/>
                    </a:lnTo>
                    <a:lnTo>
                      <a:pt x="76" y="390"/>
                    </a:lnTo>
                    <a:lnTo>
                      <a:pt x="69" y="363"/>
                    </a:lnTo>
                    <a:lnTo>
                      <a:pt x="63" y="337"/>
                    </a:lnTo>
                    <a:lnTo>
                      <a:pt x="56" y="311"/>
                    </a:lnTo>
                    <a:lnTo>
                      <a:pt x="49" y="288"/>
                    </a:lnTo>
                    <a:lnTo>
                      <a:pt x="48" y="287"/>
                    </a:lnTo>
                    <a:lnTo>
                      <a:pt x="46" y="287"/>
                    </a:lnTo>
                    <a:lnTo>
                      <a:pt x="45" y="287"/>
                    </a:lnTo>
                    <a:lnTo>
                      <a:pt x="42" y="287"/>
                    </a:lnTo>
                    <a:lnTo>
                      <a:pt x="47" y="312"/>
                    </a:lnTo>
                    <a:lnTo>
                      <a:pt x="53" y="337"/>
                    </a:lnTo>
                    <a:lnTo>
                      <a:pt x="59" y="361"/>
                    </a:lnTo>
                    <a:lnTo>
                      <a:pt x="65" y="385"/>
                    </a:lnTo>
                    <a:lnTo>
                      <a:pt x="72" y="410"/>
                    </a:lnTo>
                    <a:lnTo>
                      <a:pt x="82" y="435"/>
                    </a:lnTo>
                    <a:lnTo>
                      <a:pt x="92" y="459"/>
                    </a:lnTo>
                    <a:lnTo>
                      <a:pt x="104" y="484"/>
                    </a:lnTo>
                    <a:lnTo>
                      <a:pt x="102" y="485"/>
                    </a:lnTo>
                    <a:lnTo>
                      <a:pt x="102" y="486"/>
                    </a:lnTo>
                    <a:lnTo>
                      <a:pt x="102" y="488"/>
                    </a:lnTo>
                    <a:lnTo>
                      <a:pt x="91" y="488"/>
                    </a:lnTo>
                    <a:lnTo>
                      <a:pt x="79" y="488"/>
                    </a:lnTo>
                    <a:lnTo>
                      <a:pt x="67" y="488"/>
                    </a:lnTo>
                    <a:lnTo>
                      <a:pt x="55" y="486"/>
                    </a:lnTo>
                    <a:lnTo>
                      <a:pt x="42" y="486"/>
                    </a:lnTo>
                    <a:lnTo>
                      <a:pt x="31" y="486"/>
                    </a:lnTo>
                    <a:lnTo>
                      <a:pt x="18" y="486"/>
                    </a:lnTo>
                    <a:lnTo>
                      <a:pt x="7" y="486"/>
                    </a:lnTo>
                    <a:lnTo>
                      <a:pt x="6" y="483"/>
                    </a:lnTo>
                    <a:lnTo>
                      <a:pt x="4" y="477"/>
                    </a:lnTo>
                    <a:lnTo>
                      <a:pt x="2" y="467"/>
                    </a:lnTo>
                    <a:lnTo>
                      <a:pt x="0" y="447"/>
                    </a:lnTo>
                    <a:lnTo>
                      <a:pt x="1" y="394"/>
                    </a:lnTo>
                    <a:lnTo>
                      <a:pt x="3" y="341"/>
                    </a:lnTo>
                    <a:lnTo>
                      <a:pt x="8" y="289"/>
                    </a:lnTo>
                    <a:lnTo>
                      <a:pt x="16" y="236"/>
                    </a:lnTo>
                    <a:lnTo>
                      <a:pt x="27" y="184"/>
                    </a:lnTo>
                    <a:lnTo>
                      <a:pt x="42" y="135"/>
                    </a:lnTo>
                    <a:lnTo>
                      <a:pt x="62" y="85"/>
                    </a:lnTo>
                    <a:lnTo>
                      <a:pt x="86" y="39"/>
                    </a:lnTo>
                    <a:lnTo>
                      <a:pt x="109" y="17"/>
                    </a:lnTo>
                    <a:lnTo>
                      <a:pt x="129" y="5"/>
                    </a:lnTo>
                    <a:lnTo>
                      <a:pt x="145" y="0"/>
                    </a:lnTo>
                    <a:lnTo>
                      <a:pt x="160" y="1"/>
                    </a:lnTo>
                    <a:lnTo>
                      <a:pt x="174" y="10"/>
                    </a:lnTo>
                    <a:lnTo>
                      <a:pt x="189" y="23"/>
                    </a:lnTo>
                    <a:lnTo>
                      <a:pt x="207" y="43"/>
                    </a:lnTo>
                    <a:lnTo>
                      <a:pt x="229" y="65"/>
                    </a:lnTo>
                    <a:lnTo>
                      <a:pt x="234" y="70"/>
                    </a:lnTo>
                    <a:lnTo>
                      <a:pt x="239" y="78"/>
                    </a:lnTo>
                    <a:lnTo>
                      <a:pt x="246" y="86"/>
                    </a:lnTo>
                    <a:lnTo>
                      <a:pt x="253" y="95"/>
                    </a:lnTo>
                    <a:lnTo>
                      <a:pt x="261" y="103"/>
                    </a:lnTo>
                    <a:lnTo>
                      <a:pt x="269" y="110"/>
                    </a:lnTo>
                    <a:lnTo>
                      <a:pt x="278" y="115"/>
                    </a:lnTo>
                    <a:lnTo>
                      <a:pt x="286" y="119"/>
                    </a:lnTo>
                    <a:lnTo>
                      <a:pt x="291" y="113"/>
                    </a:lnTo>
                    <a:lnTo>
                      <a:pt x="298" y="106"/>
                    </a:lnTo>
                    <a:lnTo>
                      <a:pt x="303" y="99"/>
                    </a:lnTo>
                    <a:lnTo>
                      <a:pt x="306" y="92"/>
                    </a:lnTo>
                    <a:lnTo>
                      <a:pt x="291" y="73"/>
                    </a:lnTo>
                    <a:lnTo>
                      <a:pt x="279" y="56"/>
                    </a:lnTo>
                    <a:lnTo>
                      <a:pt x="271" y="45"/>
                    </a:lnTo>
                    <a:lnTo>
                      <a:pt x="264" y="36"/>
                    </a:lnTo>
                    <a:lnTo>
                      <a:pt x="259" y="29"/>
                    </a:lnTo>
                    <a:lnTo>
                      <a:pt x="258" y="24"/>
                    </a:lnTo>
                    <a:lnTo>
                      <a:pt x="258" y="22"/>
                    </a:lnTo>
                    <a:lnTo>
                      <a:pt x="259" y="20"/>
                    </a:lnTo>
                    <a:lnTo>
                      <a:pt x="278" y="38"/>
                    </a:lnTo>
                    <a:lnTo>
                      <a:pt x="295" y="59"/>
                    </a:lnTo>
                    <a:lnTo>
                      <a:pt x="312" y="82"/>
                    </a:lnTo>
                    <a:lnTo>
                      <a:pt x="328" y="107"/>
                    </a:lnTo>
                    <a:lnTo>
                      <a:pt x="342" y="134"/>
                    </a:lnTo>
                    <a:lnTo>
                      <a:pt x="354" y="161"/>
                    </a:lnTo>
                    <a:lnTo>
                      <a:pt x="362" y="189"/>
                    </a:lnTo>
                    <a:lnTo>
                      <a:pt x="366" y="216"/>
                    </a:lnTo>
                    <a:lnTo>
                      <a:pt x="362" y="244"/>
                    </a:lnTo>
                    <a:lnTo>
                      <a:pt x="358" y="272"/>
                    </a:lnTo>
                    <a:lnTo>
                      <a:pt x="354" y="300"/>
                    </a:lnTo>
                    <a:lnTo>
                      <a:pt x="349" y="329"/>
                    </a:lnTo>
                    <a:lnTo>
                      <a:pt x="339" y="330"/>
                    </a:lnTo>
                    <a:lnTo>
                      <a:pt x="332" y="330"/>
                    </a:lnTo>
                    <a:lnTo>
                      <a:pt x="325" y="330"/>
                    </a:lnTo>
                    <a:lnTo>
                      <a:pt x="320" y="330"/>
                    </a:lnTo>
                    <a:lnTo>
                      <a:pt x="316" y="330"/>
                    </a:lnTo>
                    <a:lnTo>
                      <a:pt x="310" y="330"/>
                    </a:lnTo>
                    <a:lnTo>
                      <a:pt x="304" y="330"/>
                    </a:lnTo>
                    <a:lnTo>
                      <a:pt x="297" y="329"/>
                    </a:lnTo>
                    <a:lnTo>
                      <a:pt x="293" y="316"/>
                    </a:lnTo>
                    <a:lnTo>
                      <a:pt x="289" y="308"/>
                    </a:lnTo>
                    <a:lnTo>
                      <a:pt x="283" y="303"/>
                    </a:lnTo>
                    <a:lnTo>
                      <a:pt x="274" y="301"/>
                    </a:lnTo>
                    <a:lnTo>
                      <a:pt x="267" y="294"/>
                    </a:lnTo>
                    <a:lnTo>
                      <a:pt x="261" y="290"/>
                    </a:lnTo>
                    <a:lnTo>
                      <a:pt x="257" y="289"/>
                    </a:lnTo>
                    <a:lnTo>
                      <a:pt x="252" y="289"/>
                    </a:lnTo>
                    <a:lnTo>
                      <a:pt x="248" y="290"/>
                    </a:lnTo>
                    <a:lnTo>
                      <a:pt x="243" y="293"/>
                    </a:lnTo>
                    <a:lnTo>
                      <a:pt x="237" y="295"/>
                    </a:lnTo>
                    <a:lnTo>
                      <a:pt x="229" y="296"/>
                    </a:lnTo>
                    <a:lnTo>
                      <a:pt x="231" y="290"/>
                    </a:lnTo>
                    <a:lnTo>
                      <a:pt x="234" y="286"/>
                    </a:lnTo>
                    <a:lnTo>
                      <a:pt x="237" y="282"/>
                    </a:lnTo>
                    <a:lnTo>
                      <a:pt x="242" y="279"/>
                    </a:lnTo>
                    <a:lnTo>
                      <a:pt x="237" y="279"/>
                    </a:lnTo>
                    <a:lnTo>
                      <a:pt x="235" y="279"/>
                    </a:lnTo>
                    <a:lnTo>
                      <a:pt x="231" y="279"/>
                    </a:lnTo>
                    <a:lnTo>
                      <a:pt x="226" y="280"/>
                    </a:lnTo>
                    <a:lnTo>
                      <a:pt x="226" y="278"/>
                    </a:lnTo>
                    <a:lnTo>
                      <a:pt x="225" y="274"/>
                    </a:lnTo>
                    <a:lnTo>
                      <a:pt x="225" y="271"/>
                    </a:lnTo>
                    <a:lnTo>
                      <a:pt x="223" y="269"/>
                    </a:lnTo>
                    <a:lnTo>
                      <a:pt x="227" y="267"/>
                    </a:lnTo>
                    <a:lnTo>
                      <a:pt x="231" y="266"/>
                    </a:lnTo>
                    <a:lnTo>
                      <a:pt x="235" y="265"/>
                    </a:lnTo>
                    <a:lnTo>
                      <a:pt x="238" y="264"/>
                    </a:lnTo>
                    <a:lnTo>
                      <a:pt x="239" y="263"/>
                    </a:lnTo>
                    <a:lnTo>
                      <a:pt x="239" y="262"/>
                    </a:lnTo>
                    <a:lnTo>
                      <a:pt x="239" y="260"/>
                    </a:lnTo>
                    <a:lnTo>
                      <a:pt x="239" y="259"/>
                    </a:lnTo>
                    <a:lnTo>
                      <a:pt x="235" y="259"/>
                    </a:lnTo>
                    <a:lnTo>
                      <a:pt x="230" y="259"/>
                    </a:lnTo>
                    <a:lnTo>
                      <a:pt x="225" y="259"/>
                    </a:lnTo>
                    <a:lnTo>
                      <a:pt x="220" y="259"/>
                    </a:lnTo>
                    <a:lnTo>
                      <a:pt x="219" y="252"/>
                    </a:lnTo>
                    <a:lnTo>
                      <a:pt x="218" y="247"/>
                    </a:lnTo>
                    <a:lnTo>
                      <a:pt x="219" y="242"/>
                    </a:lnTo>
                    <a:lnTo>
                      <a:pt x="221" y="237"/>
                    </a:lnTo>
                    <a:lnTo>
                      <a:pt x="220" y="236"/>
                    </a:lnTo>
                    <a:lnTo>
                      <a:pt x="218" y="235"/>
                    </a:lnTo>
                    <a:lnTo>
                      <a:pt x="216" y="235"/>
                    </a:lnTo>
                    <a:lnTo>
                      <a:pt x="214" y="234"/>
                    </a:lnTo>
                    <a:lnTo>
                      <a:pt x="214" y="229"/>
                    </a:lnTo>
                    <a:lnTo>
                      <a:pt x="214" y="225"/>
                    </a:lnTo>
                    <a:lnTo>
                      <a:pt x="214" y="220"/>
                    </a:lnTo>
                    <a:lnTo>
                      <a:pt x="214" y="216"/>
                    </a:lnTo>
                    <a:lnTo>
                      <a:pt x="213" y="216"/>
                    </a:lnTo>
                    <a:lnTo>
                      <a:pt x="213" y="214"/>
                    </a:lnTo>
                    <a:lnTo>
                      <a:pt x="212" y="214"/>
                    </a:lnTo>
                    <a:lnTo>
                      <a:pt x="210" y="172"/>
                    </a:lnTo>
                    <a:lnTo>
                      <a:pt x="207" y="148"/>
                    </a:lnTo>
                    <a:lnTo>
                      <a:pt x="206" y="136"/>
                    </a:lnTo>
                    <a:lnTo>
                      <a:pt x="206" y="129"/>
                    </a:lnTo>
                    <a:lnTo>
                      <a:pt x="200" y="131"/>
                    </a:lnTo>
                    <a:lnTo>
                      <a:pt x="196" y="134"/>
                    </a:lnTo>
                    <a:lnTo>
                      <a:pt x="192" y="137"/>
                    </a:lnTo>
                    <a:lnTo>
                      <a:pt x="189" y="142"/>
                    </a:lnTo>
                    <a:lnTo>
                      <a:pt x="190" y="143"/>
                    </a:lnTo>
                    <a:lnTo>
                      <a:pt x="191" y="144"/>
                    </a:lnTo>
                    <a:lnTo>
                      <a:pt x="193" y="144"/>
                    </a:lnTo>
                    <a:lnTo>
                      <a:pt x="196" y="145"/>
                    </a:lnTo>
                    <a:lnTo>
                      <a:pt x="195" y="151"/>
                    </a:lnTo>
                    <a:lnTo>
                      <a:pt x="191" y="157"/>
                    </a:lnTo>
                    <a:lnTo>
                      <a:pt x="188" y="163"/>
                    </a:lnTo>
                    <a:lnTo>
                      <a:pt x="184" y="168"/>
                    </a:lnTo>
                    <a:lnTo>
                      <a:pt x="188" y="167"/>
                    </a:lnTo>
                    <a:lnTo>
                      <a:pt x="191" y="166"/>
                    </a:lnTo>
                    <a:lnTo>
                      <a:pt x="193" y="166"/>
                    </a:lnTo>
                    <a:lnTo>
                      <a:pt x="197" y="165"/>
                    </a:lnTo>
                    <a:lnTo>
                      <a:pt x="197" y="168"/>
                    </a:lnTo>
                    <a:lnTo>
                      <a:pt x="197" y="172"/>
                    </a:lnTo>
                    <a:lnTo>
                      <a:pt x="197" y="175"/>
                    </a:lnTo>
                    <a:lnTo>
                      <a:pt x="197" y="179"/>
                    </a:lnTo>
                    <a:lnTo>
                      <a:pt x="195" y="181"/>
                    </a:lnTo>
                    <a:lnTo>
                      <a:pt x="191" y="182"/>
                    </a:lnTo>
                    <a:lnTo>
                      <a:pt x="188" y="184"/>
                    </a:lnTo>
                    <a:lnTo>
                      <a:pt x="185" y="187"/>
                    </a:lnTo>
                    <a:lnTo>
                      <a:pt x="186" y="191"/>
                    </a:lnTo>
                    <a:lnTo>
                      <a:pt x="190" y="191"/>
                    </a:lnTo>
                    <a:lnTo>
                      <a:pt x="195" y="190"/>
                    </a:lnTo>
                    <a:lnTo>
                      <a:pt x="200" y="188"/>
                    </a:lnTo>
                    <a:lnTo>
                      <a:pt x="199" y="191"/>
                    </a:lnTo>
                    <a:lnTo>
                      <a:pt x="199" y="196"/>
                    </a:lnTo>
                    <a:lnTo>
                      <a:pt x="198" y="199"/>
                    </a:lnTo>
                    <a:lnTo>
                      <a:pt x="197" y="204"/>
                    </a:lnTo>
                    <a:lnTo>
                      <a:pt x="190" y="207"/>
                    </a:lnTo>
                    <a:lnTo>
                      <a:pt x="185" y="211"/>
                    </a:lnTo>
                    <a:lnTo>
                      <a:pt x="181" y="216"/>
                    </a:lnTo>
                    <a:lnTo>
                      <a:pt x="177" y="222"/>
                    </a:lnTo>
                    <a:lnTo>
                      <a:pt x="182" y="220"/>
                    </a:lnTo>
                    <a:lnTo>
                      <a:pt x="188" y="218"/>
                    </a:lnTo>
                    <a:lnTo>
                      <a:pt x="195" y="216"/>
                    </a:lnTo>
                    <a:lnTo>
                      <a:pt x="200" y="213"/>
                    </a:lnTo>
                    <a:lnTo>
                      <a:pt x="199" y="216"/>
                    </a:lnTo>
                    <a:lnTo>
                      <a:pt x="199" y="218"/>
                    </a:lnTo>
                    <a:lnTo>
                      <a:pt x="199" y="221"/>
                    </a:lnTo>
                    <a:lnTo>
                      <a:pt x="199" y="224"/>
                    </a:lnTo>
                    <a:lnTo>
                      <a:pt x="193" y="227"/>
                    </a:lnTo>
                    <a:lnTo>
                      <a:pt x="189" y="231"/>
                    </a:lnTo>
                    <a:lnTo>
                      <a:pt x="183" y="235"/>
                    </a:lnTo>
                    <a:lnTo>
                      <a:pt x="177" y="239"/>
                    </a:lnTo>
                    <a:lnTo>
                      <a:pt x="177" y="241"/>
                    </a:lnTo>
                    <a:lnTo>
                      <a:pt x="177" y="242"/>
                    </a:lnTo>
                    <a:lnTo>
                      <a:pt x="178" y="242"/>
                    </a:lnTo>
                    <a:lnTo>
                      <a:pt x="180" y="243"/>
                    </a:lnTo>
                    <a:lnTo>
                      <a:pt x="184" y="241"/>
                    </a:lnTo>
                    <a:lnTo>
                      <a:pt x="189" y="237"/>
                    </a:lnTo>
                    <a:lnTo>
                      <a:pt x="195" y="236"/>
                    </a:lnTo>
                    <a:lnTo>
                      <a:pt x="201" y="236"/>
                    </a:lnTo>
                    <a:lnTo>
                      <a:pt x="201" y="239"/>
                    </a:lnTo>
                    <a:lnTo>
                      <a:pt x="203" y="241"/>
                    </a:lnTo>
                    <a:lnTo>
                      <a:pt x="203" y="244"/>
                    </a:lnTo>
                    <a:lnTo>
                      <a:pt x="204" y="247"/>
                    </a:lnTo>
                    <a:lnTo>
                      <a:pt x="199" y="251"/>
                    </a:lnTo>
                    <a:lnTo>
                      <a:pt x="195" y="255"/>
                    </a:lnTo>
                    <a:lnTo>
                      <a:pt x="190" y="259"/>
                    </a:lnTo>
                    <a:lnTo>
                      <a:pt x="188" y="265"/>
                    </a:lnTo>
                    <a:lnTo>
                      <a:pt x="193" y="264"/>
                    </a:lnTo>
                    <a:lnTo>
                      <a:pt x="198" y="260"/>
                    </a:lnTo>
                    <a:lnTo>
                      <a:pt x="201" y="257"/>
                    </a:lnTo>
                    <a:lnTo>
                      <a:pt x="208" y="257"/>
                    </a:lnTo>
                    <a:lnTo>
                      <a:pt x="208" y="260"/>
                    </a:lnTo>
                    <a:lnTo>
                      <a:pt x="208" y="263"/>
                    </a:lnTo>
                    <a:lnTo>
                      <a:pt x="208" y="266"/>
                    </a:lnTo>
                    <a:lnTo>
                      <a:pt x="208" y="269"/>
                    </a:lnTo>
                    <a:lnTo>
                      <a:pt x="198" y="275"/>
                    </a:lnTo>
                    <a:lnTo>
                      <a:pt x="193" y="280"/>
                    </a:lnTo>
                    <a:lnTo>
                      <a:pt x="190" y="284"/>
                    </a:lnTo>
                    <a:lnTo>
                      <a:pt x="188" y="286"/>
                    </a:lnTo>
                    <a:lnTo>
                      <a:pt x="195" y="285"/>
                    </a:lnTo>
                    <a:lnTo>
                      <a:pt x="200" y="282"/>
                    </a:lnTo>
                    <a:lnTo>
                      <a:pt x="206" y="279"/>
                    </a:lnTo>
                    <a:lnTo>
                      <a:pt x="214" y="277"/>
                    </a:lnTo>
                    <a:lnTo>
                      <a:pt x="214" y="279"/>
                    </a:lnTo>
                    <a:lnTo>
                      <a:pt x="214" y="281"/>
                    </a:lnTo>
                    <a:lnTo>
                      <a:pt x="213" y="285"/>
                    </a:lnTo>
                    <a:lnTo>
                      <a:pt x="213" y="287"/>
                    </a:lnTo>
                    <a:lnTo>
                      <a:pt x="208" y="290"/>
                    </a:lnTo>
                    <a:lnTo>
                      <a:pt x="203" y="294"/>
                    </a:lnTo>
                    <a:lnTo>
                      <a:pt x="198" y="297"/>
                    </a:lnTo>
                    <a:lnTo>
                      <a:pt x="192" y="301"/>
                    </a:lnTo>
                    <a:lnTo>
                      <a:pt x="192" y="302"/>
                    </a:lnTo>
                    <a:lnTo>
                      <a:pt x="192" y="303"/>
                    </a:lnTo>
                    <a:lnTo>
                      <a:pt x="192" y="304"/>
                    </a:lnTo>
                    <a:lnTo>
                      <a:pt x="192" y="305"/>
                    </a:lnTo>
                    <a:lnTo>
                      <a:pt x="198" y="303"/>
                    </a:lnTo>
                    <a:lnTo>
                      <a:pt x="204" y="300"/>
                    </a:lnTo>
                    <a:lnTo>
                      <a:pt x="210" y="296"/>
                    </a:lnTo>
                    <a:lnTo>
                      <a:pt x="218" y="296"/>
                    </a:lnTo>
                    <a:lnTo>
                      <a:pt x="218" y="299"/>
                    </a:lnTo>
                    <a:lnTo>
                      <a:pt x="218" y="302"/>
                    </a:lnTo>
                    <a:lnTo>
                      <a:pt x="218" y="304"/>
                    </a:lnTo>
                    <a:lnTo>
                      <a:pt x="218" y="308"/>
                    </a:lnTo>
                    <a:lnTo>
                      <a:pt x="214" y="310"/>
                    </a:lnTo>
                    <a:lnTo>
                      <a:pt x="211" y="314"/>
                    </a:lnTo>
                    <a:lnTo>
                      <a:pt x="207" y="317"/>
                    </a:lnTo>
                    <a:lnTo>
                      <a:pt x="204" y="319"/>
                    </a:lnTo>
                    <a:lnTo>
                      <a:pt x="204" y="320"/>
                    </a:lnTo>
                    <a:lnTo>
                      <a:pt x="204" y="322"/>
                    </a:lnTo>
                    <a:lnTo>
                      <a:pt x="204" y="323"/>
                    </a:lnTo>
                    <a:lnTo>
                      <a:pt x="205" y="324"/>
                    </a:lnTo>
                    <a:lnTo>
                      <a:pt x="211" y="320"/>
                    </a:lnTo>
                    <a:lnTo>
                      <a:pt x="216" y="318"/>
                    </a:lnTo>
                    <a:lnTo>
                      <a:pt x="222" y="315"/>
                    </a:lnTo>
                    <a:lnTo>
                      <a:pt x="229" y="312"/>
                    </a:lnTo>
                    <a:lnTo>
                      <a:pt x="235" y="309"/>
                    </a:lnTo>
                    <a:lnTo>
                      <a:pt x="241" y="307"/>
                    </a:lnTo>
                    <a:lnTo>
                      <a:pt x="246" y="303"/>
                    </a:lnTo>
                    <a:lnTo>
                      <a:pt x="252" y="301"/>
                    </a:lnTo>
                    <a:lnTo>
                      <a:pt x="254" y="300"/>
                    </a:lnTo>
                    <a:lnTo>
                      <a:pt x="257" y="300"/>
                    </a:lnTo>
                    <a:lnTo>
                      <a:pt x="259" y="300"/>
                    </a:lnTo>
                    <a:lnTo>
                      <a:pt x="261" y="300"/>
                    </a:lnTo>
                    <a:lnTo>
                      <a:pt x="259" y="308"/>
                    </a:lnTo>
                    <a:lnTo>
                      <a:pt x="254" y="316"/>
                    </a:lnTo>
                    <a:lnTo>
                      <a:pt x="250" y="324"/>
                    </a:lnTo>
                    <a:lnTo>
                      <a:pt x="244" y="332"/>
                    </a:lnTo>
                    <a:lnTo>
                      <a:pt x="238" y="339"/>
                    </a:lnTo>
                    <a:lnTo>
                      <a:pt x="234" y="348"/>
                    </a:lnTo>
                    <a:lnTo>
                      <a:pt x="229" y="357"/>
                    </a:lnTo>
                    <a:lnTo>
                      <a:pt x="227" y="368"/>
                    </a:lnTo>
                    <a:lnTo>
                      <a:pt x="230" y="371"/>
                    </a:lnTo>
                    <a:lnTo>
                      <a:pt x="235" y="376"/>
                    </a:lnTo>
                    <a:lnTo>
                      <a:pt x="241" y="379"/>
                    </a:lnTo>
                    <a:lnTo>
                      <a:pt x="248" y="382"/>
                    </a:lnTo>
                    <a:lnTo>
                      <a:pt x="246" y="379"/>
                    </a:lnTo>
                    <a:lnTo>
                      <a:pt x="245" y="377"/>
                    </a:lnTo>
                    <a:lnTo>
                      <a:pt x="243" y="373"/>
                    </a:lnTo>
                    <a:lnTo>
                      <a:pt x="237" y="369"/>
                    </a:lnTo>
                    <a:lnTo>
                      <a:pt x="239" y="358"/>
                    </a:lnTo>
                    <a:lnTo>
                      <a:pt x="245" y="348"/>
                    </a:lnTo>
                    <a:lnTo>
                      <a:pt x="251" y="339"/>
                    </a:lnTo>
                    <a:lnTo>
                      <a:pt x="259" y="334"/>
                    </a:lnTo>
                    <a:lnTo>
                      <a:pt x="258" y="339"/>
                    </a:lnTo>
                    <a:lnTo>
                      <a:pt x="258" y="343"/>
                    </a:lnTo>
                    <a:lnTo>
                      <a:pt x="257" y="348"/>
                    </a:lnTo>
                    <a:lnTo>
                      <a:pt x="257" y="353"/>
                    </a:lnTo>
                    <a:lnTo>
                      <a:pt x="259" y="354"/>
                    </a:lnTo>
                    <a:lnTo>
                      <a:pt x="260" y="354"/>
                    </a:lnTo>
                    <a:lnTo>
                      <a:pt x="263" y="354"/>
                    </a:lnTo>
                    <a:lnTo>
                      <a:pt x="266" y="354"/>
                    </a:lnTo>
                    <a:lnTo>
                      <a:pt x="269" y="346"/>
                    </a:lnTo>
                    <a:lnTo>
                      <a:pt x="271" y="333"/>
                    </a:lnTo>
                    <a:lnTo>
                      <a:pt x="272" y="322"/>
                    </a:lnTo>
                    <a:lnTo>
                      <a:pt x="271" y="314"/>
                    </a:lnTo>
                    <a:lnTo>
                      <a:pt x="273" y="314"/>
                    </a:lnTo>
                    <a:lnTo>
                      <a:pt x="276" y="314"/>
                    </a:lnTo>
                    <a:lnTo>
                      <a:pt x="279" y="314"/>
                    </a:lnTo>
                    <a:lnTo>
                      <a:pt x="281" y="314"/>
                    </a:lnTo>
                    <a:lnTo>
                      <a:pt x="283" y="325"/>
                    </a:lnTo>
                    <a:lnTo>
                      <a:pt x="286" y="332"/>
                    </a:lnTo>
                    <a:lnTo>
                      <a:pt x="287" y="335"/>
                    </a:lnTo>
                    <a:lnTo>
                      <a:pt x="288" y="339"/>
                    </a:lnTo>
                    <a:lnTo>
                      <a:pt x="301" y="340"/>
                    </a:lnTo>
                    <a:lnTo>
                      <a:pt x="314" y="341"/>
                    </a:lnTo>
                    <a:lnTo>
                      <a:pt x="327" y="341"/>
                    </a:lnTo>
                    <a:lnTo>
                      <a:pt x="341" y="341"/>
                    </a:lnTo>
                    <a:lnTo>
                      <a:pt x="354" y="340"/>
                    </a:lnTo>
                    <a:lnTo>
                      <a:pt x="367" y="340"/>
                    </a:lnTo>
                    <a:lnTo>
                      <a:pt x="380" y="339"/>
                    </a:lnTo>
                    <a:lnTo>
                      <a:pt x="394" y="338"/>
                    </a:lnTo>
                    <a:lnTo>
                      <a:pt x="407" y="335"/>
                    </a:lnTo>
                    <a:lnTo>
                      <a:pt x="420" y="334"/>
                    </a:lnTo>
                    <a:lnTo>
                      <a:pt x="433" y="333"/>
                    </a:lnTo>
                    <a:lnTo>
                      <a:pt x="447" y="331"/>
                    </a:lnTo>
                    <a:lnTo>
                      <a:pt x="460" y="330"/>
                    </a:lnTo>
                    <a:lnTo>
                      <a:pt x="473" y="329"/>
                    </a:lnTo>
                    <a:lnTo>
                      <a:pt x="486" y="327"/>
                    </a:lnTo>
                    <a:lnTo>
                      <a:pt x="500" y="326"/>
                    </a:lnTo>
                    <a:lnTo>
                      <a:pt x="509" y="341"/>
                    </a:lnTo>
                    <a:lnTo>
                      <a:pt x="518" y="355"/>
                    </a:lnTo>
                    <a:lnTo>
                      <a:pt x="526" y="370"/>
                    </a:lnTo>
                    <a:lnTo>
                      <a:pt x="534" y="385"/>
                    </a:lnTo>
                    <a:lnTo>
                      <a:pt x="540" y="401"/>
                    </a:lnTo>
                    <a:lnTo>
                      <a:pt x="545" y="417"/>
                    </a:lnTo>
                    <a:lnTo>
                      <a:pt x="547" y="436"/>
                    </a:lnTo>
                    <a:lnTo>
                      <a:pt x="548" y="454"/>
                    </a:lnTo>
                    <a:lnTo>
                      <a:pt x="547" y="455"/>
                    </a:lnTo>
                    <a:lnTo>
                      <a:pt x="546" y="456"/>
                    </a:lnTo>
                    <a:lnTo>
                      <a:pt x="544" y="458"/>
                    </a:lnTo>
                    <a:lnTo>
                      <a:pt x="543" y="459"/>
                    </a:lnTo>
                    <a:lnTo>
                      <a:pt x="541" y="456"/>
                    </a:lnTo>
                    <a:lnTo>
                      <a:pt x="540" y="452"/>
                    </a:lnTo>
                    <a:lnTo>
                      <a:pt x="538" y="440"/>
                    </a:lnTo>
                    <a:lnTo>
                      <a:pt x="534" y="418"/>
                    </a:lnTo>
                    <a:lnTo>
                      <a:pt x="533" y="418"/>
                    </a:lnTo>
                    <a:lnTo>
                      <a:pt x="532" y="418"/>
                    </a:lnTo>
                    <a:lnTo>
                      <a:pt x="531" y="418"/>
                    </a:lnTo>
                    <a:lnTo>
                      <a:pt x="530" y="417"/>
                    </a:lnTo>
                    <a:lnTo>
                      <a:pt x="531" y="424"/>
                    </a:lnTo>
                    <a:lnTo>
                      <a:pt x="531" y="431"/>
                    </a:lnTo>
                    <a:lnTo>
                      <a:pt x="532" y="444"/>
                    </a:lnTo>
                    <a:lnTo>
                      <a:pt x="533" y="467"/>
                    </a:lnTo>
                    <a:lnTo>
                      <a:pt x="532" y="468"/>
                    </a:lnTo>
                    <a:lnTo>
                      <a:pt x="530" y="469"/>
                    </a:lnTo>
                    <a:lnTo>
                      <a:pt x="528" y="469"/>
                    </a:lnTo>
                    <a:lnTo>
                      <a:pt x="523" y="470"/>
                    </a:lnTo>
                    <a:lnTo>
                      <a:pt x="517" y="447"/>
                    </a:lnTo>
                    <a:lnTo>
                      <a:pt x="514" y="436"/>
                    </a:lnTo>
                    <a:lnTo>
                      <a:pt x="511" y="431"/>
                    </a:lnTo>
                    <a:lnTo>
                      <a:pt x="510" y="430"/>
                    </a:lnTo>
                    <a:lnTo>
                      <a:pt x="509" y="430"/>
                    </a:lnTo>
                    <a:lnTo>
                      <a:pt x="509" y="431"/>
                    </a:lnTo>
                    <a:lnTo>
                      <a:pt x="508" y="431"/>
                    </a:lnTo>
                    <a:lnTo>
                      <a:pt x="510" y="443"/>
                    </a:lnTo>
                    <a:lnTo>
                      <a:pt x="513" y="453"/>
                    </a:lnTo>
                    <a:lnTo>
                      <a:pt x="514" y="463"/>
                    </a:lnTo>
                    <a:lnTo>
                      <a:pt x="516" y="475"/>
                    </a:lnTo>
                    <a:lnTo>
                      <a:pt x="514" y="476"/>
                    </a:lnTo>
                    <a:lnTo>
                      <a:pt x="511" y="477"/>
                    </a:lnTo>
                    <a:lnTo>
                      <a:pt x="508" y="477"/>
                    </a:lnTo>
                    <a:lnTo>
                      <a:pt x="502" y="478"/>
                    </a:lnTo>
                    <a:lnTo>
                      <a:pt x="499" y="471"/>
                    </a:lnTo>
                    <a:lnTo>
                      <a:pt x="496" y="459"/>
                    </a:lnTo>
                    <a:lnTo>
                      <a:pt x="493" y="446"/>
                    </a:lnTo>
                    <a:lnTo>
                      <a:pt x="491" y="439"/>
                    </a:lnTo>
                    <a:lnTo>
                      <a:pt x="490" y="447"/>
                    </a:lnTo>
                    <a:lnTo>
                      <a:pt x="490" y="459"/>
                    </a:lnTo>
                    <a:lnTo>
                      <a:pt x="491" y="471"/>
                    </a:lnTo>
                    <a:lnTo>
                      <a:pt x="492" y="483"/>
                    </a:lnTo>
                    <a:lnTo>
                      <a:pt x="487" y="483"/>
                    </a:lnTo>
                    <a:lnTo>
                      <a:pt x="484" y="484"/>
                    </a:lnTo>
                    <a:lnTo>
                      <a:pt x="480" y="484"/>
                    </a:lnTo>
                    <a:lnTo>
                      <a:pt x="477" y="485"/>
                    </a:lnTo>
                    <a:lnTo>
                      <a:pt x="476" y="478"/>
                    </a:lnTo>
                    <a:lnTo>
                      <a:pt x="476" y="471"/>
                    </a:lnTo>
                    <a:lnTo>
                      <a:pt x="475" y="465"/>
                    </a:lnTo>
                    <a:lnTo>
                      <a:pt x="475" y="458"/>
                    </a:lnTo>
                    <a:lnTo>
                      <a:pt x="473" y="456"/>
                    </a:lnTo>
                    <a:lnTo>
                      <a:pt x="472" y="455"/>
                    </a:lnTo>
                    <a:lnTo>
                      <a:pt x="471" y="455"/>
                    </a:lnTo>
                    <a:lnTo>
                      <a:pt x="471" y="454"/>
                    </a:lnTo>
                    <a:lnTo>
                      <a:pt x="470" y="455"/>
                    </a:lnTo>
                    <a:lnTo>
                      <a:pt x="469" y="455"/>
                    </a:lnTo>
                    <a:lnTo>
                      <a:pt x="469" y="456"/>
                    </a:lnTo>
                    <a:lnTo>
                      <a:pt x="469" y="465"/>
                    </a:lnTo>
                    <a:lnTo>
                      <a:pt x="469" y="473"/>
                    </a:lnTo>
                    <a:lnTo>
                      <a:pt x="469" y="482"/>
                    </a:lnTo>
                    <a:lnTo>
                      <a:pt x="469" y="490"/>
                    </a:lnTo>
                    <a:lnTo>
                      <a:pt x="465" y="491"/>
                    </a:lnTo>
                    <a:lnTo>
                      <a:pt x="463" y="491"/>
                    </a:lnTo>
                    <a:lnTo>
                      <a:pt x="460" y="491"/>
                    </a:lnTo>
                    <a:lnTo>
                      <a:pt x="457" y="492"/>
                    </a:lnTo>
                    <a:close/>
                  </a:path>
                </a:pathLst>
              </a:custGeom>
              <a:solidFill>
                <a:schemeClr val="tx1"/>
              </a:solidFill>
              <a:ln w="9525">
                <a:noFill/>
                <a:round/>
                <a:headEnd/>
                <a:tailEnd/>
              </a:ln>
            </p:spPr>
            <p:txBody>
              <a:bodyPr/>
              <a:lstStyle/>
              <a:p>
                <a:endParaRPr lang="da-DK"/>
              </a:p>
            </p:txBody>
          </p:sp>
          <p:sp>
            <p:nvSpPr>
              <p:cNvPr id="136427" name="Freeform 26"/>
              <p:cNvSpPr>
                <a:spLocks/>
              </p:cNvSpPr>
              <p:nvPr/>
            </p:nvSpPr>
            <p:spPr bwMode="auto">
              <a:xfrm>
                <a:off x="2183" y="3789"/>
                <a:ext cx="6" cy="4"/>
              </a:xfrm>
              <a:custGeom>
                <a:avLst/>
                <a:gdLst>
                  <a:gd name="T0" fmla="*/ 1 w 11"/>
                  <a:gd name="T1" fmla="*/ 1 h 8"/>
                  <a:gd name="T2" fmla="*/ 1 w 11"/>
                  <a:gd name="T3" fmla="*/ 1 h 8"/>
                  <a:gd name="T4" fmla="*/ 1 w 11"/>
                  <a:gd name="T5" fmla="*/ 1 h 8"/>
                  <a:gd name="T6" fmla="*/ 1 w 11"/>
                  <a:gd name="T7" fmla="*/ 1 h 8"/>
                  <a:gd name="T8" fmla="*/ 0 w 11"/>
                  <a:gd name="T9" fmla="*/ 1 h 8"/>
                  <a:gd name="T10" fmla="*/ 1 w 11"/>
                  <a:gd name="T11" fmla="*/ 0 h 8"/>
                  <a:gd name="T12" fmla="*/ 1 w 11"/>
                  <a:gd name="T13" fmla="*/ 0 h 8"/>
                  <a:gd name="T14" fmla="*/ 1 w 11"/>
                  <a:gd name="T15" fmla="*/ 0 h 8"/>
                  <a:gd name="T16" fmla="*/ 2 w 11"/>
                  <a:gd name="T17" fmla="*/ 0 h 8"/>
                  <a:gd name="T18" fmla="*/ 2 w 11"/>
                  <a:gd name="T19" fmla="*/ 1 h 8"/>
                  <a:gd name="T20" fmla="*/ 2 w 11"/>
                  <a:gd name="T21" fmla="*/ 1 h 8"/>
                  <a:gd name="T22" fmla="*/ 2 w 11"/>
                  <a:gd name="T23" fmla="*/ 1 h 8"/>
                  <a:gd name="T24" fmla="*/ 2 w 11"/>
                  <a:gd name="T25" fmla="*/ 1 h 8"/>
                  <a:gd name="T26" fmla="*/ 1 w 11"/>
                  <a:gd name="T27" fmla="*/ 1 h 8"/>
                  <a:gd name="T28" fmla="*/ 1 w 11"/>
                  <a:gd name="T29" fmla="*/ 1 h 8"/>
                  <a:gd name="T30" fmla="*/ 1 w 11"/>
                  <a:gd name="T31" fmla="*/ 1 h 8"/>
                  <a:gd name="T32" fmla="*/ 1 w 11"/>
                  <a:gd name="T33" fmla="*/ 1 h 8"/>
                  <a:gd name="T34" fmla="*/ 1 w 11"/>
                  <a:gd name="T35" fmla="*/ 1 h 8"/>
                  <a:gd name="T36" fmla="*/ 1 w 11"/>
                  <a:gd name="T37" fmla="*/ 1 h 8"/>
                  <a:gd name="T38" fmla="*/ 1 w 11"/>
                  <a:gd name="T39" fmla="*/ 1 h 8"/>
                  <a:gd name="T40" fmla="*/ 1 w 11"/>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8"/>
                  <a:gd name="T65" fmla="*/ 11 w 11"/>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8">
                    <a:moveTo>
                      <a:pt x="5" y="7"/>
                    </a:moveTo>
                    <a:lnTo>
                      <a:pt x="3" y="6"/>
                    </a:lnTo>
                    <a:lnTo>
                      <a:pt x="2" y="5"/>
                    </a:lnTo>
                    <a:lnTo>
                      <a:pt x="1" y="4"/>
                    </a:lnTo>
                    <a:lnTo>
                      <a:pt x="0" y="3"/>
                    </a:lnTo>
                    <a:lnTo>
                      <a:pt x="2" y="0"/>
                    </a:lnTo>
                    <a:lnTo>
                      <a:pt x="5" y="0"/>
                    </a:lnTo>
                    <a:lnTo>
                      <a:pt x="7" y="0"/>
                    </a:lnTo>
                    <a:lnTo>
                      <a:pt x="11" y="0"/>
                    </a:lnTo>
                    <a:lnTo>
                      <a:pt x="11" y="1"/>
                    </a:lnTo>
                    <a:lnTo>
                      <a:pt x="11" y="3"/>
                    </a:lnTo>
                    <a:lnTo>
                      <a:pt x="11" y="4"/>
                    </a:lnTo>
                    <a:lnTo>
                      <a:pt x="11" y="5"/>
                    </a:lnTo>
                    <a:lnTo>
                      <a:pt x="8" y="7"/>
                    </a:lnTo>
                    <a:lnTo>
                      <a:pt x="7" y="7"/>
                    </a:lnTo>
                    <a:lnTo>
                      <a:pt x="6" y="8"/>
                    </a:lnTo>
                    <a:lnTo>
                      <a:pt x="5" y="7"/>
                    </a:lnTo>
                    <a:close/>
                  </a:path>
                </a:pathLst>
              </a:custGeom>
              <a:solidFill>
                <a:srgbClr val="000000"/>
              </a:solidFill>
              <a:ln w="9525">
                <a:noFill/>
                <a:round/>
                <a:headEnd/>
                <a:tailEnd/>
              </a:ln>
            </p:spPr>
            <p:txBody>
              <a:bodyPr/>
              <a:lstStyle/>
              <a:p>
                <a:endParaRPr lang="da-DK"/>
              </a:p>
            </p:txBody>
          </p:sp>
          <p:sp>
            <p:nvSpPr>
              <p:cNvPr id="136428" name="Freeform 27"/>
              <p:cNvSpPr>
                <a:spLocks/>
              </p:cNvSpPr>
              <p:nvPr/>
            </p:nvSpPr>
            <p:spPr bwMode="auto">
              <a:xfrm>
                <a:off x="1574" y="3716"/>
                <a:ext cx="99" cy="65"/>
              </a:xfrm>
              <a:custGeom>
                <a:avLst/>
                <a:gdLst>
                  <a:gd name="T0" fmla="*/ 12 w 197"/>
                  <a:gd name="T1" fmla="*/ 16 h 130"/>
                  <a:gd name="T2" fmla="*/ 11 w 197"/>
                  <a:gd name="T3" fmla="*/ 16 h 130"/>
                  <a:gd name="T4" fmla="*/ 10 w 197"/>
                  <a:gd name="T5" fmla="*/ 15 h 130"/>
                  <a:gd name="T6" fmla="*/ 9 w 197"/>
                  <a:gd name="T7" fmla="*/ 15 h 130"/>
                  <a:gd name="T8" fmla="*/ 8 w 197"/>
                  <a:gd name="T9" fmla="*/ 14 h 130"/>
                  <a:gd name="T10" fmla="*/ 7 w 197"/>
                  <a:gd name="T11" fmla="*/ 14 h 130"/>
                  <a:gd name="T12" fmla="*/ 6 w 197"/>
                  <a:gd name="T13" fmla="*/ 14 h 130"/>
                  <a:gd name="T14" fmla="*/ 5 w 197"/>
                  <a:gd name="T15" fmla="*/ 13 h 130"/>
                  <a:gd name="T16" fmla="*/ 4 w 197"/>
                  <a:gd name="T17" fmla="*/ 13 h 130"/>
                  <a:gd name="T18" fmla="*/ 4 w 197"/>
                  <a:gd name="T19" fmla="*/ 10 h 130"/>
                  <a:gd name="T20" fmla="*/ 3 w 197"/>
                  <a:gd name="T21" fmla="*/ 7 h 130"/>
                  <a:gd name="T22" fmla="*/ 2 w 197"/>
                  <a:gd name="T23" fmla="*/ 4 h 130"/>
                  <a:gd name="T24" fmla="*/ 0 w 197"/>
                  <a:gd name="T25" fmla="*/ 1 h 130"/>
                  <a:gd name="T26" fmla="*/ 1 w 197"/>
                  <a:gd name="T27" fmla="*/ 1 h 130"/>
                  <a:gd name="T28" fmla="*/ 1 w 197"/>
                  <a:gd name="T29" fmla="*/ 1 h 130"/>
                  <a:gd name="T30" fmla="*/ 1 w 197"/>
                  <a:gd name="T31" fmla="*/ 1 h 130"/>
                  <a:gd name="T32" fmla="*/ 1 w 197"/>
                  <a:gd name="T33" fmla="*/ 1 h 130"/>
                  <a:gd name="T34" fmla="*/ 3 w 197"/>
                  <a:gd name="T35" fmla="*/ 1 h 130"/>
                  <a:gd name="T36" fmla="*/ 5 w 197"/>
                  <a:gd name="T37" fmla="*/ 1 h 130"/>
                  <a:gd name="T38" fmla="*/ 7 w 197"/>
                  <a:gd name="T39" fmla="*/ 1 h 130"/>
                  <a:gd name="T40" fmla="*/ 10 w 197"/>
                  <a:gd name="T41" fmla="*/ 1 h 130"/>
                  <a:gd name="T42" fmla="*/ 12 w 197"/>
                  <a:gd name="T43" fmla="*/ 1 h 130"/>
                  <a:gd name="T44" fmla="*/ 14 w 197"/>
                  <a:gd name="T45" fmla="*/ 1 h 130"/>
                  <a:gd name="T46" fmla="*/ 17 w 197"/>
                  <a:gd name="T47" fmla="*/ 0 h 130"/>
                  <a:gd name="T48" fmla="*/ 19 w 197"/>
                  <a:gd name="T49" fmla="*/ 0 h 130"/>
                  <a:gd name="T50" fmla="*/ 20 w 197"/>
                  <a:gd name="T51" fmla="*/ 1 h 130"/>
                  <a:gd name="T52" fmla="*/ 21 w 197"/>
                  <a:gd name="T53" fmla="*/ 1 h 130"/>
                  <a:gd name="T54" fmla="*/ 22 w 197"/>
                  <a:gd name="T55" fmla="*/ 2 h 130"/>
                  <a:gd name="T56" fmla="*/ 23 w 197"/>
                  <a:gd name="T57" fmla="*/ 3 h 130"/>
                  <a:gd name="T58" fmla="*/ 24 w 197"/>
                  <a:gd name="T59" fmla="*/ 4 h 130"/>
                  <a:gd name="T60" fmla="*/ 24 w 197"/>
                  <a:gd name="T61" fmla="*/ 5 h 130"/>
                  <a:gd name="T62" fmla="*/ 25 w 197"/>
                  <a:gd name="T63" fmla="*/ 7 h 130"/>
                  <a:gd name="T64" fmla="*/ 25 w 197"/>
                  <a:gd name="T65" fmla="*/ 8 h 130"/>
                  <a:gd name="T66" fmla="*/ 24 w 197"/>
                  <a:gd name="T67" fmla="*/ 9 h 130"/>
                  <a:gd name="T68" fmla="*/ 23 w 197"/>
                  <a:gd name="T69" fmla="*/ 10 h 130"/>
                  <a:gd name="T70" fmla="*/ 22 w 197"/>
                  <a:gd name="T71" fmla="*/ 11 h 130"/>
                  <a:gd name="T72" fmla="*/ 21 w 197"/>
                  <a:gd name="T73" fmla="*/ 12 h 130"/>
                  <a:gd name="T74" fmla="*/ 20 w 197"/>
                  <a:gd name="T75" fmla="*/ 13 h 130"/>
                  <a:gd name="T76" fmla="*/ 19 w 197"/>
                  <a:gd name="T77" fmla="*/ 14 h 130"/>
                  <a:gd name="T78" fmla="*/ 19 w 197"/>
                  <a:gd name="T79" fmla="*/ 15 h 130"/>
                  <a:gd name="T80" fmla="*/ 17 w 197"/>
                  <a:gd name="T81" fmla="*/ 15 h 130"/>
                  <a:gd name="T82" fmla="*/ 17 w 197"/>
                  <a:gd name="T83" fmla="*/ 15 h 130"/>
                  <a:gd name="T84" fmla="*/ 16 w 197"/>
                  <a:gd name="T85" fmla="*/ 16 h 130"/>
                  <a:gd name="T86" fmla="*/ 15 w 197"/>
                  <a:gd name="T87" fmla="*/ 16 h 130"/>
                  <a:gd name="T88" fmla="*/ 15 w 197"/>
                  <a:gd name="T89" fmla="*/ 16 h 130"/>
                  <a:gd name="T90" fmla="*/ 14 w 197"/>
                  <a:gd name="T91" fmla="*/ 16 h 130"/>
                  <a:gd name="T92" fmla="*/ 13 w 197"/>
                  <a:gd name="T93" fmla="*/ 16 h 130"/>
                  <a:gd name="T94" fmla="*/ 13 w 197"/>
                  <a:gd name="T95" fmla="*/ 16 h 130"/>
                  <a:gd name="T96" fmla="*/ 12 w 197"/>
                  <a:gd name="T97" fmla="*/ 16 h 130"/>
                  <a:gd name="T98" fmla="*/ 12 w 197"/>
                  <a:gd name="T99" fmla="*/ 16 h 130"/>
                  <a:gd name="T100" fmla="*/ 12 w 197"/>
                  <a:gd name="T101" fmla="*/ 16 h 130"/>
                  <a:gd name="T102" fmla="*/ 12 w 197"/>
                  <a:gd name="T103" fmla="*/ 16 h 130"/>
                  <a:gd name="T104" fmla="*/ 12 w 197"/>
                  <a:gd name="T105" fmla="*/ 16 h 1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30"/>
                  <a:gd name="T161" fmla="*/ 197 w 197"/>
                  <a:gd name="T162" fmla="*/ 130 h 1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30">
                    <a:moveTo>
                      <a:pt x="92" y="130"/>
                    </a:moveTo>
                    <a:lnTo>
                      <a:pt x="85" y="128"/>
                    </a:lnTo>
                    <a:lnTo>
                      <a:pt x="77" y="124"/>
                    </a:lnTo>
                    <a:lnTo>
                      <a:pt x="69" y="122"/>
                    </a:lnTo>
                    <a:lnTo>
                      <a:pt x="61" y="119"/>
                    </a:lnTo>
                    <a:lnTo>
                      <a:pt x="53" y="115"/>
                    </a:lnTo>
                    <a:lnTo>
                      <a:pt x="45" y="113"/>
                    </a:lnTo>
                    <a:lnTo>
                      <a:pt x="38" y="111"/>
                    </a:lnTo>
                    <a:lnTo>
                      <a:pt x="32" y="109"/>
                    </a:lnTo>
                    <a:lnTo>
                      <a:pt x="28" y="82"/>
                    </a:lnTo>
                    <a:lnTo>
                      <a:pt x="21" y="58"/>
                    </a:lnTo>
                    <a:lnTo>
                      <a:pt x="11" y="36"/>
                    </a:lnTo>
                    <a:lnTo>
                      <a:pt x="0" y="14"/>
                    </a:lnTo>
                    <a:lnTo>
                      <a:pt x="1" y="13"/>
                    </a:lnTo>
                    <a:lnTo>
                      <a:pt x="1" y="10"/>
                    </a:lnTo>
                    <a:lnTo>
                      <a:pt x="1" y="9"/>
                    </a:lnTo>
                    <a:lnTo>
                      <a:pt x="2" y="8"/>
                    </a:lnTo>
                    <a:lnTo>
                      <a:pt x="21" y="6"/>
                    </a:lnTo>
                    <a:lnTo>
                      <a:pt x="38" y="4"/>
                    </a:lnTo>
                    <a:lnTo>
                      <a:pt x="56" y="3"/>
                    </a:lnTo>
                    <a:lnTo>
                      <a:pt x="75" y="2"/>
                    </a:lnTo>
                    <a:lnTo>
                      <a:pt x="93" y="1"/>
                    </a:lnTo>
                    <a:lnTo>
                      <a:pt x="112" y="1"/>
                    </a:lnTo>
                    <a:lnTo>
                      <a:pt x="130" y="0"/>
                    </a:lnTo>
                    <a:lnTo>
                      <a:pt x="150" y="0"/>
                    </a:lnTo>
                    <a:lnTo>
                      <a:pt x="158" y="3"/>
                    </a:lnTo>
                    <a:lnTo>
                      <a:pt x="166" y="9"/>
                    </a:lnTo>
                    <a:lnTo>
                      <a:pt x="173" y="17"/>
                    </a:lnTo>
                    <a:lnTo>
                      <a:pt x="181" y="26"/>
                    </a:lnTo>
                    <a:lnTo>
                      <a:pt x="188" y="37"/>
                    </a:lnTo>
                    <a:lnTo>
                      <a:pt x="192" y="47"/>
                    </a:lnTo>
                    <a:lnTo>
                      <a:pt x="196" y="58"/>
                    </a:lnTo>
                    <a:lnTo>
                      <a:pt x="197" y="68"/>
                    </a:lnTo>
                    <a:lnTo>
                      <a:pt x="187" y="75"/>
                    </a:lnTo>
                    <a:lnTo>
                      <a:pt x="178" y="82"/>
                    </a:lnTo>
                    <a:lnTo>
                      <a:pt x="172" y="90"/>
                    </a:lnTo>
                    <a:lnTo>
                      <a:pt x="165" y="98"/>
                    </a:lnTo>
                    <a:lnTo>
                      <a:pt x="159" y="106"/>
                    </a:lnTo>
                    <a:lnTo>
                      <a:pt x="152" y="114"/>
                    </a:lnTo>
                    <a:lnTo>
                      <a:pt x="145" y="121"/>
                    </a:lnTo>
                    <a:lnTo>
                      <a:pt x="136" y="127"/>
                    </a:lnTo>
                    <a:lnTo>
                      <a:pt x="130" y="127"/>
                    </a:lnTo>
                    <a:lnTo>
                      <a:pt x="124" y="128"/>
                    </a:lnTo>
                    <a:lnTo>
                      <a:pt x="120" y="128"/>
                    </a:lnTo>
                    <a:lnTo>
                      <a:pt x="114" y="128"/>
                    </a:lnTo>
                    <a:lnTo>
                      <a:pt x="108" y="129"/>
                    </a:lnTo>
                    <a:lnTo>
                      <a:pt x="104" y="129"/>
                    </a:lnTo>
                    <a:lnTo>
                      <a:pt x="98" y="130"/>
                    </a:lnTo>
                    <a:lnTo>
                      <a:pt x="92" y="130"/>
                    </a:lnTo>
                    <a:close/>
                  </a:path>
                </a:pathLst>
              </a:custGeom>
              <a:solidFill>
                <a:srgbClr val="CC9933"/>
              </a:solidFill>
              <a:ln w="9525">
                <a:noFill/>
                <a:round/>
                <a:headEnd/>
                <a:tailEnd/>
              </a:ln>
            </p:spPr>
            <p:txBody>
              <a:bodyPr/>
              <a:lstStyle/>
              <a:p>
                <a:endParaRPr lang="da-DK"/>
              </a:p>
            </p:txBody>
          </p:sp>
          <p:sp>
            <p:nvSpPr>
              <p:cNvPr id="136429" name="Freeform 28"/>
              <p:cNvSpPr>
                <a:spLocks/>
              </p:cNvSpPr>
              <p:nvPr/>
            </p:nvSpPr>
            <p:spPr bwMode="auto">
              <a:xfrm>
                <a:off x="2151" y="3774"/>
                <a:ext cx="11" cy="3"/>
              </a:xfrm>
              <a:custGeom>
                <a:avLst/>
                <a:gdLst>
                  <a:gd name="T0" fmla="*/ 0 w 23"/>
                  <a:gd name="T1" fmla="*/ 0 h 7"/>
                  <a:gd name="T2" fmla="*/ 0 w 23"/>
                  <a:gd name="T3" fmla="*/ 0 h 7"/>
                  <a:gd name="T4" fmla="*/ 1 w 23"/>
                  <a:gd name="T5" fmla="*/ 0 h 7"/>
                  <a:gd name="T6" fmla="*/ 1 w 23"/>
                  <a:gd name="T7" fmla="*/ 0 h 7"/>
                  <a:gd name="T8" fmla="*/ 2 w 23"/>
                  <a:gd name="T9" fmla="*/ 0 h 7"/>
                  <a:gd name="T10" fmla="*/ 2 w 23"/>
                  <a:gd name="T11" fmla="*/ 0 h 7"/>
                  <a:gd name="T12" fmla="*/ 2 w 23"/>
                  <a:gd name="T13" fmla="*/ 0 h 7"/>
                  <a:gd name="T14" fmla="*/ 2 w 23"/>
                  <a:gd name="T15" fmla="*/ 0 h 7"/>
                  <a:gd name="T16" fmla="*/ 2 w 23"/>
                  <a:gd name="T17" fmla="*/ 0 h 7"/>
                  <a:gd name="T18" fmla="*/ 2 w 23"/>
                  <a:gd name="T19" fmla="*/ 0 h 7"/>
                  <a:gd name="T20" fmla="*/ 1 w 23"/>
                  <a:gd name="T21" fmla="*/ 0 h 7"/>
                  <a:gd name="T22" fmla="*/ 0 w 23"/>
                  <a:gd name="T23" fmla="*/ 0 h 7"/>
                  <a:gd name="T24" fmla="*/ 0 w 23"/>
                  <a:gd name="T25" fmla="*/ 0 h 7"/>
                  <a:gd name="T26" fmla="*/ 0 w 23"/>
                  <a:gd name="T27" fmla="*/ 0 h 7"/>
                  <a:gd name="T28" fmla="*/ 0 w 23"/>
                  <a:gd name="T29" fmla="*/ 0 h 7"/>
                  <a:gd name="T30" fmla="*/ 0 w 23"/>
                  <a:gd name="T31" fmla="*/ 0 h 7"/>
                  <a:gd name="T32" fmla="*/ 0 w 23"/>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7"/>
                  <a:gd name="T53" fmla="*/ 23 w 23"/>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7">
                    <a:moveTo>
                      <a:pt x="0" y="7"/>
                    </a:moveTo>
                    <a:lnTo>
                      <a:pt x="4" y="4"/>
                    </a:lnTo>
                    <a:lnTo>
                      <a:pt x="8" y="1"/>
                    </a:lnTo>
                    <a:lnTo>
                      <a:pt x="14" y="0"/>
                    </a:lnTo>
                    <a:lnTo>
                      <a:pt x="20" y="0"/>
                    </a:lnTo>
                    <a:lnTo>
                      <a:pt x="21" y="0"/>
                    </a:lnTo>
                    <a:lnTo>
                      <a:pt x="22" y="1"/>
                    </a:lnTo>
                    <a:lnTo>
                      <a:pt x="22" y="2"/>
                    </a:lnTo>
                    <a:lnTo>
                      <a:pt x="23" y="4"/>
                    </a:lnTo>
                    <a:lnTo>
                      <a:pt x="16" y="6"/>
                    </a:lnTo>
                    <a:lnTo>
                      <a:pt x="12" y="7"/>
                    </a:lnTo>
                    <a:lnTo>
                      <a:pt x="6" y="7"/>
                    </a:lnTo>
                    <a:lnTo>
                      <a:pt x="0" y="7"/>
                    </a:lnTo>
                    <a:close/>
                  </a:path>
                </a:pathLst>
              </a:custGeom>
              <a:solidFill>
                <a:srgbClr val="000000"/>
              </a:solidFill>
              <a:ln w="9525">
                <a:noFill/>
                <a:round/>
                <a:headEnd/>
                <a:tailEnd/>
              </a:ln>
            </p:spPr>
            <p:txBody>
              <a:bodyPr/>
              <a:lstStyle/>
              <a:p>
                <a:endParaRPr lang="da-DK"/>
              </a:p>
            </p:txBody>
          </p:sp>
          <p:sp>
            <p:nvSpPr>
              <p:cNvPr id="136430" name="Freeform 29"/>
              <p:cNvSpPr>
                <a:spLocks/>
              </p:cNvSpPr>
              <p:nvPr/>
            </p:nvSpPr>
            <p:spPr bwMode="auto">
              <a:xfrm>
                <a:off x="2111" y="3756"/>
                <a:ext cx="38" cy="5"/>
              </a:xfrm>
              <a:custGeom>
                <a:avLst/>
                <a:gdLst>
                  <a:gd name="T0" fmla="*/ 0 w 76"/>
                  <a:gd name="T1" fmla="*/ 1 h 11"/>
                  <a:gd name="T2" fmla="*/ 1 w 76"/>
                  <a:gd name="T3" fmla="*/ 1 h 11"/>
                  <a:gd name="T4" fmla="*/ 2 w 76"/>
                  <a:gd name="T5" fmla="*/ 0 h 11"/>
                  <a:gd name="T6" fmla="*/ 3 w 76"/>
                  <a:gd name="T7" fmla="*/ 0 h 11"/>
                  <a:gd name="T8" fmla="*/ 5 w 76"/>
                  <a:gd name="T9" fmla="*/ 0 h 11"/>
                  <a:gd name="T10" fmla="*/ 5 w 76"/>
                  <a:gd name="T11" fmla="*/ 0 h 11"/>
                  <a:gd name="T12" fmla="*/ 7 w 76"/>
                  <a:gd name="T13" fmla="*/ 0 h 11"/>
                  <a:gd name="T14" fmla="*/ 9 w 76"/>
                  <a:gd name="T15" fmla="*/ 0 h 11"/>
                  <a:gd name="T16" fmla="*/ 10 w 76"/>
                  <a:gd name="T17" fmla="*/ 0 h 11"/>
                  <a:gd name="T18" fmla="*/ 9 w 76"/>
                  <a:gd name="T19" fmla="*/ 0 h 11"/>
                  <a:gd name="T20" fmla="*/ 7 w 76"/>
                  <a:gd name="T21" fmla="*/ 0 h 11"/>
                  <a:gd name="T22" fmla="*/ 6 w 76"/>
                  <a:gd name="T23" fmla="*/ 1 h 11"/>
                  <a:gd name="T24" fmla="*/ 5 w 76"/>
                  <a:gd name="T25" fmla="*/ 1 h 11"/>
                  <a:gd name="T26" fmla="*/ 3 w 76"/>
                  <a:gd name="T27" fmla="*/ 1 h 11"/>
                  <a:gd name="T28" fmla="*/ 2 w 76"/>
                  <a:gd name="T29" fmla="*/ 1 h 11"/>
                  <a:gd name="T30" fmla="*/ 1 w 76"/>
                  <a:gd name="T31" fmla="*/ 1 h 11"/>
                  <a:gd name="T32" fmla="*/ 0 w 76"/>
                  <a:gd name="T33" fmla="*/ 1 h 11"/>
                  <a:gd name="T34" fmla="*/ 0 w 76"/>
                  <a:gd name="T35" fmla="*/ 1 h 11"/>
                  <a:gd name="T36" fmla="*/ 0 w 76"/>
                  <a:gd name="T37" fmla="*/ 1 h 11"/>
                  <a:gd name="T38" fmla="*/ 0 w 76"/>
                  <a:gd name="T39" fmla="*/ 1 h 11"/>
                  <a:gd name="T40" fmla="*/ 0 w 76"/>
                  <a:gd name="T41" fmla="*/ 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11"/>
                  <a:gd name="T65" fmla="*/ 76 w 76"/>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11">
                    <a:moveTo>
                      <a:pt x="0" y="10"/>
                    </a:moveTo>
                    <a:lnTo>
                      <a:pt x="8" y="8"/>
                    </a:lnTo>
                    <a:lnTo>
                      <a:pt x="18" y="7"/>
                    </a:lnTo>
                    <a:lnTo>
                      <a:pt x="28" y="5"/>
                    </a:lnTo>
                    <a:lnTo>
                      <a:pt x="38" y="3"/>
                    </a:lnTo>
                    <a:lnTo>
                      <a:pt x="47" y="2"/>
                    </a:lnTo>
                    <a:lnTo>
                      <a:pt x="57" y="0"/>
                    </a:lnTo>
                    <a:lnTo>
                      <a:pt x="67" y="0"/>
                    </a:lnTo>
                    <a:lnTo>
                      <a:pt x="76" y="0"/>
                    </a:lnTo>
                    <a:lnTo>
                      <a:pt x="69" y="5"/>
                    </a:lnTo>
                    <a:lnTo>
                      <a:pt x="60" y="7"/>
                    </a:lnTo>
                    <a:lnTo>
                      <a:pt x="49" y="10"/>
                    </a:lnTo>
                    <a:lnTo>
                      <a:pt x="39" y="10"/>
                    </a:lnTo>
                    <a:lnTo>
                      <a:pt x="28" y="11"/>
                    </a:lnTo>
                    <a:lnTo>
                      <a:pt x="17" y="11"/>
                    </a:lnTo>
                    <a:lnTo>
                      <a:pt x="8" y="10"/>
                    </a:lnTo>
                    <a:lnTo>
                      <a:pt x="0" y="10"/>
                    </a:lnTo>
                    <a:close/>
                  </a:path>
                </a:pathLst>
              </a:custGeom>
              <a:solidFill>
                <a:srgbClr val="000000"/>
              </a:solidFill>
              <a:ln w="9525">
                <a:noFill/>
                <a:round/>
                <a:headEnd/>
                <a:tailEnd/>
              </a:ln>
            </p:spPr>
            <p:txBody>
              <a:bodyPr/>
              <a:lstStyle/>
              <a:p>
                <a:endParaRPr lang="da-DK"/>
              </a:p>
            </p:txBody>
          </p:sp>
          <p:sp>
            <p:nvSpPr>
              <p:cNvPr id="136431" name="Freeform 30"/>
              <p:cNvSpPr>
                <a:spLocks/>
              </p:cNvSpPr>
              <p:nvPr/>
            </p:nvSpPr>
            <p:spPr bwMode="auto">
              <a:xfrm>
                <a:off x="2152" y="3717"/>
                <a:ext cx="6" cy="4"/>
              </a:xfrm>
              <a:custGeom>
                <a:avLst/>
                <a:gdLst>
                  <a:gd name="T0" fmla="*/ 0 w 11"/>
                  <a:gd name="T1" fmla="*/ 1 h 8"/>
                  <a:gd name="T2" fmla="*/ 1 w 11"/>
                  <a:gd name="T3" fmla="*/ 1 h 8"/>
                  <a:gd name="T4" fmla="*/ 1 w 11"/>
                  <a:gd name="T5" fmla="*/ 1 h 8"/>
                  <a:gd name="T6" fmla="*/ 1 w 11"/>
                  <a:gd name="T7" fmla="*/ 1 h 8"/>
                  <a:gd name="T8" fmla="*/ 1 w 11"/>
                  <a:gd name="T9" fmla="*/ 1 h 8"/>
                  <a:gd name="T10" fmla="*/ 1 w 11"/>
                  <a:gd name="T11" fmla="*/ 1 h 8"/>
                  <a:gd name="T12" fmla="*/ 1 w 11"/>
                  <a:gd name="T13" fmla="*/ 0 h 8"/>
                  <a:gd name="T14" fmla="*/ 1 w 11"/>
                  <a:gd name="T15" fmla="*/ 0 h 8"/>
                  <a:gd name="T16" fmla="*/ 1 w 11"/>
                  <a:gd name="T17" fmla="*/ 0 h 8"/>
                  <a:gd name="T18" fmla="*/ 2 w 11"/>
                  <a:gd name="T19" fmla="*/ 1 h 8"/>
                  <a:gd name="T20" fmla="*/ 2 w 11"/>
                  <a:gd name="T21" fmla="*/ 1 h 8"/>
                  <a:gd name="T22" fmla="*/ 2 w 11"/>
                  <a:gd name="T23" fmla="*/ 1 h 8"/>
                  <a:gd name="T24" fmla="*/ 2 w 11"/>
                  <a:gd name="T25" fmla="*/ 1 h 8"/>
                  <a:gd name="T26" fmla="*/ 2 w 11"/>
                  <a:gd name="T27" fmla="*/ 1 h 8"/>
                  <a:gd name="T28" fmla="*/ 2 w 11"/>
                  <a:gd name="T29" fmla="*/ 1 h 8"/>
                  <a:gd name="T30" fmla="*/ 1 w 11"/>
                  <a:gd name="T31" fmla="*/ 1 h 8"/>
                  <a:gd name="T32" fmla="*/ 0 w 11"/>
                  <a:gd name="T33" fmla="*/ 1 h 8"/>
                  <a:gd name="T34" fmla="*/ 0 w 11"/>
                  <a:gd name="T35" fmla="*/ 1 h 8"/>
                  <a:gd name="T36" fmla="*/ 0 w 11"/>
                  <a:gd name="T37" fmla="*/ 1 h 8"/>
                  <a:gd name="T38" fmla="*/ 0 w 11"/>
                  <a:gd name="T39" fmla="*/ 1 h 8"/>
                  <a:gd name="T40" fmla="*/ 0 w 11"/>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8"/>
                  <a:gd name="T65" fmla="*/ 11 w 11"/>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8">
                    <a:moveTo>
                      <a:pt x="0" y="8"/>
                    </a:moveTo>
                    <a:lnTo>
                      <a:pt x="1" y="6"/>
                    </a:lnTo>
                    <a:lnTo>
                      <a:pt x="1" y="5"/>
                    </a:lnTo>
                    <a:lnTo>
                      <a:pt x="1" y="2"/>
                    </a:lnTo>
                    <a:lnTo>
                      <a:pt x="2" y="1"/>
                    </a:lnTo>
                    <a:lnTo>
                      <a:pt x="3" y="1"/>
                    </a:lnTo>
                    <a:lnTo>
                      <a:pt x="5" y="0"/>
                    </a:lnTo>
                    <a:lnTo>
                      <a:pt x="6" y="0"/>
                    </a:lnTo>
                    <a:lnTo>
                      <a:pt x="8" y="0"/>
                    </a:lnTo>
                    <a:lnTo>
                      <a:pt x="9" y="1"/>
                    </a:lnTo>
                    <a:lnTo>
                      <a:pt x="10" y="2"/>
                    </a:lnTo>
                    <a:lnTo>
                      <a:pt x="10" y="3"/>
                    </a:lnTo>
                    <a:lnTo>
                      <a:pt x="11" y="5"/>
                    </a:lnTo>
                    <a:lnTo>
                      <a:pt x="10" y="6"/>
                    </a:lnTo>
                    <a:lnTo>
                      <a:pt x="9" y="7"/>
                    </a:lnTo>
                    <a:lnTo>
                      <a:pt x="5" y="7"/>
                    </a:lnTo>
                    <a:lnTo>
                      <a:pt x="0" y="8"/>
                    </a:lnTo>
                    <a:close/>
                  </a:path>
                </a:pathLst>
              </a:custGeom>
              <a:solidFill>
                <a:srgbClr val="000000"/>
              </a:solidFill>
              <a:ln w="9525">
                <a:noFill/>
                <a:round/>
                <a:headEnd/>
                <a:tailEnd/>
              </a:ln>
            </p:spPr>
            <p:txBody>
              <a:bodyPr/>
              <a:lstStyle/>
              <a:p>
                <a:endParaRPr lang="da-DK"/>
              </a:p>
            </p:txBody>
          </p:sp>
          <p:sp>
            <p:nvSpPr>
              <p:cNvPr id="136432" name="Freeform 31"/>
              <p:cNvSpPr>
                <a:spLocks/>
              </p:cNvSpPr>
              <p:nvPr/>
            </p:nvSpPr>
            <p:spPr bwMode="auto">
              <a:xfrm>
                <a:off x="1491" y="3656"/>
                <a:ext cx="47" cy="55"/>
              </a:xfrm>
              <a:custGeom>
                <a:avLst/>
                <a:gdLst>
                  <a:gd name="T0" fmla="*/ 0 w 93"/>
                  <a:gd name="T1" fmla="*/ 14 h 110"/>
                  <a:gd name="T2" fmla="*/ 0 w 93"/>
                  <a:gd name="T3" fmla="*/ 11 h 110"/>
                  <a:gd name="T4" fmla="*/ 1 w 93"/>
                  <a:gd name="T5" fmla="*/ 7 h 110"/>
                  <a:gd name="T6" fmla="*/ 2 w 93"/>
                  <a:gd name="T7" fmla="*/ 3 h 110"/>
                  <a:gd name="T8" fmla="*/ 2 w 93"/>
                  <a:gd name="T9" fmla="*/ 0 h 110"/>
                  <a:gd name="T10" fmla="*/ 3 w 93"/>
                  <a:gd name="T11" fmla="*/ 0 h 110"/>
                  <a:gd name="T12" fmla="*/ 4 w 93"/>
                  <a:gd name="T13" fmla="*/ 1 h 110"/>
                  <a:gd name="T14" fmla="*/ 5 w 93"/>
                  <a:gd name="T15" fmla="*/ 1 h 110"/>
                  <a:gd name="T16" fmla="*/ 7 w 93"/>
                  <a:gd name="T17" fmla="*/ 1 h 110"/>
                  <a:gd name="T18" fmla="*/ 8 w 93"/>
                  <a:gd name="T19" fmla="*/ 1 h 110"/>
                  <a:gd name="T20" fmla="*/ 10 w 93"/>
                  <a:gd name="T21" fmla="*/ 1 h 110"/>
                  <a:gd name="T22" fmla="*/ 11 w 93"/>
                  <a:gd name="T23" fmla="*/ 1 h 110"/>
                  <a:gd name="T24" fmla="*/ 12 w 93"/>
                  <a:gd name="T25" fmla="*/ 1 h 110"/>
                  <a:gd name="T26" fmla="*/ 12 w 93"/>
                  <a:gd name="T27" fmla="*/ 2 h 110"/>
                  <a:gd name="T28" fmla="*/ 11 w 93"/>
                  <a:gd name="T29" fmla="*/ 3 h 110"/>
                  <a:gd name="T30" fmla="*/ 11 w 93"/>
                  <a:gd name="T31" fmla="*/ 5 h 110"/>
                  <a:gd name="T32" fmla="*/ 10 w 93"/>
                  <a:gd name="T33" fmla="*/ 7 h 110"/>
                  <a:gd name="T34" fmla="*/ 9 w 93"/>
                  <a:gd name="T35" fmla="*/ 10 h 110"/>
                  <a:gd name="T36" fmla="*/ 8 w 93"/>
                  <a:gd name="T37" fmla="*/ 11 h 110"/>
                  <a:gd name="T38" fmla="*/ 7 w 93"/>
                  <a:gd name="T39" fmla="*/ 13 h 110"/>
                  <a:gd name="T40" fmla="*/ 7 w 93"/>
                  <a:gd name="T41" fmla="*/ 14 h 110"/>
                  <a:gd name="T42" fmla="*/ 6 w 93"/>
                  <a:gd name="T43" fmla="*/ 14 h 110"/>
                  <a:gd name="T44" fmla="*/ 5 w 93"/>
                  <a:gd name="T45" fmla="*/ 14 h 110"/>
                  <a:gd name="T46" fmla="*/ 4 w 93"/>
                  <a:gd name="T47" fmla="*/ 14 h 110"/>
                  <a:gd name="T48" fmla="*/ 4 w 93"/>
                  <a:gd name="T49" fmla="*/ 14 h 110"/>
                  <a:gd name="T50" fmla="*/ 3 w 93"/>
                  <a:gd name="T51" fmla="*/ 14 h 110"/>
                  <a:gd name="T52" fmla="*/ 2 w 93"/>
                  <a:gd name="T53" fmla="*/ 14 h 110"/>
                  <a:gd name="T54" fmla="*/ 1 w 93"/>
                  <a:gd name="T55" fmla="*/ 14 h 110"/>
                  <a:gd name="T56" fmla="*/ 0 w 93"/>
                  <a:gd name="T57" fmla="*/ 14 h 110"/>
                  <a:gd name="T58" fmla="*/ 0 w 93"/>
                  <a:gd name="T59" fmla="*/ 14 h 110"/>
                  <a:gd name="T60" fmla="*/ 0 w 93"/>
                  <a:gd name="T61" fmla="*/ 14 h 110"/>
                  <a:gd name="T62" fmla="*/ 0 w 93"/>
                  <a:gd name="T63" fmla="*/ 14 h 110"/>
                  <a:gd name="T64" fmla="*/ 0 w 93"/>
                  <a:gd name="T65" fmla="*/ 14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110"/>
                  <a:gd name="T101" fmla="*/ 93 w 93"/>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110">
                    <a:moveTo>
                      <a:pt x="0" y="110"/>
                    </a:moveTo>
                    <a:lnTo>
                      <a:pt x="0" y="84"/>
                    </a:lnTo>
                    <a:lnTo>
                      <a:pt x="3" y="55"/>
                    </a:lnTo>
                    <a:lnTo>
                      <a:pt x="9" y="25"/>
                    </a:lnTo>
                    <a:lnTo>
                      <a:pt x="14" y="0"/>
                    </a:lnTo>
                    <a:lnTo>
                      <a:pt x="21" y="0"/>
                    </a:lnTo>
                    <a:lnTo>
                      <a:pt x="29" y="1"/>
                    </a:lnTo>
                    <a:lnTo>
                      <a:pt x="39" y="2"/>
                    </a:lnTo>
                    <a:lnTo>
                      <a:pt x="51" y="3"/>
                    </a:lnTo>
                    <a:lnTo>
                      <a:pt x="62" y="5"/>
                    </a:lnTo>
                    <a:lnTo>
                      <a:pt x="74" y="6"/>
                    </a:lnTo>
                    <a:lnTo>
                      <a:pt x="84" y="7"/>
                    </a:lnTo>
                    <a:lnTo>
                      <a:pt x="93" y="8"/>
                    </a:lnTo>
                    <a:lnTo>
                      <a:pt x="91" y="15"/>
                    </a:lnTo>
                    <a:lnTo>
                      <a:pt x="86" y="25"/>
                    </a:lnTo>
                    <a:lnTo>
                      <a:pt x="81" y="40"/>
                    </a:lnTo>
                    <a:lnTo>
                      <a:pt x="74" y="56"/>
                    </a:lnTo>
                    <a:lnTo>
                      <a:pt x="67" y="73"/>
                    </a:lnTo>
                    <a:lnTo>
                      <a:pt x="60" y="88"/>
                    </a:lnTo>
                    <a:lnTo>
                      <a:pt x="54" y="99"/>
                    </a:lnTo>
                    <a:lnTo>
                      <a:pt x="49" y="106"/>
                    </a:lnTo>
                    <a:lnTo>
                      <a:pt x="44" y="106"/>
                    </a:lnTo>
                    <a:lnTo>
                      <a:pt x="37" y="107"/>
                    </a:lnTo>
                    <a:lnTo>
                      <a:pt x="31" y="107"/>
                    </a:lnTo>
                    <a:lnTo>
                      <a:pt x="25" y="107"/>
                    </a:lnTo>
                    <a:lnTo>
                      <a:pt x="18" y="108"/>
                    </a:lnTo>
                    <a:lnTo>
                      <a:pt x="13" y="108"/>
                    </a:lnTo>
                    <a:lnTo>
                      <a:pt x="6" y="110"/>
                    </a:lnTo>
                    <a:lnTo>
                      <a:pt x="0" y="110"/>
                    </a:lnTo>
                    <a:close/>
                  </a:path>
                </a:pathLst>
              </a:custGeom>
              <a:solidFill>
                <a:schemeClr val="tx1"/>
              </a:solidFill>
              <a:ln w="9525">
                <a:noFill/>
                <a:round/>
                <a:headEnd/>
                <a:tailEnd/>
              </a:ln>
            </p:spPr>
            <p:txBody>
              <a:bodyPr/>
              <a:lstStyle/>
              <a:p>
                <a:endParaRPr lang="da-DK"/>
              </a:p>
            </p:txBody>
          </p:sp>
          <p:sp>
            <p:nvSpPr>
              <p:cNvPr id="136433" name="Freeform 32"/>
              <p:cNvSpPr>
                <a:spLocks/>
              </p:cNvSpPr>
              <p:nvPr/>
            </p:nvSpPr>
            <p:spPr bwMode="auto">
              <a:xfrm>
                <a:off x="1967" y="3642"/>
                <a:ext cx="159" cy="69"/>
              </a:xfrm>
              <a:custGeom>
                <a:avLst/>
                <a:gdLst>
                  <a:gd name="T0" fmla="*/ 34 w 318"/>
                  <a:gd name="T1" fmla="*/ 17 h 139"/>
                  <a:gd name="T2" fmla="*/ 29 w 318"/>
                  <a:gd name="T3" fmla="*/ 16 h 139"/>
                  <a:gd name="T4" fmla="*/ 25 w 318"/>
                  <a:gd name="T5" fmla="*/ 16 h 139"/>
                  <a:gd name="T6" fmla="*/ 22 w 318"/>
                  <a:gd name="T7" fmla="*/ 16 h 139"/>
                  <a:gd name="T8" fmla="*/ 20 w 318"/>
                  <a:gd name="T9" fmla="*/ 16 h 139"/>
                  <a:gd name="T10" fmla="*/ 19 w 318"/>
                  <a:gd name="T11" fmla="*/ 16 h 139"/>
                  <a:gd name="T12" fmla="*/ 15 w 318"/>
                  <a:gd name="T13" fmla="*/ 16 h 139"/>
                  <a:gd name="T14" fmla="*/ 13 w 318"/>
                  <a:gd name="T15" fmla="*/ 16 h 139"/>
                  <a:gd name="T16" fmla="*/ 9 w 318"/>
                  <a:gd name="T17" fmla="*/ 16 h 139"/>
                  <a:gd name="T18" fmla="*/ 5 w 318"/>
                  <a:gd name="T19" fmla="*/ 16 h 139"/>
                  <a:gd name="T20" fmla="*/ 2 w 318"/>
                  <a:gd name="T21" fmla="*/ 16 h 139"/>
                  <a:gd name="T22" fmla="*/ 1 w 318"/>
                  <a:gd name="T23" fmla="*/ 16 h 139"/>
                  <a:gd name="T24" fmla="*/ 0 w 318"/>
                  <a:gd name="T25" fmla="*/ 12 h 139"/>
                  <a:gd name="T26" fmla="*/ 1 w 318"/>
                  <a:gd name="T27" fmla="*/ 3 h 139"/>
                  <a:gd name="T28" fmla="*/ 4 w 318"/>
                  <a:gd name="T29" fmla="*/ 0 h 139"/>
                  <a:gd name="T30" fmla="*/ 7 w 318"/>
                  <a:gd name="T31" fmla="*/ 0 h 139"/>
                  <a:gd name="T32" fmla="*/ 10 w 318"/>
                  <a:gd name="T33" fmla="*/ 0 h 139"/>
                  <a:gd name="T34" fmla="*/ 10 w 318"/>
                  <a:gd name="T35" fmla="*/ 0 h 139"/>
                  <a:gd name="T36" fmla="*/ 11 w 318"/>
                  <a:gd name="T37" fmla="*/ 0 h 139"/>
                  <a:gd name="T38" fmla="*/ 11 w 318"/>
                  <a:gd name="T39" fmla="*/ 0 h 139"/>
                  <a:gd name="T40" fmla="*/ 10 w 318"/>
                  <a:gd name="T41" fmla="*/ 1 h 139"/>
                  <a:gd name="T42" fmla="*/ 9 w 318"/>
                  <a:gd name="T43" fmla="*/ 3 h 139"/>
                  <a:gd name="T44" fmla="*/ 8 w 318"/>
                  <a:gd name="T45" fmla="*/ 5 h 139"/>
                  <a:gd name="T46" fmla="*/ 10 w 318"/>
                  <a:gd name="T47" fmla="*/ 8 h 139"/>
                  <a:gd name="T48" fmla="*/ 11 w 318"/>
                  <a:gd name="T49" fmla="*/ 10 h 139"/>
                  <a:gd name="T50" fmla="*/ 13 w 318"/>
                  <a:gd name="T51" fmla="*/ 11 h 139"/>
                  <a:gd name="T52" fmla="*/ 15 w 318"/>
                  <a:gd name="T53" fmla="*/ 11 h 139"/>
                  <a:gd name="T54" fmla="*/ 19 w 318"/>
                  <a:gd name="T55" fmla="*/ 10 h 139"/>
                  <a:gd name="T56" fmla="*/ 20 w 318"/>
                  <a:gd name="T57" fmla="*/ 11 h 139"/>
                  <a:gd name="T58" fmla="*/ 22 w 318"/>
                  <a:gd name="T59" fmla="*/ 11 h 139"/>
                  <a:gd name="T60" fmla="*/ 25 w 318"/>
                  <a:gd name="T61" fmla="*/ 11 h 139"/>
                  <a:gd name="T62" fmla="*/ 27 w 318"/>
                  <a:gd name="T63" fmla="*/ 10 h 139"/>
                  <a:gd name="T64" fmla="*/ 28 w 318"/>
                  <a:gd name="T65" fmla="*/ 9 h 139"/>
                  <a:gd name="T66" fmla="*/ 29 w 318"/>
                  <a:gd name="T67" fmla="*/ 9 h 139"/>
                  <a:gd name="T68" fmla="*/ 30 w 318"/>
                  <a:gd name="T69" fmla="*/ 10 h 139"/>
                  <a:gd name="T70" fmla="*/ 30 w 318"/>
                  <a:gd name="T71" fmla="*/ 10 h 139"/>
                  <a:gd name="T72" fmla="*/ 30 w 318"/>
                  <a:gd name="T73" fmla="*/ 10 h 139"/>
                  <a:gd name="T74" fmla="*/ 31 w 318"/>
                  <a:gd name="T75" fmla="*/ 10 h 139"/>
                  <a:gd name="T76" fmla="*/ 32 w 318"/>
                  <a:gd name="T77" fmla="*/ 10 h 139"/>
                  <a:gd name="T78" fmla="*/ 34 w 318"/>
                  <a:gd name="T79" fmla="*/ 10 h 139"/>
                  <a:gd name="T80" fmla="*/ 36 w 318"/>
                  <a:gd name="T81" fmla="*/ 10 h 139"/>
                  <a:gd name="T82" fmla="*/ 38 w 318"/>
                  <a:gd name="T83" fmla="*/ 9 h 139"/>
                  <a:gd name="T84" fmla="*/ 39 w 318"/>
                  <a:gd name="T85" fmla="*/ 10 h 139"/>
                  <a:gd name="T86" fmla="*/ 40 w 318"/>
                  <a:gd name="T87" fmla="*/ 15 h 139"/>
                  <a:gd name="T88" fmla="*/ 39 w 318"/>
                  <a:gd name="T89" fmla="*/ 17 h 139"/>
                  <a:gd name="T90" fmla="*/ 38 w 318"/>
                  <a:gd name="T91" fmla="*/ 17 h 139"/>
                  <a:gd name="T92" fmla="*/ 37 w 318"/>
                  <a:gd name="T93" fmla="*/ 17 h 139"/>
                  <a:gd name="T94" fmla="*/ 37 w 318"/>
                  <a:gd name="T95" fmla="*/ 17 h 1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8"/>
                  <a:gd name="T145" fmla="*/ 0 h 139"/>
                  <a:gd name="T146" fmla="*/ 318 w 318"/>
                  <a:gd name="T147" fmla="*/ 139 h 1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8" h="139">
                    <a:moveTo>
                      <a:pt x="292" y="139"/>
                    </a:moveTo>
                    <a:lnTo>
                      <a:pt x="269" y="137"/>
                    </a:lnTo>
                    <a:lnTo>
                      <a:pt x="250" y="136"/>
                    </a:lnTo>
                    <a:lnTo>
                      <a:pt x="233" y="135"/>
                    </a:lnTo>
                    <a:lnTo>
                      <a:pt x="216" y="135"/>
                    </a:lnTo>
                    <a:lnTo>
                      <a:pt x="204" y="134"/>
                    </a:lnTo>
                    <a:lnTo>
                      <a:pt x="191" y="133"/>
                    </a:lnTo>
                    <a:lnTo>
                      <a:pt x="181" y="133"/>
                    </a:lnTo>
                    <a:lnTo>
                      <a:pt x="170" y="133"/>
                    </a:lnTo>
                    <a:lnTo>
                      <a:pt x="162" y="132"/>
                    </a:lnTo>
                    <a:lnTo>
                      <a:pt x="153" y="132"/>
                    </a:lnTo>
                    <a:lnTo>
                      <a:pt x="145" y="132"/>
                    </a:lnTo>
                    <a:lnTo>
                      <a:pt x="136" y="132"/>
                    </a:lnTo>
                    <a:lnTo>
                      <a:pt x="127" y="132"/>
                    </a:lnTo>
                    <a:lnTo>
                      <a:pt x="116" y="130"/>
                    </a:lnTo>
                    <a:lnTo>
                      <a:pt x="106" y="130"/>
                    </a:lnTo>
                    <a:lnTo>
                      <a:pt x="93" y="130"/>
                    </a:lnTo>
                    <a:lnTo>
                      <a:pt x="70" y="130"/>
                    </a:lnTo>
                    <a:lnTo>
                      <a:pt x="52" y="132"/>
                    </a:lnTo>
                    <a:lnTo>
                      <a:pt x="38" y="132"/>
                    </a:lnTo>
                    <a:lnTo>
                      <a:pt x="29" y="132"/>
                    </a:lnTo>
                    <a:lnTo>
                      <a:pt x="21" y="130"/>
                    </a:lnTo>
                    <a:lnTo>
                      <a:pt x="14" y="130"/>
                    </a:lnTo>
                    <a:lnTo>
                      <a:pt x="8" y="130"/>
                    </a:lnTo>
                    <a:lnTo>
                      <a:pt x="1" y="129"/>
                    </a:lnTo>
                    <a:lnTo>
                      <a:pt x="0" y="100"/>
                    </a:lnTo>
                    <a:lnTo>
                      <a:pt x="0" y="64"/>
                    </a:lnTo>
                    <a:lnTo>
                      <a:pt x="2" y="29"/>
                    </a:lnTo>
                    <a:lnTo>
                      <a:pt x="9" y="5"/>
                    </a:lnTo>
                    <a:lnTo>
                      <a:pt x="32" y="4"/>
                    </a:lnTo>
                    <a:lnTo>
                      <a:pt x="49" y="2"/>
                    </a:lnTo>
                    <a:lnTo>
                      <a:pt x="63" y="1"/>
                    </a:lnTo>
                    <a:lnTo>
                      <a:pt x="72" y="1"/>
                    </a:lnTo>
                    <a:lnTo>
                      <a:pt x="78" y="0"/>
                    </a:lnTo>
                    <a:lnTo>
                      <a:pt x="83" y="0"/>
                    </a:lnTo>
                    <a:lnTo>
                      <a:pt x="86" y="1"/>
                    </a:lnTo>
                    <a:lnTo>
                      <a:pt x="90" y="1"/>
                    </a:lnTo>
                    <a:lnTo>
                      <a:pt x="90" y="2"/>
                    </a:lnTo>
                    <a:lnTo>
                      <a:pt x="91" y="2"/>
                    </a:lnTo>
                    <a:lnTo>
                      <a:pt x="91" y="4"/>
                    </a:lnTo>
                    <a:lnTo>
                      <a:pt x="84" y="11"/>
                    </a:lnTo>
                    <a:lnTo>
                      <a:pt x="78" y="17"/>
                    </a:lnTo>
                    <a:lnTo>
                      <a:pt x="71" y="24"/>
                    </a:lnTo>
                    <a:lnTo>
                      <a:pt x="64" y="30"/>
                    </a:lnTo>
                    <a:lnTo>
                      <a:pt x="64" y="42"/>
                    </a:lnTo>
                    <a:lnTo>
                      <a:pt x="67" y="54"/>
                    </a:lnTo>
                    <a:lnTo>
                      <a:pt x="74" y="66"/>
                    </a:lnTo>
                    <a:lnTo>
                      <a:pt x="86" y="73"/>
                    </a:lnTo>
                    <a:lnTo>
                      <a:pt x="90" y="85"/>
                    </a:lnTo>
                    <a:lnTo>
                      <a:pt x="97" y="91"/>
                    </a:lnTo>
                    <a:lnTo>
                      <a:pt x="105" y="94"/>
                    </a:lnTo>
                    <a:lnTo>
                      <a:pt x="115" y="92"/>
                    </a:lnTo>
                    <a:lnTo>
                      <a:pt x="125" y="90"/>
                    </a:lnTo>
                    <a:lnTo>
                      <a:pt x="137" y="88"/>
                    </a:lnTo>
                    <a:lnTo>
                      <a:pt x="148" y="87"/>
                    </a:lnTo>
                    <a:lnTo>
                      <a:pt x="159" y="89"/>
                    </a:lnTo>
                    <a:lnTo>
                      <a:pt x="166" y="89"/>
                    </a:lnTo>
                    <a:lnTo>
                      <a:pt x="175" y="89"/>
                    </a:lnTo>
                    <a:lnTo>
                      <a:pt x="183" y="89"/>
                    </a:lnTo>
                    <a:lnTo>
                      <a:pt x="192" y="89"/>
                    </a:lnTo>
                    <a:lnTo>
                      <a:pt x="200" y="88"/>
                    </a:lnTo>
                    <a:lnTo>
                      <a:pt x="210" y="85"/>
                    </a:lnTo>
                    <a:lnTo>
                      <a:pt x="216" y="81"/>
                    </a:lnTo>
                    <a:lnTo>
                      <a:pt x="223" y="75"/>
                    </a:lnTo>
                    <a:lnTo>
                      <a:pt x="229" y="74"/>
                    </a:lnTo>
                    <a:lnTo>
                      <a:pt x="233" y="75"/>
                    </a:lnTo>
                    <a:lnTo>
                      <a:pt x="237" y="77"/>
                    </a:lnTo>
                    <a:lnTo>
                      <a:pt x="244" y="80"/>
                    </a:lnTo>
                    <a:lnTo>
                      <a:pt x="244" y="81"/>
                    </a:lnTo>
                    <a:lnTo>
                      <a:pt x="245" y="83"/>
                    </a:lnTo>
                    <a:lnTo>
                      <a:pt x="245" y="84"/>
                    </a:lnTo>
                    <a:lnTo>
                      <a:pt x="245" y="87"/>
                    </a:lnTo>
                    <a:lnTo>
                      <a:pt x="246" y="85"/>
                    </a:lnTo>
                    <a:lnTo>
                      <a:pt x="248" y="83"/>
                    </a:lnTo>
                    <a:lnTo>
                      <a:pt x="248" y="82"/>
                    </a:lnTo>
                    <a:lnTo>
                      <a:pt x="249" y="81"/>
                    </a:lnTo>
                    <a:lnTo>
                      <a:pt x="256" y="81"/>
                    </a:lnTo>
                    <a:lnTo>
                      <a:pt x="263" y="80"/>
                    </a:lnTo>
                    <a:lnTo>
                      <a:pt x="269" y="80"/>
                    </a:lnTo>
                    <a:lnTo>
                      <a:pt x="276" y="80"/>
                    </a:lnTo>
                    <a:lnTo>
                      <a:pt x="283" y="80"/>
                    </a:lnTo>
                    <a:lnTo>
                      <a:pt x="290" y="80"/>
                    </a:lnTo>
                    <a:lnTo>
                      <a:pt x="297" y="79"/>
                    </a:lnTo>
                    <a:lnTo>
                      <a:pt x="304" y="79"/>
                    </a:lnTo>
                    <a:lnTo>
                      <a:pt x="306" y="85"/>
                    </a:lnTo>
                    <a:lnTo>
                      <a:pt x="312" y="103"/>
                    </a:lnTo>
                    <a:lnTo>
                      <a:pt x="317" y="124"/>
                    </a:lnTo>
                    <a:lnTo>
                      <a:pt x="318" y="139"/>
                    </a:lnTo>
                    <a:lnTo>
                      <a:pt x="312" y="139"/>
                    </a:lnTo>
                    <a:lnTo>
                      <a:pt x="305" y="139"/>
                    </a:lnTo>
                    <a:lnTo>
                      <a:pt x="299" y="139"/>
                    </a:lnTo>
                    <a:lnTo>
                      <a:pt x="292" y="139"/>
                    </a:lnTo>
                    <a:close/>
                  </a:path>
                </a:pathLst>
              </a:custGeom>
              <a:solidFill>
                <a:srgbClr val="EDEADB"/>
              </a:solidFill>
              <a:ln w="9525">
                <a:noFill/>
                <a:round/>
                <a:headEnd/>
                <a:tailEnd/>
              </a:ln>
            </p:spPr>
            <p:txBody>
              <a:bodyPr/>
              <a:lstStyle/>
              <a:p>
                <a:endParaRPr lang="da-DK"/>
              </a:p>
            </p:txBody>
          </p:sp>
          <p:sp>
            <p:nvSpPr>
              <p:cNvPr id="136434" name="Freeform 33"/>
              <p:cNvSpPr>
                <a:spLocks/>
              </p:cNvSpPr>
              <p:nvPr/>
            </p:nvSpPr>
            <p:spPr bwMode="auto">
              <a:xfrm>
                <a:off x="2221" y="3568"/>
                <a:ext cx="105" cy="140"/>
              </a:xfrm>
              <a:custGeom>
                <a:avLst/>
                <a:gdLst>
                  <a:gd name="T0" fmla="*/ 0 w 211"/>
                  <a:gd name="T1" fmla="*/ 28 h 281"/>
                  <a:gd name="T2" fmla="*/ 1 w 211"/>
                  <a:gd name="T3" fmla="*/ 23 h 281"/>
                  <a:gd name="T4" fmla="*/ 7 w 211"/>
                  <a:gd name="T5" fmla="*/ 16 h 281"/>
                  <a:gd name="T6" fmla="*/ 12 w 211"/>
                  <a:gd name="T7" fmla="*/ 10 h 281"/>
                  <a:gd name="T8" fmla="*/ 17 w 211"/>
                  <a:gd name="T9" fmla="*/ 4 h 281"/>
                  <a:gd name="T10" fmla="*/ 22 w 211"/>
                  <a:gd name="T11" fmla="*/ 0 h 281"/>
                  <a:gd name="T12" fmla="*/ 25 w 211"/>
                  <a:gd name="T13" fmla="*/ 0 h 281"/>
                  <a:gd name="T14" fmla="*/ 24 w 211"/>
                  <a:gd name="T15" fmla="*/ 1 h 281"/>
                  <a:gd name="T16" fmla="*/ 24 w 211"/>
                  <a:gd name="T17" fmla="*/ 1 h 281"/>
                  <a:gd name="T18" fmla="*/ 24 w 211"/>
                  <a:gd name="T19" fmla="*/ 2 h 281"/>
                  <a:gd name="T20" fmla="*/ 22 w 211"/>
                  <a:gd name="T21" fmla="*/ 4 h 281"/>
                  <a:gd name="T22" fmla="*/ 20 w 211"/>
                  <a:gd name="T23" fmla="*/ 5 h 281"/>
                  <a:gd name="T24" fmla="*/ 21 w 211"/>
                  <a:gd name="T25" fmla="*/ 5 h 281"/>
                  <a:gd name="T26" fmla="*/ 21 w 211"/>
                  <a:gd name="T27" fmla="*/ 6 h 281"/>
                  <a:gd name="T28" fmla="*/ 19 w 211"/>
                  <a:gd name="T29" fmla="*/ 7 h 281"/>
                  <a:gd name="T30" fmla="*/ 19 w 211"/>
                  <a:gd name="T31" fmla="*/ 7 h 281"/>
                  <a:gd name="T32" fmla="*/ 20 w 211"/>
                  <a:gd name="T33" fmla="*/ 8 h 281"/>
                  <a:gd name="T34" fmla="*/ 19 w 211"/>
                  <a:gd name="T35" fmla="*/ 9 h 281"/>
                  <a:gd name="T36" fmla="*/ 17 w 211"/>
                  <a:gd name="T37" fmla="*/ 10 h 281"/>
                  <a:gd name="T38" fmla="*/ 17 w 211"/>
                  <a:gd name="T39" fmla="*/ 10 h 281"/>
                  <a:gd name="T40" fmla="*/ 17 w 211"/>
                  <a:gd name="T41" fmla="*/ 12 h 281"/>
                  <a:gd name="T42" fmla="*/ 15 w 211"/>
                  <a:gd name="T43" fmla="*/ 12 h 281"/>
                  <a:gd name="T44" fmla="*/ 15 w 211"/>
                  <a:gd name="T45" fmla="*/ 13 h 281"/>
                  <a:gd name="T46" fmla="*/ 14 w 211"/>
                  <a:gd name="T47" fmla="*/ 13 h 281"/>
                  <a:gd name="T48" fmla="*/ 15 w 211"/>
                  <a:gd name="T49" fmla="*/ 15 h 281"/>
                  <a:gd name="T50" fmla="*/ 16 w 211"/>
                  <a:gd name="T51" fmla="*/ 16 h 281"/>
                  <a:gd name="T52" fmla="*/ 13 w 211"/>
                  <a:gd name="T53" fmla="*/ 16 h 281"/>
                  <a:gd name="T54" fmla="*/ 14 w 211"/>
                  <a:gd name="T55" fmla="*/ 17 h 281"/>
                  <a:gd name="T56" fmla="*/ 14 w 211"/>
                  <a:gd name="T57" fmla="*/ 19 h 281"/>
                  <a:gd name="T58" fmla="*/ 11 w 211"/>
                  <a:gd name="T59" fmla="*/ 19 h 281"/>
                  <a:gd name="T60" fmla="*/ 11 w 211"/>
                  <a:gd name="T61" fmla="*/ 19 h 281"/>
                  <a:gd name="T62" fmla="*/ 13 w 211"/>
                  <a:gd name="T63" fmla="*/ 20 h 281"/>
                  <a:gd name="T64" fmla="*/ 13 w 211"/>
                  <a:gd name="T65" fmla="*/ 22 h 281"/>
                  <a:gd name="T66" fmla="*/ 11 w 211"/>
                  <a:gd name="T67" fmla="*/ 22 h 281"/>
                  <a:gd name="T68" fmla="*/ 9 w 211"/>
                  <a:gd name="T69" fmla="*/ 21 h 281"/>
                  <a:gd name="T70" fmla="*/ 9 w 211"/>
                  <a:gd name="T71" fmla="*/ 22 h 281"/>
                  <a:gd name="T72" fmla="*/ 11 w 211"/>
                  <a:gd name="T73" fmla="*/ 23 h 281"/>
                  <a:gd name="T74" fmla="*/ 11 w 211"/>
                  <a:gd name="T75" fmla="*/ 24 h 281"/>
                  <a:gd name="T76" fmla="*/ 7 w 211"/>
                  <a:gd name="T77" fmla="*/ 23 h 281"/>
                  <a:gd name="T78" fmla="*/ 9 w 211"/>
                  <a:gd name="T79" fmla="*/ 25 h 281"/>
                  <a:gd name="T80" fmla="*/ 11 w 211"/>
                  <a:gd name="T81" fmla="*/ 26 h 281"/>
                  <a:gd name="T82" fmla="*/ 10 w 211"/>
                  <a:gd name="T83" fmla="*/ 26 h 281"/>
                  <a:gd name="T84" fmla="*/ 7 w 211"/>
                  <a:gd name="T85" fmla="*/ 26 h 281"/>
                  <a:gd name="T86" fmla="*/ 8 w 211"/>
                  <a:gd name="T87" fmla="*/ 27 h 281"/>
                  <a:gd name="T88" fmla="*/ 9 w 211"/>
                  <a:gd name="T89" fmla="*/ 28 h 281"/>
                  <a:gd name="T90" fmla="*/ 6 w 211"/>
                  <a:gd name="T91" fmla="*/ 27 h 281"/>
                  <a:gd name="T92" fmla="*/ 6 w 211"/>
                  <a:gd name="T93" fmla="*/ 29 h 281"/>
                  <a:gd name="T94" fmla="*/ 6 w 211"/>
                  <a:gd name="T95" fmla="*/ 32 h 281"/>
                  <a:gd name="T96" fmla="*/ 4 w 211"/>
                  <a:gd name="T97" fmla="*/ 32 h 281"/>
                  <a:gd name="T98" fmla="*/ 4 w 211"/>
                  <a:gd name="T99" fmla="*/ 33 h 281"/>
                  <a:gd name="T100" fmla="*/ 5 w 211"/>
                  <a:gd name="T101" fmla="*/ 34 h 281"/>
                  <a:gd name="T102" fmla="*/ 5 w 211"/>
                  <a:gd name="T103" fmla="*/ 34 h 281"/>
                  <a:gd name="T104" fmla="*/ 3 w 211"/>
                  <a:gd name="T105" fmla="*/ 35 h 281"/>
                  <a:gd name="T106" fmla="*/ 2 w 211"/>
                  <a:gd name="T107" fmla="*/ 35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1"/>
                  <a:gd name="T163" fmla="*/ 0 h 281"/>
                  <a:gd name="T164" fmla="*/ 211 w 211"/>
                  <a:gd name="T165" fmla="*/ 281 h 2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1" h="281">
                    <a:moveTo>
                      <a:pt x="23" y="281"/>
                    </a:moveTo>
                    <a:lnTo>
                      <a:pt x="14" y="258"/>
                    </a:lnTo>
                    <a:lnTo>
                      <a:pt x="7" y="241"/>
                    </a:lnTo>
                    <a:lnTo>
                      <a:pt x="2" y="228"/>
                    </a:lnTo>
                    <a:lnTo>
                      <a:pt x="0" y="217"/>
                    </a:lnTo>
                    <a:lnTo>
                      <a:pt x="1" y="208"/>
                    </a:lnTo>
                    <a:lnTo>
                      <a:pt x="4" y="198"/>
                    </a:lnTo>
                    <a:lnTo>
                      <a:pt x="12" y="185"/>
                    </a:lnTo>
                    <a:lnTo>
                      <a:pt x="24" y="167"/>
                    </a:lnTo>
                    <a:lnTo>
                      <a:pt x="33" y="158"/>
                    </a:lnTo>
                    <a:lnTo>
                      <a:pt x="45" y="146"/>
                    </a:lnTo>
                    <a:lnTo>
                      <a:pt x="57" y="133"/>
                    </a:lnTo>
                    <a:lnTo>
                      <a:pt x="69" y="121"/>
                    </a:lnTo>
                    <a:lnTo>
                      <a:pt x="80" y="108"/>
                    </a:lnTo>
                    <a:lnTo>
                      <a:pt x="91" y="94"/>
                    </a:lnTo>
                    <a:lnTo>
                      <a:pt x="97" y="80"/>
                    </a:lnTo>
                    <a:lnTo>
                      <a:pt x="100" y="68"/>
                    </a:lnTo>
                    <a:lnTo>
                      <a:pt x="116" y="55"/>
                    </a:lnTo>
                    <a:lnTo>
                      <a:pt x="131" y="43"/>
                    </a:lnTo>
                    <a:lnTo>
                      <a:pt x="143" y="34"/>
                    </a:lnTo>
                    <a:lnTo>
                      <a:pt x="153" y="26"/>
                    </a:lnTo>
                    <a:lnTo>
                      <a:pt x="161" y="19"/>
                    </a:lnTo>
                    <a:lnTo>
                      <a:pt x="169" y="12"/>
                    </a:lnTo>
                    <a:lnTo>
                      <a:pt x="176" y="7"/>
                    </a:lnTo>
                    <a:lnTo>
                      <a:pt x="184" y="1"/>
                    </a:lnTo>
                    <a:lnTo>
                      <a:pt x="190" y="1"/>
                    </a:lnTo>
                    <a:lnTo>
                      <a:pt x="196" y="0"/>
                    </a:lnTo>
                    <a:lnTo>
                      <a:pt x="203" y="2"/>
                    </a:lnTo>
                    <a:lnTo>
                      <a:pt x="211" y="7"/>
                    </a:lnTo>
                    <a:lnTo>
                      <a:pt x="206" y="11"/>
                    </a:lnTo>
                    <a:lnTo>
                      <a:pt x="203" y="12"/>
                    </a:lnTo>
                    <a:lnTo>
                      <a:pt x="198" y="12"/>
                    </a:lnTo>
                    <a:lnTo>
                      <a:pt x="193" y="12"/>
                    </a:lnTo>
                    <a:lnTo>
                      <a:pt x="192" y="13"/>
                    </a:lnTo>
                    <a:lnTo>
                      <a:pt x="192" y="15"/>
                    </a:lnTo>
                    <a:lnTo>
                      <a:pt x="191" y="15"/>
                    </a:lnTo>
                    <a:lnTo>
                      <a:pt x="193" y="17"/>
                    </a:lnTo>
                    <a:lnTo>
                      <a:pt x="196" y="19"/>
                    </a:lnTo>
                    <a:lnTo>
                      <a:pt x="197" y="23"/>
                    </a:lnTo>
                    <a:lnTo>
                      <a:pt x="198" y="27"/>
                    </a:lnTo>
                    <a:lnTo>
                      <a:pt x="193" y="32"/>
                    </a:lnTo>
                    <a:lnTo>
                      <a:pt x="188" y="34"/>
                    </a:lnTo>
                    <a:lnTo>
                      <a:pt x="183" y="37"/>
                    </a:lnTo>
                    <a:lnTo>
                      <a:pt x="178" y="38"/>
                    </a:lnTo>
                    <a:lnTo>
                      <a:pt x="175" y="38"/>
                    </a:lnTo>
                    <a:lnTo>
                      <a:pt x="170" y="39"/>
                    </a:lnTo>
                    <a:lnTo>
                      <a:pt x="166" y="40"/>
                    </a:lnTo>
                    <a:lnTo>
                      <a:pt x="162" y="42"/>
                    </a:lnTo>
                    <a:lnTo>
                      <a:pt x="165" y="45"/>
                    </a:lnTo>
                    <a:lnTo>
                      <a:pt x="167" y="46"/>
                    </a:lnTo>
                    <a:lnTo>
                      <a:pt x="172" y="47"/>
                    </a:lnTo>
                    <a:lnTo>
                      <a:pt x="177" y="47"/>
                    </a:lnTo>
                    <a:lnTo>
                      <a:pt x="176" y="49"/>
                    </a:lnTo>
                    <a:lnTo>
                      <a:pt x="175" y="52"/>
                    </a:lnTo>
                    <a:lnTo>
                      <a:pt x="174" y="55"/>
                    </a:lnTo>
                    <a:lnTo>
                      <a:pt x="173" y="57"/>
                    </a:lnTo>
                    <a:lnTo>
                      <a:pt x="168" y="57"/>
                    </a:lnTo>
                    <a:lnTo>
                      <a:pt x="162" y="57"/>
                    </a:lnTo>
                    <a:lnTo>
                      <a:pt x="158" y="57"/>
                    </a:lnTo>
                    <a:lnTo>
                      <a:pt x="153" y="57"/>
                    </a:lnTo>
                    <a:lnTo>
                      <a:pt x="152" y="58"/>
                    </a:lnTo>
                    <a:lnTo>
                      <a:pt x="152" y="61"/>
                    </a:lnTo>
                    <a:lnTo>
                      <a:pt x="152" y="62"/>
                    </a:lnTo>
                    <a:lnTo>
                      <a:pt x="152" y="63"/>
                    </a:lnTo>
                    <a:lnTo>
                      <a:pt x="154" y="64"/>
                    </a:lnTo>
                    <a:lnTo>
                      <a:pt x="158" y="65"/>
                    </a:lnTo>
                    <a:lnTo>
                      <a:pt x="161" y="67"/>
                    </a:lnTo>
                    <a:lnTo>
                      <a:pt x="163" y="68"/>
                    </a:lnTo>
                    <a:lnTo>
                      <a:pt x="161" y="71"/>
                    </a:lnTo>
                    <a:lnTo>
                      <a:pt x="158" y="75"/>
                    </a:lnTo>
                    <a:lnTo>
                      <a:pt x="154" y="78"/>
                    </a:lnTo>
                    <a:lnTo>
                      <a:pt x="151" y="83"/>
                    </a:lnTo>
                    <a:lnTo>
                      <a:pt x="145" y="81"/>
                    </a:lnTo>
                    <a:lnTo>
                      <a:pt x="139" y="80"/>
                    </a:lnTo>
                    <a:lnTo>
                      <a:pt x="136" y="80"/>
                    </a:lnTo>
                    <a:lnTo>
                      <a:pt x="131" y="81"/>
                    </a:lnTo>
                    <a:lnTo>
                      <a:pt x="132" y="84"/>
                    </a:lnTo>
                    <a:lnTo>
                      <a:pt x="135" y="85"/>
                    </a:lnTo>
                    <a:lnTo>
                      <a:pt x="138" y="87"/>
                    </a:lnTo>
                    <a:lnTo>
                      <a:pt x="144" y="88"/>
                    </a:lnTo>
                    <a:lnTo>
                      <a:pt x="142" y="92"/>
                    </a:lnTo>
                    <a:lnTo>
                      <a:pt x="139" y="95"/>
                    </a:lnTo>
                    <a:lnTo>
                      <a:pt x="137" y="99"/>
                    </a:lnTo>
                    <a:lnTo>
                      <a:pt x="135" y="102"/>
                    </a:lnTo>
                    <a:lnTo>
                      <a:pt x="132" y="102"/>
                    </a:lnTo>
                    <a:lnTo>
                      <a:pt x="130" y="102"/>
                    </a:lnTo>
                    <a:lnTo>
                      <a:pt x="127" y="102"/>
                    </a:lnTo>
                    <a:lnTo>
                      <a:pt x="124" y="103"/>
                    </a:lnTo>
                    <a:lnTo>
                      <a:pt x="125" y="106"/>
                    </a:lnTo>
                    <a:lnTo>
                      <a:pt x="125" y="108"/>
                    </a:lnTo>
                    <a:lnTo>
                      <a:pt x="125" y="110"/>
                    </a:lnTo>
                    <a:lnTo>
                      <a:pt x="127" y="114"/>
                    </a:lnTo>
                    <a:lnTo>
                      <a:pt x="122" y="114"/>
                    </a:lnTo>
                    <a:lnTo>
                      <a:pt x="117" y="113"/>
                    </a:lnTo>
                    <a:lnTo>
                      <a:pt x="112" y="111"/>
                    </a:lnTo>
                    <a:lnTo>
                      <a:pt x="106" y="111"/>
                    </a:lnTo>
                    <a:lnTo>
                      <a:pt x="112" y="115"/>
                    </a:lnTo>
                    <a:lnTo>
                      <a:pt x="118" y="118"/>
                    </a:lnTo>
                    <a:lnTo>
                      <a:pt x="124" y="123"/>
                    </a:lnTo>
                    <a:lnTo>
                      <a:pt x="130" y="126"/>
                    </a:lnTo>
                    <a:lnTo>
                      <a:pt x="130" y="129"/>
                    </a:lnTo>
                    <a:lnTo>
                      <a:pt x="130" y="131"/>
                    </a:lnTo>
                    <a:lnTo>
                      <a:pt x="129" y="135"/>
                    </a:lnTo>
                    <a:lnTo>
                      <a:pt x="129" y="137"/>
                    </a:lnTo>
                    <a:lnTo>
                      <a:pt x="121" y="136"/>
                    </a:lnTo>
                    <a:lnTo>
                      <a:pt x="113" y="133"/>
                    </a:lnTo>
                    <a:lnTo>
                      <a:pt x="106" y="131"/>
                    </a:lnTo>
                    <a:lnTo>
                      <a:pt x="100" y="131"/>
                    </a:lnTo>
                    <a:lnTo>
                      <a:pt x="106" y="135"/>
                    </a:lnTo>
                    <a:lnTo>
                      <a:pt x="113" y="139"/>
                    </a:lnTo>
                    <a:lnTo>
                      <a:pt x="118" y="143"/>
                    </a:lnTo>
                    <a:lnTo>
                      <a:pt x="124" y="147"/>
                    </a:lnTo>
                    <a:lnTo>
                      <a:pt x="122" y="153"/>
                    </a:lnTo>
                    <a:lnTo>
                      <a:pt x="120" y="156"/>
                    </a:lnTo>
                    <a:lnTo>
                      <a:pt x="116" y="158"/>
                    </a:lnTo>
                    <a:lnTo>
                      <a:pt x="112" y="158"/>
                    </a:lnTo>
                    <a:lnTo>
                      <a:pt x="106" y="156"/>
                    </a:lnTo>
                    <a:lnTo>
                      <a:pt x="100" y="155"/>
                    </a:lnTo>
                    <a:lnTo>
                      <a:pt x="94" y="153"/>
                    </a:lnTo>
                    <a:lnTo>
                      <a:pt x="89" y="153"/>
                    </a:lnTo>
                    <a:lnTo>
                      <a:pt x="89" y="154"/>
                    </a:lnTo>
                    <a:lnTo>
                      <a:pt x="89" y="155"/>
                    </a:lnTo>
                    <a:lnTo>
                      <a:pt x="89" y="156"/>
                    </a:lnTo>
                    <a:lnTo>
                      <a:pt x="89" y="158"/>
                    </a:lnTo>
                    <a:lnTo>
                      <a:pt x="94" y="160"/>
                    </a:lnTo>
                    <a:lnTo>
                      <a:pt x="101" y="161"/>
                    </a:lnTo>
                    <a:lnTo>
                      <a:pt x="107" y="163"/>
                    </a:lnTo>
                    <a:lnTo>
                      <a:pt x="113" y="166"/>
                    </a:lnTo>
                    <a:lnTo>
                      <a:pt x="113" y="169"/>
                    </a:lnTo>
                    <a:lnTo>
                      <a:pt x="112" y="173"/>
                    </a:lnTo>
                    <a:lnTo>
                      <a:pt x="109" y="176"/>
                    </a:lnTo>
                    <a:lnTo>
                      <a:pt x="107" y="181"/>
                    </a:lnTo>
                    <a:lnTo>
                      <a:pt x="102" y="181"/>
                    </a:lnTo>
                    <a:lnTo>
                      <a:pt x="98" y="179"/>
                    </a:lnTo>
                    <a:lnTo>
                      <a:pt x="93" y="178"/>
                    </a:lnTo>
                    <a:lnTo>
                      <a:pt x="89" y="177"/>
                    </a:lnTo>
                    <a:lnTo>
                      <a:pt x="85" y="175"/>
                    </a:lnTo>
                    <a:lnTo>
                      <a:pt x="80" y="174"/>
                    </a:lnTo>
                    <a:lnTo>
                      <a:pt x="77" y="173"/>
                    </a:lnTo>
                    <a:lnTo>
                      <a:pt x="72" y="171"/>
                    </a:lnTo>
                    <a:lnTo>
                      <a:pt x="72" y="173"/>
                    </a:lnTo>
                    <a:lnTo>
                      <a:pt x="74" y="174"/>
                    </a:lnTo>
                    <a:lnTo>
                      <a:pt x="74" y="176"/>
                    </a:lnTo>
                    <a:lnTo>
                      <a:pt x="74" y="177"/>
                    </a:lnTo>
                    <a:lnTo>
                      <a:pt x="79" y="181"/>
                    </a:lnTo>
                    <a:lnTo>
                      <a:pt x="86" y="183"/>
                    </a:lnTo>
                    <a:lnTo>
                      <a:pt x="92" y="186"/>
                    </a:lnTo>
                    <a:lnTo>
                      <a:pt x="98" y="190"/>
                    </a:lnTo>
                    <a:lnTo>
                      <a:pt x="98" y="194"/>
                    </a:lnTo>
                    <a:lnTo>
                      <a:pt x="93" y="197"/>
                    </a:lnTo>
                    <a:lnTo>
                      <a:pt x="89" y="196"/>
                    </a:lnTo>
                    <a:lnTo>
                      <a:pt x="82" y="194"/>
                    </a:lnTo>
                    <a:lnTo>
                      <a:pt x="75" y="191"/>
                    </a:lnTo>
                    <a:lnTo>
                      <a:pt x="68" y="189"/>
                    </a:lnTo>
                    <a:lnTo>
                      <a:pt x="63" y="186"/>
                    </a:lnTo>
                    <a:lnTo>
                      <a:pt x="62" y="185"/>
                    </a:lnTo>
                    <a:lnTo>
                      <a:pt x="64" y="192"/>
                    </a:lnTo>
                    <a:lnTo>
                      <a:pt x="70" y="197"/>
                    </a:lnTo>
                    <a:lnTo>
                      <a:pt x="77" y="200"/>
                    </a:lnTo>
                    <a:lnTo>
                      <a:pt x="87" y="205"/>
                    </a:lnTo>
                    <a:lnTo>
                      <a:pt x="87" y="206"/>
                    </a:lnTo>
                    <a:lnTo>
                      <a:pt x="89" y="207"/>
                    </a:lnTo>
                    <a:lnTo>
                      <a:pt x="89" y="208"/>
                    </a:lnTo>
                    <a:lnTo>
                      <a:pt x="89" y="209"/>
                    </a:lnTo>
                    <a:lnTo>
                      <a:pt x="87" y="211"/>
                    </a:lnTo>
                    <a:lnTo>
                      <a:pt x="86" y="213"/>
                    </a:lnTo>
                    <a:lnTo>
                      <a:pt x="84" y="214"/>
                    </a:lnTo>
                    <a:lnTo>
                      <a:pt x="83" y="216"/>
                    </a:lnTo>
                    <a:lnTo>
                      <a:pt x="74" y="215"/>
                    </a:lnTo>
                    <a:lnTo>
                      <a:pt x="64" y="212"/>
                    </a:lnTo>
                    <a:lnTo>
                      <a:pt x="57" y="208"/>
                    </a:lnTo>
                    <a:lnTo>
                      <a:pt x="49" y="207"/>
                    </a:lnTo>
                    <a:lnTo>
                      <a:pt x="51" y="212"/>
                    </a:lnTo>
                    <a:lnTo>
                      <a:pt x="57" y="216"/>
                    </a:lnTo>
                    <a:lnTo>
                      <a:pt x="67" y="221"/>
                    </a:lnTo>
                    <a:lnTo>
                      <a:pt x="76" y="226"/>
                    </a:lnTo>
                    <a:lnTo>
                      <a:pt x="75" y="227"/>
                    </a:lnTo>
                    <a:lnTo>
                      <a:pt x="75" y="228"/>
                    </a:lnTo>
                    <a:lnTo>
                      <a:pt x="74" y="230"/>
                    </a:lnTo>
                    <a:lnTo>
                      <a:pt x="72" y="231"/>
                    </a:lnTo>
                    <a:lnTo>
                      <a:pt x="65" y="229"/>
                    </a:lnTo>
                    <a:lnTo>
                      <a:pt x="56" y="226"/>
                    </a:lnTo>
                    <a:lnTo>
                      <a:pt x="48" y="223"/>
                    </a:lnTo>
                    <a:lnTo>
                      <a:pt x="40" y="221"/>
                    </a:lnTo>
                    <a:lnTo>
                      <a:pt x="42" y="227"/>
                    </a:lnTo>
                    <a:lnTo>
                      <a:pt x="48" y="231"/>
                    </a:lnTo>
                    <a:lnTo>
                      <a:pt x="55" y="235"/>
                    </a:lnTo>
                    <a:lnTo>
                      <a:pt x="63" y="238"/>
                    </a:lnTo>
                    <a:lnTo>
                      <a:pt x="62" y="244"/>
                    </a:lnTo>
                    <a:lnTo>
                      <a:pt x="59" y="251"/>
                    </a:lnTo>
                    <a:lnTo>
                      <a:pt x="54" y="257"/>
                    </a:lnTo>
                    <a:lnTo>
                      <a:pt x="49" y="264"/>
                    </a:lnTo>
                    <a:lnTo>
                      <a:pt x="46" y="264"/>
                    </a:lnTo>
                    <a:lnTo>
                      <a:pt x="42" y="262"/>
                    </a:lnTo>
                    <a:lnTo>
                      <a:pt x="38" y="261"/>
                    </a:lnTo>
                    <a:lnTo>
                      <a:pt x="33" y="261"/>
                    </a:lnTo>
                    <a:lnTo>
                      <a:pt x="33" y="262"/>
                    </a:lnTo>
                    <a:lnTo>
                      <a:pt x="33" y="265"/>
                    </a:lnTo>
                    <a:lnTo>
                      <a:pt x="33" y="266"/>
                    </a:lnTo>
                    <a:lnTo>
                      <a:pt x="33" y="268"/>
                    </a:lnTo>
                    <a:lnTo>
                      <a:pt x="36" y="269"/>
                    </a:lnTo>
                    <a:lnTo>
                      <a:pt x="39" y="271"/>
                    </a:lnTo>
                    <a:lnTo>
                      <a:pt x="41" y="273"/>
                    </a:lnTo>
                    <a:lnTo>
                      <a:pt x="44" y="274"/>
                    </a:lnTo>
                    <a:lnTo>
                      <a:pt x="42" y="275"/>
                    </a:lnTo>
                    <a:lnTo>
                      <a:pt x="41" y="277"/>
                    </a:lnTo>
                    <a:lnTo>
                      <a:pt x="40" y="279"/>
                    </a:lnTo>
                    <a:lnTo>
                      <a:pt x="39" y="281"/>
                    </a:lnTo>
                    <a:lnTo>
                      <a:pt x="32" y="281"/>
                    </a:lnTo>
                    <a:lnTo>
                      <a:pt x="27" y="281"/>
                    </a:lnTo>
                    <a:lnTo>
                      <a:pt x="25" y="281"/>
                    </a:lnTo>
                    <a:lnTo>
                      <a:pt x="23" y="281"/>
                    </a:lnTo>
                    <a:close/>
                  </a:path>
                </a:pathLst>
              </a:custGeom>
              <a:solidFill>
                <a:schemeClr val="tx1"/>
              </a:solidFill>
              <a:ln w="9525">
                <a:noFill/>
                <a:round/>
                <a:headEnd/>
                <a:tailEnd/>
              </a:ln>
            </p:spPr>
            <p:txBody>
              <a:bodyPr/>
              <a:lstStyle/>
              <a:p>
                <a:endParaRPr lang="da-DK"/>
              </a:p>
            </p:txBody>
          </p:sp>
          <p:sp>
            <p:nvSpPr>
              <p:cNvPr id="136435" name="Freeform 34"/>
              <p:cNvSpPr>
                <a:spLocks/>
              </p:cNvSpPr>
              <p:nvPr/>
            </p:nvSpPr>
            <p:spPr bwMode="auto">
              <a:xfrm>
                <a:off x="2147" y="3702"/>
                <a:ext cx="22" cy="4"/>
              </a:xfrm>
              <a:custGeom>
                <a:avLst/>
                <a:gdLst>
                  <a:gd name="T0" fmla="*/ 0 w 44"/>
                  <a:gd name="T1" fmla="*/ 1 h 8"/>
                  <a:gd name="T2" fmla="*/ 1 w 44"/>
                  <a:gd name="T3" fmla="*/ 1 h 8"/>
                  <a:gd name="T4" fmla="*/ 1 w 44"/>
                  <a:gd name="T5" fmla="*/ 1 h 8"/>
                  <a:gd name="T6" fmla="*/ 2 w 44"/>
                  <a:gd name="T7" fmla="*/ 1 h 8"/>
                  <a:gd name="T8" fmla="*/ 3 w 44"/>
                  <a:gd name="T9" fmla="*/ 1 h 8"/>
                  <a:gd name="T10" fmla="*/ 3 w 44"/>
                  <a:gd name="T11" fmla="*/ 1 h 8"/>
                  <a:gd name="T12" fmla="*/ 5 w 44"/>
                  <a:gd name="T13" fmla="*/ 1 h 8"/>
                  <a:gd name="T14" fmla="*/ 5 w 44"/>
                  <a:gd name="T15" fmla="*/ 1 h 8"/>
                  <a:gd name="T16" fmla="*/ 6 w 44"/>
                  <a:gd name="T17" fmla="*/ 0 h 8"/>
                  <a:gd name="T18" fmla="*/ 6 w 44"/>
                  <a:gd name="T19" fmla="*/ 1 h 8"/>
                  <a:gd name="T20" fmla="*/ 6 w 44"/>
                  <a:gd name="T21" fmla="*/ 1 h 8"/>
                  <a:gd name="T22" fmla="*/ 6 w 44"/>
                  <a:gd name="T23" fmla="*/ 1 h 8"/>
                  <a:gd name="T24" fmla="*/ 6 w 44"/>
                  <a:gd name="T25" fmla="*/ 1 h 8"/>
                  <a:gd name="T26" fmla="*/ 5 w 44"/>
                  <a:gd name="T27" fmla="*/ 1 h 8"/>
                  <a:gd name="T28" fmla="*/ 5 w 44"/>
                  <a:gd name="T29" fmla="*/ 1 h 8"/>
                  <a:gd name="T30" fmla="*/ 3 w 44"/>
                  <a:gd name="T31" fmla="*/ 1 h 8"/>
                  <a:gd name="T32" fmla="*/ 3 w 44"/>
                  <a:gd name="T33" fmla="*/ 1 h 8"/>
                  <a:gd name="T34" fmla="*/ 2 w 44"/>
                  <a:gd name="T35" fmla="*/ 1 h 8"/>
                  <a:gd name="T36" fmla="*/ 1 w 44"/>
                  <a:gd name="T37" fmla="*/ 1 h 8"/>
                  <a:gd name="T38" fmla="*/ 1 w 44"/>
                  <a:gd name="T39" fmla="*/ 1 h 8"/>
                  <a:gd name="T40" fmla="*/ 0 w 44"/>
                  <a:gd name="T41" fmla="*/ 1 h 8"/>
                  <a:gd name="T42" fmla="*/ 0 w 44"/>
                  <a:gd name="T43" fmla="*/ 1 h 8"/>
                  <a:gd name="T44" fmla="*/ 0 w 44"/>
                  <a:gd name="T45" fmla="*/ 1 h 8"/>
                  <a:gd name="T46" fmla="*/ 0 w 44"/>
                  <a:gd name="T47" fmla="*/ 1 h 8"/>
                  <a:gd name="T48" fmla="*/ 0 w 44"/>
                  <a:gd name="T49" fmla="*/ 1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8"/>
                  <a:gd name="T77" fmla="*/ 44 w 44"/>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8">
                    <a:moveTo>
                      <a:pt x="0" y="8"/>
                    </a:moveTo>
                    <a:lnTo>
                      <a:pt x="6" y="7"/>
                    </a:lnTo>
                    <a:lnTo>
                      <a:pt x="12" y="6"/>
                    </a:lnTo>
                    <a:lnTo>
                      <a:pt x="16" y="5"/>
                    </a:lnTo>
                    <a:lnTo>
                      <a:pt x="22" y="4"/>
                    </a:lnTo>
                    <a:lnTo>
                      <a:pt x="28" y="2"/>
                    </a:lnTo>
                    <a:lnTo>
                      <a:pt x="33" y="2"/>
                    </a:lnTo>
                    <a:lnTo>
                      <a:pt x="38" y="1"/>
                    </a:lnTo>
                    <a:lnTo>
                      <a:pt x="44" y="0"/>
                    </a:lnTo>
                    <a:lnTo>
                      <a:pt x="44" y="1"/>
                    </a:lnTo>
                    <a:lnTo>
                      <a:pt x="44" y="2"/>
                    </a:lnTo>
                    <a:lnTo>
                      <a:pt x="44" y="4"/>
                    </a:lnTo>
                    <a:lnTo>
                      <a:pt x="44" y="5"/>
                    </a:lnTo>
                    <a:lnTo>
                      <a:pt x="38" y="6"/>
                    </a:lnTo>
                    <a:lnTo>
                      <a:pt x="33" y="7"/>
                    </a:lnTo>
                    <a:lnTo>
                      <a:pt x="27" y="7"/>
                    </a:lnTo>
                    <a:lnTo>
                      <a:pt x="22" y="8"/>
                    </a:lnTo>
                    <a:lnTo>
                      <a:pt x="16" y="8"/>
                    </a:lnTo>
                    <a:lnTo>
                      <a:pt x="11" y="8"/>
                    </a:lnTo>
                    <a:lnTo>
                      <a:pt x="6" y="8"/>
                    </a:lnTo>
                    <a:lnTo>
                      <a:pt x="0" y="8"/>
                    </a:lnTo>
                    <a:close/>
                  </a:path>
                </a:pathLst>
              </a:custGeom>
              <a:solidFill>
                <a:srgbClr val="000000"/>
              </a:solidFill>
              <a:ln w="9525">
                <a:noFill/>
                <a:round/>
                <a:headEnd/>
                <a:tailEnd/>
              </a:ln>
            </p:spPr>
            <p:txBody>
              <a:bodyPr/>
              <a:lstStyle/>
              <a:p>
                <a:endParaRPr lang="da-DK"/>
              </a:p>
            </p:txBody>
          </p:sp>
          <p:sp>
            <p:nvSpPr>
              <p:cNvPr id="136436" name="Freeform 35"/>
              <p:cNvSpPr>
                <a:spLocks/>
              </p:cNvSpPr>
              <p:nvPr/>
            </p:nvSpPr>
            <p:spPr bwMode="auto">
              <a:xfrm>
                <a:off x="1660" y="3692"/>
                <a:ext cx="39" cy="5"/>
              </a:xfrm>
              <a:custGeom>
                <a:avLst/>
                <a:gdLst>
                  <a:gd name="T0" fmla="*/ 1 w 77"/>
                  <a:gd name="T1" fmla="*/ 2 h 9"/>
                  <a:gd name="T2" fmla="*/ 1 w 77"/>
                  <a:gd name="T3" fmla="*/ 1 h 9"/>
                  <a:gd name="T4" fmla="*/ 1 w 77"/>
                  <a:gd name="T5" fmla="*/ 1 h 9"/>
                  <a:gd name="T6" fmla="*/ 0 w 77"/>
                  <a:gd name="T7" fmla="*/ 1 h 9"/>
                  <a:gd name="T8" fmla="*/ 0 w 77"/>
                  <a:gd name="T9" fmla="*/ 1 h 9"/>
                  <a:gd name="T10" fmla="*/ 1 w 77"/>
                  <a:gd name="T11" fmla="*/ 1 h 9"/>
                  <a:gd name="T12" fmla="*/ 2 w 77"/>
                  <a:gd name="T13" fmla="*/ 1 h 9"/>
                  <a:gd name="T14" fmla="*/ 4 w 77"/>
                  <a:gd name="T15" fmla="*/ 1 h 9"/>
                  <a:gd name="T16" fmla="*/ 5 w 77"/>
                  <a:gd name="T17" fmla="*/ 0 h 9"/>
                  <a:gd name="T18" fmla="*/ 7 w 77"/>
                  <a:gd name="T19" fmla="*/ 1 h 9"/>
                  <a:gd name="T20" fmla="*/ 8 w 77"/>
                  <a:gd name="T21" fmla="*/ 1 h 9"/>
                  <a:gd name="T22" fmla="*/ 9 w 77"/>
                  <a:gd name="T23" fmla="*/ 1 h 9"/>
                  <a:gd name="T24" fmla="*/ 10 w 77"/>
                  <a:gd name="T25" fmla="*/ 1 h 9"/>
                  <a:gd name="T26" fmla="*/ 9 w 77"/>
                  <a:gd name="T27" fmla="*/ 1 h 9"/>
                  <a:gd name="T28" fmla="*/ 8 w 77"/>
                  <a:gd name="T29" fmla="*/ 1 h 9"/>
                  <a:gd name="T30" fmla="*/ 7 w 77"/>
                  <a:gd name="T31" fmla="*/ 2 h 9"/>
                  <a:gd name="T32" fmla="*/ 5 w 77"/>
                  <a:gd name="T33" fmla="*/ 2 h 9"/>
                  <a:gd name="T34" fmla="*/ 4 w 77"/>
                  <a:gd name="T35" fmla="*/ 2 h 9"/>
                  <a:gd name="T36" fmla="*/ 2 w 77"/>
                  <a:gd name="T37" fmla="*/ 2 h 9"/>
                  <a:gd name="T38" fmla="*/ 1 w 77"/>
                  <a:gd name="T39" fmla="*/ 2 h 9"/>
                  <a:gd name="T40" fmla="*/ 1 w 77"/>
                  <a:gd name="T41" fmla="*/ 2 h 9"/>
                  <a:gd name="T42" fmla="*/ 1 w 77"/>
                  <a:gd name="T43" fmla="*/ 2 h 9"/>
                  <a:gd name="T44" fmla="*/ 1 w 77"/>
                  <a:gd name="T45" fmla="*/ 2 h 9"/>
                  <a:gd name="T46" fmla="*/ 1 w 77"/>
                  <a:gd name="T47" fmla="*/ 2 h 9"/>
                  <a:gd name="T48" fmla="*/ 1 w 77"/>
                  <a:gd name="T49" fmla="*/ 2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9"/>
                  <a:gd name="T77" fmla="*/ 77 w 77"/>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9">
                    <a:moveTo>
                      <a:pt x="1" y="9"/>
                    </a:moveTo>
                    <a:lnTo>
                      <a:pt x="1" y="8"/>
                    </a:lnTo>
                    <a:lnTo>
                      <a:pt x="1" y="5"/>
                    </a:lnTo>
                    <a:lnTo>
                      <a:pt x="0" y="4"/>
                    </a:lnTo>
                    <a:lnTo>
                      <a:pt x="0" y="3"/>
                    </a:lnTo>
                    <a:lnTo>
                      <a:pt x="4" y="2"/>
                    </a:lnTo>
                    <a:lnTo>
                      <a:pt x="13" y="1"/>
                    </a:lnTo>
                    <a:lnTo>
                      <a:pt x="25" y="1"/>
                    </a:lnTo>
                    <a:lnTo>
                      <a:pt x="38" y="0"/>
                    </a:lnTo>
                    <a:lnTo>
                      <a:pt x="50" y="1"/>
                    </a:lnTo>
                    <a:lnTo>
                      <a:pt x="63" y="1"/>
                    </a:lnTo>
                    <a:lnTo>
                      <a:pt x="72" y="2"/>
                    </a:lnTo>
                    <a:lnTo>
                      <a:pt x="77" y="4"/>
                    </a:lnTo>
                    <a:lnTo>
                      <a:pt x="70" y="7"/>
                    </a:lnTo>
                    <a:lnTo>
                      <a:pt x="61" y="8"/>
                    </a:lnTo>
                    <a:lnTo>
                      <a:pt x="50" y="9"/>
                    </a:lnTo>
                    <a:lnTo>
                      <a:pt x="39" y="9"/>
                    </a:lnTo>
                    <a:lnTo>
                      <a:pt x="27" y="9"/>
                    </a:lnTo>
                    <a:lnTo>
                      <a:pt x="16" y="9"/>
                    </a:lnTo>
                    <a:lnTo>
                      <a:pt x="8" y="9"/>
                    </a:lnTo>
                    <a:lnTo>
                      <a:pt x="1" y="9"/>
                    </a:lnTo>
                    <a:close/>
                  </a:path>
                </a:pathLst>
              </a:custGeom>
              <a:solidFill>
                <a:srgbClr val="000000"/>
              </a:solidFill>
              <a:ln w="9525">
                <a:noFill/>
                <a:round/>
                <a:headEnd/>
                <a:tailEnd/>
              </a:ln>
            </p:spPr>
            <p:txBody>
              <a:bodyPr/>
              <a:lstStyle/>
              <a:p>
                <a:endParaRPr lang="da-DK"/>
              </a:p>
            </p:txBody>
          </p:sp>
          <p:sp>
            <p:nvSpPr>
              <p:cNvPr id="136437" name="Freeform 36"/>
              <p:cNvSpPr>
                <a:spLocks/>
              </p:cNvSpPr>
              <p:nvPr/>
            </p:nvSpPr>
            <p:spPr bwMode="auto">
              <a:xfrm>
                <a:off x="1720" y="3692"/>
                <a:ext cx="8" cy="4"/>
              </a:xfrm>
              <a:custGeom>
                <a:avLst/>
                <a:gdLst>
                  <a:gd name="T0" fmla="*/ 0 w 15"/>
                  <a:gd name="T1" fmla="*/ 1 h 7"/>
                  <a:gd name="T2" fmla="*/ 0 w 15"/>
                  <a:gd name="T3" fmla="*/ 1 h 7"/>
                  <a:gd name="T4" fmla="*/ 0 w 15"/>
                  <a:gd name="T5" fmla="*/ 1 h 7"/>
                  <a:gd name="T6" fmla="*/ 0 w 15"/>
                  <a:gd name="T7" fmla="*/ 1 h 7"/>
                  <a:gd name="T8" fmla="*/ 0 w 15"/>
                  <a:gd name="T9" fmla="*/ 0 h 7"/>
                  <a:gd name="T10" fmla="*/ 1 w 15"/>
                  <a:gd name="T11" fmla="*/ 1 h 7"/>
                  <a:gd name="T12" fmla="*/ 1 w 15"/>
                  <a:gd name="T13" fmla="*/ 1 h 7"/>
                  <a:gd name="T14" fmla="*/ 2 w 15"/>
                  <a:gd name="T15" fmla="*/ 1 h 7"/>
                  <a:gd name="T16" fmla="*/ 2 w 15"/>
                  <a:gd name="T17" fmla="*/ 1 h 7"/>
                  <a:gd name="T18" fmla="*/ 2 w 15"/>
                  <a:gd name="T19" fmla="*/ 1 h 7"/>
                  <a:gd name="T20" fmla="*/ 1 w 15"/>
                  <a:gd name="T21" fmla="*/ 1 h 7"/>
                  <a:gd name="T22" fmla="*/ 1 w 15"/>
                  <a:gd name="T23" fmla="*/ 1 h 7"/>
                  <a:gd name="T24" fmla="*/ 0 w 15"/>
                  <a:gd name="T25" fmla="*/ 1 h 7"/>
                  <a:gd name="T26" fmla="*/ 0 w 15"/>
                  <a:gd name="T27" fmla="*/ 1 h 7"/>
                  <a:gd name="T28" fmla="*/ 0 w 15"/>
                  <a:gd name="T29" fmla="*/ 1 h 7"/>
                  <a:gd name="T30" fmla="*/ 0 w 15"/>
                  <a:gd name="T31" fmla="*/ 1 h 7"/>
                  <a:gd name="T32" fmla="*/ 0 w 15"/>
                  <a:gd name="T33" fmla="*/ 1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7"/>
                  <a:gd name="T53" fmla="*/ 15 w 1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7">
                    <a:moveTo>
                      <a:pt x="0" y="7"/>
                    </a:moveTo>
                    <a:lnTo>
                      <a:pt x="0" y="4"/>
                    </a:lnTo>
                    <a:lnTo>
                      <a:pt x="0" y="3"/>
                    </a:lnTo>
                    <a:lnTo>
                      <a:pt x="0" y="1"/>
                    </a:lnTo>
                    <a:lnTo>
                      <a:pt x="0" y="0"/>
                    </a:lnTo>
                    <a:lnTo>
                      <a:pt x="4" y="1"/>
                    </a:lnTo>
                    <a:lnTo>
                      <a:pt x="8" y="1"/>
                    </a:lnTo>
                    <a:lnTo>
                      <a:pt x="12" y="1"/>
                    </a:lnTo>
                    <a:lnTo>
                      <a:pt x="15" y="1"/>
                    </a:lnTo>
                    <a:lnTo>
                      <a:pt x="11" y="4"/>
                    </a:lnTo>
                    <a:lnTo>
                      <a:pt x="7" y="5"/>
                    </a:lnTo>
                    <a:lnTo>
                      <a:pt x="4" y="5"/>
                    </a:lnTo>
                    <a:lnTo>
                      <a:pt x="0" y="7"/>
                    </a:lnTo>
                    <a:close/>
                  </a:path>
                </a:pathLst>
              </a:custGeom>
              <a:solidFill>
                <a:srgbClr val="000000"/>
              </a:solidFill>
              <a:ln w="9525">
                <a:noFill/>
                <a:round/>
                <a:headEnd/>
                <a:tailEnd/>
              </a:ln>
            </p:spPr>
            <p:txBody>
              <a:bodyPr/>
              <a:lstStyle/>
              <a:p>
                <a:endParaRPr lang="da-DK"/>
              </a:p>
            </p:txBody>
          </p:sp>
          <p:sp>
            <p:nvSpPr>
              <p:cNvPr id="136438" name="Freeform 37"/>
              <p:cNvSpPr>
                <a:spLocks/>
              </p:cNvSpPr>
              <p:nvPr/>
            </p:nvSpPr>
            <p:spPr bwMode="auto">
              <a:xfrm>
                <a:off x="2235" y="3686"/>
                <a:ext cx="11" cy="6"/>
              </a:xfrm>
              <a:custGeom>
                <a:avLst/>
                <a:gdLst>
                  <a:gd name="T0" fmla="*/ 1 w 22"/>
                  <a:gd name="T1" fmla="*/ 1 h 13"/>
                  <a:gd name="T2" fmla="*/ 1 w 22"/>
                  <a:gd name="T3" fmla="*/ 1 h 13"/>
                  <a:gd name="T4" fmla="*/ 1 w 22"/>
                  <a:gd name="T5" fmla="*/ 0 h 13"/>
                  <a:gd name="T6" fmla="*/ 1 w 22"/>
                  <a:gd name="T7" fmla="*/ 0 h 13"/>
                  <a:gd name="T8" fmla="*/ 0 w 22"/>
                  <a:gd name="T9" fmla="*/ 0 h 13"/>
                  <a:gd name="T10" fmla="*/ 1 w 22"/>
                  <a:gd name="T11" fmla="*/ 0 h 13"/>
                  <a:gd name="T12" fmla="*/ 1 w 22"/>
                  <a:gd name="T13" fmla="*/ 0 h 13"/>
                  <a:gd name="T14" fmla="*/ 1 w 22"/>
                  <a:gd name="T15" fmla="*/ 0 h 13"/>
                  <a:gd name="T16" fmla="*/ 1 w 22"/>
                  <a:gd name="T17" fmla="*/ 0 h 13"/>
                  <a:gd name="T18" fmla="*/ 1 w 22"/>
                  <a:gd name="T19" fmla="*/ 0 h 13"/>
                  <a:gd name="T20" fmla="*/ 1 w 22"/>
                  <a:gd name="T21" fmla="*/ 0 h 13"/>
                  <a:gd name="T22" fmla="*/ 3 w 22"/>
                  <a:gd name="T23" fmla="*/ 0 h 13"/>
                  <a:gd name="T24" fmla="*/ 3 w 22"/>
                  <a:gd name="T25" fmla="*/ 1 h 13"/>
                  <a:gd name="T26" fmla="*/ 3 w 22"/>
                  <a:gd name="T27" fmla="*/ 1 h 13"/>
                  <a:gd name="T28" fmla="*/ 3 w 22"/>
                  <a:gd name="T29" fmla="*/ 1 h 13"/>
                  <a:gd name="T30" fmla="*/ 3 w 22"/>
                  <a:gd name="T31" fmla="*/ 1 h 13"/>
                  <a:gd name="T32" fmla="*/ 1 w 22"/>
                  <a:gd name="T33" fmla="*/ 1 h 13"/>
                  <a:gd name="T34" fmla="*/ 1 w 22"/>
                  <a:gd name="T35" fmla="*/ 1 h 13"/>
                  <a:gd name="T36" fmla="*/ 1 w 22"/>
                  <a:gd name="T37" fmla="*/ 1 h 13"/>
                  <a:gd name="T38" fmla="*/ 1 w 22"/>
                  <a:gd name="T39" fmla="*/ 1 h 13"/>
                  <a:gd name="T40" fmla="*/ 1 w 22"/>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3"/>
                  <a:gd name="T65" fmla="*/ 22 w 2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3">
                    <a:moveTo>
                      <a:pt x="15" y="11"/>
                    </a:moveTo>
                    <a:lnTo>
                      <a:pt x="8" y="8"/>
                    </a:lnTo>
                    <a:lnTo>
                      <a:pt x="4" y="6"/>
                    </a:lnTo>
                    <a:lnTo>
                      <a:pt x="2" y="5"/>
                    </a:lnTo>
                    <a:lnTo>
                      <a:pt x="0" y="2"/>
                    </a:lnTo>
                    <a:lnTo>
                      <a:pt x="1" y="1"/>
                    </a:lnTo>
                    <a:lnTo>
                      <a:pt x="1" y="0"/>
                    </a:lnTo>
                    <a:lnTo>
                      <a:pt x="2" y="0"/>
                    </a:lnTo>
                    <a:lnTo>
                      <a:pt x="7" y="0"/>
                    </a:lnTo>
                    <a:lnTo>
                      <a:pt x="13" y="1"/>
                    </a:lnTo>
                    <a:lnTo>
                      <a:pt x="18" y="6"/>
                    </a:lnTo>
                    <a:lnTo>
                      <a:pt x="22" y="13"/>
                    </a:lnTo>
                    <a:lnTo>
                      <a:pt x="20" y="13"/>
                    </a:lnTo>
                    <a:lnTo>
                      <a:pt x="18" y="11"/>
                    </a:lnTo>
                    <a:lnTo>
                      <a:pt x="17" y="11"/>
                    </a:lnTo>
                    <a:lnTo>
                      <a:pt x="15" y="11"/>
                    </a:lnTo>
                    <a:close/>
                  </a:path>
                </a:pathLst>
              </a:custGeom>
              <a:solidFill>
                <a:srgbClr val="000000"/>
              </a:solidFill>
              <a:ln w="9525">
                <a:noFill/>
                <a:round/>
                <a:headEnd/>
                <a:tailEnd/>
              </a:ln>
            </p:spPr>
            <p:txBody>
              <a:bodyPr/>
              <a:lstStyle/>
              <a:p>
                <a:endParaRPr lang="da-DK"/>
              </a:p>
            </p:txBody>
          </p:sp>
          <p:sp>
            <p:nvSpPr>
              <p:cNvPr id="136439" name="Freeform 38"/>
              <p:cNvSpPr>
                <a:spLocks/>
              </p:cNvSpPr>
              <p:nvPr/>
            </p:nvSpPr>
            <p:spPr bwMode="auto">
              <a:xfrm>
                <a:off x="2109" y="3691"/>
                <a:ext cx="10" cy="1"/>
              </a:xfrm>
              <a:custGeom>
                <a:avLst/>
                <a:gdLst>
                  <a:gd name="T0" fmla="*/ 0 w 20"/>
                  <a:gd name="T1" fmla="*/ 0 h 1"/>
                  <a:gd name="T2" fmla="*/ 1 w 20"/>
                  <a:gd name="T3" fmla="*/ 0 h 1"/>
                  <a:gd name="T4" fmla="*/ 1 w 20"/>
                  <a:gd name="T5" fmla="*/ 0 h 1"/>
                  <a:gd name="T6" fmla="*/ 1 w 20"/>
                  <a:gd name="T7" fmla="*/ 0 h 1"/>
                  <a:gd name="T8" fmla="*/ 3 w 20"/>
                  <a:gd name="T9" fmla="*/ 0 h 1"/>
                  <a:gd name="T10" fmla="*/ 1 w 20"/>
                  <a:gd name="T11" fmla="*/ 0 h 1"/>
                  <a:gd name="T12" fmla="*/ 1 w 20"/>
                  <a:gd name="T13" fmla="*/ 0 h 1"/>
                  <a:gd name="T14" fmla="*/ 1 w 20"/>
                  <a:gd name="T15" fmla="*/ 0 h 1"/>
                  <a:gd name="T16" fmla="*/ 0 w 20"/>
                  <a:gd name="T17" fmla="*/ 0 h 1"/>
                  <a:gd name="T18" fmla="*/ 0 w 20"/>
                  <a:gd name="T19" fmla="*/ 0 h 1"/>
                  <a:gd name="T20" fmla="*/ 0 w 20"/>
                  <a:gd name="T21" fmla="*/ 0 h 1"/>
                  <a:gd name="T22" fmla="*/ 0 w 20"/>
                  <a:gd name="T23" fmla="*/ 0 h 1"/>
                  <a:gd name="T24" fmla="*/ 0 w 20"/>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
                  <a:gd name="T41" fmla="*/ 20 w 20"/>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
                    <a:moveTo>
                      <a:pt x="0" y="0"/>
                    </a:moveTo>
                    <a:lnTo>
                      <a:pt x="5" y="0"/>
                    </a:lnTo>
                    <a:lnTo>
                      <a:pt x="11" y="0"/>
                    </a:lnTo>
                    <a:lnTo>
                      <a:pt x="15" y="0"/>
                    </a:lnTo>
                    <a:lnTo>
                      <a:pt x="20" y="0"/>
                    </a:lnTo>
                    <a:lnTo>
                      <a:pt x="15" y="0"/>
                    </a:lnTo>
                    <a:lnTo>
                      <a:pt x="11" y="0"/>
                    </a:lnTo>
                    <a:lnTo>
                      <a:pt x="5" y="0"/>
                    </a:lnTo>
                    <a:lnTo>
                      <a:pt x="0" y="0"/>
                    </a:lnTo>
                    <a:close/>
                  </a:path>
                </a:pathLst>
              </a:custGeom>
              <a:solidFill>
                <a:srgbClr val="000000"/>
              </a:solidFill>
              <a:ln w="9525">
                <a:noFill/>
                <a:round/>
                <a:headEnd/>
                <a:tailEnd/>
              </a:ln>
            </p:spPr>
            <p:txBody>
              <a:bodyPr/>
              <a:lstStyle/>
              <a:p>
                <a:endParaRPr lang="da-DK"/>
              </a:p>
            </p:txBody>
          </p:sp>
          <p:sp>
            <p:nvSpPr>
              <p:cNvPr id="136440" name="Freeform 39"/>
              <p:cNvSpPr>
                <a:spLocks/>
              </p:cNvSpPr>
              <p:nvPr/>
            </p:nvSpPr>
            <p:spPr bwMode="auto">
              <a:xfrm>
                <a:off x="2183" y="3685"/>
                <a:ext cx="10" cy="4"/>
              </a:xfrm>
              <a:custGeom>
                <a:avLst/>
                <a:gdLst>
                  <a:gd name="T0" fmla="*/ 0 w 18"/>
                  <a:gd name="T1" fmla="*/ 1 h 9"/>
                  <a:gd name="T2" fmla="*/ 1 w 18"/>
                  <a:gd name="T3" fmla="*/ 1 h 9"/>
                  <a:gd name="T4" fmla="*/ 1 w 18"/>
                  <a:gd name="T5" fmla="*/ 0 h 9"/>
                  <a:gd name="T6" fmla="*/ 1 w 18"/>
                  <a:gd name="T7" fmla="*/ 0 h 9"/>
                  <a:gd name="T8" fmla="*/ 1 w 18"/>
                  <a:gd name="T9" fmla="*/ 0 h 9"/>
                  <a:gd name="T10" fmla="*/ 1 w 18"/>
                  <a:gd name="T11" fmla="*/ 0 h 9"/>
                  <a:gd name="T12" fmla="*/ 2 w 18"/>
                  <a:gd name="T13" fmla="*/ 0 h 9"/>
                  <a:gd name="T14" fmla="*/ 2 w 18"/>
                  <a:gd name="T15" fmla="*/ 0 h 9"/>
                  <a:gd name="T16" fmla="*/ 3 w 18"/>
                  <a:gd name="T17" fmla="*/ 0 h 9"/>
                  <a:gd name="T18" fmla="*/ 3 w 18"/>
                  <a:gd name="T19" fmla="*/ 0 h 9"/>
                  <a:gd name="T20" fmla="*/ 3 w 18"/>
                  <a:gd name="T21" fmla="*/ 0 h 9"/>
                  <a:gd name="T22" fmla="*/ 3 w 18"/>
                  <a:gd name="T23" fmla="*/ 0 h 9"/>
                  <a:gd name="T24" fmla="*/ 3 w 18"/>
                  <a:gd name="T25" fmla="*/ 0 h 9"/>
                  <a:gd name="T26" fmla="*/ 2 w 18"/>
                  <a:gd name="T27" fmla="*/ 0 h 9"/>
                  <a:gd name="T28" fmla="*/ 2 w 18"/>
                  <a:gd name="T29" fmla="*/ 0 h 9"/>
                  <a:gd name="T30" fmla="*/ 1 w 18"/>
                  <a:gd name="T31" fmla="*/ 1 h 9"/>
                  <a:gd name="T32" fmla="*/ 0 w 18"/>
                  <a:gd name="T33" fmla="*/ 1 h 9"/>
                  <a:gd name="T34" fmla="*/ 0 w 18"/>
                  <a:gd name="T35" fmla="*/ 1 h 9"/>
                  <a:gd name="T36" fmla="*/ 0 w 18"/>
                  <a:gd name="T37" fmla="*/ 1 h 9"/>
                  <a:gd name="T38" fmla="*/ 0 w 18"/>
                  <a:gd name="T39" fmla="*/ 1 h 9"/>
                  <a:gd name="T40" fmla="*/ 0 w 18"/>
                  <a:gd name="T41" fmla="*/ 1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9"/>
                  <a:gd name="T65" fmla="*/ 18 w 18"/>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9">
                    <a:moveTo>
                      <a:pt x="0" y="9"/>
                    </a:moveTo>
                    <a:lnTo>
                      <a:pt x="1" y="8"/>
                    </a:lnTo>
                    <a:lnTo>
                      <a:pt x="1" y="7"/>
                    </a:lnTo>
                    <a:lnTo>
                      <a:pt x="1" y="5"/>
                    </a:lnTo>
                    <a:lnTo>
                      <a:pt x="1" y="4"/>
                    </a:lnTo>
                    <a:lnTo>
                      <a:pt x="6" y="3"/>
                    </a:lnTo>
                    <a:lnTo>
                      <a:pt x="10" y="2"/>
                    </a:lnTo>
                    <a:lnTo>
                      <a:pt x="14" y="1"/>
                    </a:lnTo>
                    <a:lnTo>
                      <a:pt x="18" y="0"/>
                    </a:lnTo>
                    <a:lnTo>
                      <a:pt x="18" y="1"/>
                    </a:lnTo>
                    <a:lnTo>
                      <a:pt x="18" y="2"/>
                    </a:lnTo>
                    <a:lnTo>
                      <a:pt x="18" y="3"/>
                    </a:lnTo>
                    <a:lnTo>
                      <a:pt x="17" y="4"/>
                    </a:lnTo>
                    <a:lnTo>
                      <a:pt x="13" y="5"/>
                    </a:lnTo>
                    <a:lnTo>
                      <a:pt x="9" y="7"/>
                    </a:lnTo>
                    <a:lnTo>
                      <a:pt x="5" y="8"/>
                    </a:lnTo>
                    <a:lnTo>
                      <a:pt x="0" y="9"/>
                    </a:lnTo>
                    <a:close/>
                  </a:path>
                </a:pathLst>
              </a:custGeom>
              <a:solidFill>
                <a:srgbClr val="000000"/>
              </a:solidFill>
              <a:ln w="9525">
                <a:noFill/>
                <a:round/>
                <a:headEnd/>
                <a:tailEnd/>
              </a:ln>
            </p:spPr>
            <p:txBody>
              <a:bodyPr/>
              <a:lstStyle/>
              <a:p>
                <a:endParaRPr lang="da-DK"/>
              </a:p>
            </p:txBody>
          </p:sp>
          <p:sp>
            <p:nvSpPr>
              <p:cNvPr id="136441" name="Freeform 40"/>
              <p:cNvSpPr>
                <a:spLocks/>
              </p:cNvSpPr>
              <p:nvPr/>
            </p:nvSpPr>
            <p:spPr bwMode="auto">
              <a:xfrm>
                <a:off x="2117" y="3526"/>
                <a:ext cx="200" cy="162"/>
              </a:xfrm>
              <a:custGeom>
                <a:avLst/>
                <a:gdLst>
                  <a:gd name="T0" fmla="*/ 1 w 399"/>
                  <a:gd name="T1" fmla="*/ 33 h 324"/>
                  <a:gd name="T2" fmla="*/ 1 w 399"/>
                  <a:gd name="T3" fmla="*/ 24 h 324"/>
                  <a:gd name="T4" fmla="*/ 7 w 399"/>
                  <a:gd name="T5" fmla="*/ 23 h 324"/>
                  <a:gd name="T6" fmla="*/ 18 w 399"/>
                  <a:gd name="T7" fmla="*/ 20 h 324"/>
                  <a:gd name="T8" fmla="*/ 23 w 399"/>
                  <a:gd name="T9" fmla="*/ 18 h 324"/>
                  <a:gd name="T10" fmla="*/ 28 w 399"/>
                  <a:gd name="T11" fmla="*/ 15 h 324"/>
                  <a:gd name="T12" fmla="*/ 36 w 399"/>
                  <a:gd name="T13" fmla="*/ 9 h 324"/>
                  <a:gd name="T14" fmla="*/ 43 w 399"/>
                  <a:gd name="T15" fmla="*/ 3 h 324"/>
                  <a:gd name="T16" fmla="*/ 50 w 399"/>
                  <a:gd name="T17" fmla="*/ 0 h 324"/>
                  <a:gd name="T18" fmla="*/ 45 w 399"/>
                  <a:gd name="T19" fmla="*/ 5 h 324"/>
                  <a:gd name="T20" fmla="*/ 47 w 399"/>
                  <a:gd name="T21" fmla="*/ 11 h 324"/>
                  <a:gd name="T22" fmla="*/ 39 w 399"/>
                  <a:gd name="T23" fmla="*/ 18 h 324"/>
                  <a:gd name="T24" fmla="*/ 34 w 399"/>
                  <a:gd name="T25" fmla="*/ 24 h 324"/>
                  <a:gd name="T26" fmla="*/ 29 w 399"/>
                  <a:gd name="T27" fmla="*/ 29 h 324"/>
                  <a:gd name="T28" fmla="*/ 31 w 399"/>
                  <a:gd name="T29" fmla="*/ 25 h 324"/>
                  <a:gd name="T30" fmla="*/ 38 w 399"/>
                  <a:gd name="T31" fmla="*/ 15 h 324"/>
                  <a:gd name="T32" fmla="*/ 40 w 399"/>
                  <a:gd name="T33" fmla="*/ 12 h 324"/>
                  <a:gd name="T34" fmla="*/ 35 w 399"/>
                  <a:gd name="T35" fmla="*/ 18 h 324"/>
                  <a:gd name="T36" fmla="*/ 32 w 399"/>
                  <a:gd name="T37" fmla="*/ 19 h 324"/>
                  <a:gd name="T38" fmla="*/ 33 w 399"/>
                  <a:gd name="T39" fmla="*/ 20 h 324"/>
                  <a:gd name="T40" fmla="*/ 32 w 399"/>
                  <a:gd name="T41" fmla="*/ 21 h 324"/>
                  <a:gd name="T42" fmla="*/ 30 w 399"/>
                  <a:gd name="T43" fmla="*/ 21 h 324"/>
                  <a:gd name="T44" fmla="*/ 31 w 399"/>
                  <a:gd name="T45" fmla="*/ 22 h 324"/>
                  <a:gd name="T46" fmla="*/ 29 w 399"/>
                  <a:gd name="T47" fmla="*/ 22 h 324"/>
                  <a:gd name="T48" fmla="*/ 29 w 399"/>
                  <a:gd name="T49" fmla="*/ 25 h 324"/>
                  <a:gd name="T50" fmla="*/ 28 w 399"/>
                  <a:gd name="T51" fmla="*/ 25 h 324"/>
                  <a:gd name="T52" fmla="*/ 28 w 399"/>
                  <a:gd name="T53" fmla="*/ 26 h 324"/>
                  <a:gd name="T54" fmla="*/ 25 w 399"/>
                  <a:gd name="T55" fmla="*/ 27 h 324"/>
                  <a:gd name="T56" fmla="*/ 26 w 399"/>
                  <a:gd name="T57" fmla="*/ 31 h 324"/>
                  <a:gd name="T58" fmla="*/ 25 w 399"/>
                  <a:gd name="T59" fmla="*/ 30 h 324"/>
                  <a:gd name="T60" fmla="*/ 24 w 399"/>
                  <a:gd name="T61" fmla="*/ 30 h 324"/>
                  <a:gd name="T62" fmla="*/ 25 w 399"/>
                  <a:gd name="T63" fmla="*/ 34 h 324"/>
                  <a:gd name="T64" fmla="*/ 21 w 399"/>
                  <a:gd name="T65" fmla="*/ 30 h 324"/>
                  <a:gd name="T66" fmla="*/ 23 w 399"/>
                  <a:gd name="T67" fmla="*/ 35 h 324"/>
                  <a:gd name="T68" fmla="*/ 21 w 399"/>
                  <a:gd name="T69" fmla="*/ 34 h 324"/>
                  <a:gd name="T70" fmla="*/ 19 w 399"/>
                  <a:gd name="T71" fmla="*/ 33 h 324"/>
                  <a:gd name="T72" fmla="*/ 21 w 399"/>
                  <a:gd name="T73" fmla="*/ 36 h 324"/>
                  <a:gd name="T74" fmla="*/ 19 w 399"/>
                  <a:gd name="T75" fmla="*/ 36 h 324"/>
                  <a:gd name="T76" fmla="*/ 17 w 399"/>
                  <a:gd name="T77" fmla="*/ 33 h 324"/>
                  <a:gd name="T78" fmla="*/ 18 w 399"/>
                  <a:gd name="T79" fmla="*/ 36 h 324"/>
                  <a:gd name="T80" fmla="*/ 17 w 399"/>
                  <a:gd name="T81" fmla="*/ 38 h 324"/>
                  <a:gd name="T82" fmla="*/ 14 w 399"/>
                  <a:gd name="T83" fmla="*/ 35 h 324"/>
                  <a:gd name="T84" fmla="*/ 15 w 399"/>
                  <a:gd name="T85" fmla="*/ 38 h 324"/>
                  <a:gd name="T86" fmla="*/ 12 w 399"/>
                  <a:gd name="T87" fmla="*/ 35 h 324"/>
                  <a:gd name="T88" fmla="*/ 11 w 399"/>
                  <a:gd name="T89" fmla="*/ 35 h 324"/>
                  <a:gd name="T90" fmla="*/ 12 w 399"/>
                  <a:gd name="T91" fmla="*/ 37 h 324"/>
                  <a:gd name="T92" fmla="*/ 12 w 399"/>
                  <a:gd name="T93" fmla="*/ 38 h 324"/>
                  <a:gd name="T94" fmla="*/ 12 w 399"/>
                  <a:gd name="T95" fmla="*/ 39 h 324"/>
                  <a:gd name="T96" fmla="*/ 8 w 399"/>
                  <a:gd name="T97" fmla="*/ 35 h 324"/>
                  <a:gd name="T98" fmla="*/ 8 w 399"/>
                  <a:gd name="T99" fmla="*/ 36 h 324"/>
                  <a:gd name="T100" fmla="*/ 9 w 399"/>
                  <a:gd name="T101" fmla="*/ 40 h 324"/>
                  <a:gd name="T102" fmla="*/ 7 w 399"/>
                  <a:gd name="T103" fmla="*/ 37 h 324"/>
                  <a:gd name="T104" fmla="*/ 7 w 399"/>
                  <a:gd name="T105" fmla="*/ 41 h 324"/>
                  <a:gd name="T106" fmla="*/ 6 w 399"/>
                  <a:gd name="T107" fmla="*/ 41 h 3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9"/>
                  <a:gd name="T163" fmla="*/ 0 h 324"/>
                  <a:gd name="T164" fmla="*/ 399 w 399"/>
                  <a:gd name="T165" fmla="*/ 324 h 3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9" h="324">
                    <a:moveTo>
                      <a:pt x="44" y="324"/>
                    </a:moveTo>
                    <a:lnTo>
                      <a:pt x="33" y="313"/>
                    </a:lnTo>
                    <a:lnTo>
                      <a:pt x="23" y="299"/>
                    </a:lnTo>
                    <a:lnTo>
                      <a:pt x="15" y="282"/>
                    </a:lnTo>
                    <a:lnTo>
                      <a:pt x="8" y="264"/>
                    </a:lnTo>
                    <a:lnTo>
                      <a:pt x="4" y="245"/>
                    </a:lnTo>
                    <a:lnTo>
                      <a:pt x="2" y="227"/>
                    </a:lnTo>
                    <a:lnTo>
                      <a:pt x="0" y="209"/>
                    </a:lnTo>
                    <a:lnTo>
                      <a:pt x="0" y="194"/>
                    </a:lnTo>
                    <a:lnTo>
                      <a:pt x="4" y="193"/>
                    </a:lnTo>
                    <a:lnTo>
                      <a:pt x="7" y="193"/>
                    </a:lnTo>
                    <a:lnTo>
                      <a:pt x="11" y="192"/>
                    </a:lnTo>
                    <a:lnTo>
                      <a:pt x="14" y="192"/>
                    </a:lnTo>
                    <a:lnTo>
                      <a:pt x="31" y="186"/>
                    </a:lnTo>
                    <a:lnTo>
                      <a:pt x="50" y="184"/>
                    </a:lnTo>
                    <a:lnTo>
                      <a:pt x="70" y="183"/>
                    </a:lnTo>
                    <a:lnTo>
                      <a:pt x="89" y="182"/>
                    </a:lnTo>
                    <a:lnTo>
                      <a:pt x="109" y="181"/>
                    </a:lnTo>
                    <a:lnTo>
                      <a:pt x="126" y="176"/>
                    </a:lnTo>
                    <a:lnTo>
                      <a:pt x="141" y="167"/>
                    </a:lnTo>
                    <a:lnTo>
                      <a:pt x="154" y="152"/>
                    </a:lnTo>
                    <a:lnTo>
                      <a:pt x="159" y="148"/>
                    </a:lnTo>
                    <a:lnTo>
                      <a:pt x="165" y="145"/>
                    </a:lnTo>
                    <a:lnTo>
                      <a:pt x="172" y="143"/>
                    </a:lnTo>
                    <a:lnTo>
                      <a:pt x="178" y="140"/>
                    </a:lnTo>
                    <a:lnTo>
                      <a:pt x="185" y="138"/>
                    </a:lnTo>
                    <a:lnTo>
                      <a:pt x="192" y="137"/>
                    </a:lnTo>
                    <a:lnTo>
                      <a:pt x="199" y="135"/>
                    </a:lnTo>
                    <a:lnTo>
                      <a:pt x="206" y="133"/>
                    </a:lnTo>
                    <a:lnTo>
                      <a:pt x="219" y="125"/>
                    </a:lnTo>
                    <a:lnTo>
                      <a:pt x="234" y="115"/>
                    </a:lnTo>
                    <a:lnTo>
                      <a:pt x="248" y="105"/>
                    </a:lnTo>
                    <a:lnTo>
                      <a:pt x="262" y="93"/>
                    </a:lnTo>
                    <a:lnTo>
                      <a:pt x="275" y="81"/>
                    </a:lnTo>
                    <a:lnTo>
                      <a:pt x="288" y="69"/>
                    </a:lnTo>
                    <a:lnTo>
                      <a:pt x="301" y="57"/>
                    </a:lnTo>
                    <a:lnTo>
                      <a:pt x="314" y="47"/>
                    </a:lnTo>
                    <a:lnTo>
                      <a:pt x="323" y="37"/>
                    </a:lnTo>
                    <a:lnTo>
                      <a:pt x="332" y="27"/>
                    </a:lnTo>
                    <a:lnTo>
                      <a:pt x="341" y="19"/>
                    </a:lnTo>
                    <a:lnTo>
                      <a:pt x="351" y="11"/>
                    </a:lnTo>
                    <a:lnTo>
                      <a:pt x="361" y="5"/>
                    </a:lnTo>
                    <a:lnTo>
                      <a:pt x="371" y="1"/>
                    </a:lnTo>
                    <a:lnTo>
                      <a:pt x="384" y="0"/>
                    </a:lnTo>
                    <a:lnTo>
                      <a:pt x="399" y="0"/>
                    </a:lnTo>
                    <a:lnTo>
                      <a:pt x="396" y="10"/>
                    </a:lnTo>
                    <a:lnTo>
                      <a:pt x="388" y="19"/>
                    </a:lnTo>
                    <a:lnTo>
                      <a:pt x="376" y="28"/>
                    </a:lnTo>
                    <a:lnTo>
                      <a:pt x="367" y="37"/>
                    </a:lnTo>
                    <a:lnTo>
                      <a:pt x="360" y="45"/>
                    </a:lnTo>
                    <a:lnTo>
                      <a:pt x="359" y="53"/>
                    </a:lnTo>
                    <a:lnTo>
                      <a:pt x="368" y="60"/>
                    </a:lnTo>
                    <a:lnTo>
                      <a:pt x="388" y="68"/>
                    </a:lnTo>
                    <a:lnTo>
                      <a:pt x="383" y="78"/>
                    </a:lnTo>
                    <a:lnTo>
                      <a:pt x="374" y="88"/>
                    </a:lnTo>
                    <a:lnTo>
                      <a:pt x="362" y="99"/>
                    </a:lnTo>
                    <a:lnTo>
                      <a:pt x="347" y="109"/>
                    </a:lnTo>
                    <a:lnTo>
                      <a:pt x="332" y="121"/>
                    </a:lnTo>
                    <a:lnTo>
                      <a:pt x="318" y="131"/>
                    </a:lnTo>
                    <a:lnTo>
                      <a:pt x="306" y="141"/>
                    </a:lnTo>
                    <a:lnTo>
                      <a:pt x="297" y="152"/>
                    </a:lnTo>
                    <a:lnTo>
                      <a:pt x="294" y="166"/>
                    </a:lnTo>
                    <a:lnTo>
                      <a:pt x="288" y="177"/>
                    </a:lnTo>
                    <a:lnTo>
                      <a:pt x="280" y="188"/>
                    </a:lnTo>
                    <a:lnTo>
                      <a:pt x="271" y="198"/>
                    </a:lnTo>
                    <a:lnTo>
                      <a:pt x="261" y="207"/>
                    </a:lnTo>
                    <a:lnTo>
                      <a:pt x="250" y="216"/>
                    </a:lnTo>
                    <a:lnTo>
                      <a:pt x="239" y="226"/>
                    </a:lnTo>
                    <a:lnTo>
                      <a:pt x="230" y="236"/>
                    </a:lnTo>
                    <a:lnTo>
                      <a:pt x="229" y="236"/>
                    </a:lnTo>
                    <a:lnTo>
                      <a:pt x="227" y="235"/>
                    </a:lnTo>
                    <a:lnTo>
                      <a:pt x="226" y="234"/>
                    </a:lnTo>
                    <a:lnTo>
                      <a:pt x="235" y="216"/>
                    </a:lnTo>
                    <a:lnTo>
                      <a:pt x="245" y="200"/>
                    </a:lnTo>
                    <a:lnTo>
                      <a:pt x="255" y="185"/>
                    </a:lnTo>
                    <a:lnTo>
                      <a:pt x="267" y="170"/>
                    </a:lnTo>
                    <a:lnTo>
                      <a:pt x="277" y="155"/>
                    </a:lnTo>
                    <a:lnTo>
                      <a:pt x="288" y="140"/>
                    </a:lnTo>
                    <a:lnTo>
                      <a:pt x="300" y="125"/>
                    </a:lnTo>
                    <a:lnTo>
                      <a:pt x="312" y="110"/>
                    </a:lnTo>
                    <a:lnTo>
                      <a:pt x="312" y="108"/>
                    </a:lnTo>
                    <a:lnTo>
                      <a:pt x="313" y="106"/>
                    </a:lnTo>
                    <a:lnTo>
                      <a:pt x="313" y="105"/>
                    </a:lnTo>
                    <a:lnTo>
                      <a:pt x="313" y="102"/>
                    </a:lnTo>
                    <a:lnTo>
                      <a:pt x="303" y="105"/>
                    </a:lnTo>
                    <a:lnTo>
                      <a:pt x="297" y="110"/>
                    </a:lnTo>
                    <a:lnTo>
                      <a:pt x="291" y="120"/>
                    </a:lnTo>
                    <a:lnTo>
                      <a:pt x="286" y="129"/>
                    </a:lnTo>
                    <a:lnTo>
                      <a:pt x="280" y="138"/>
                    </a:lnTo>
                    <a:lnTo>
                      <a:pt x="273" y="145"/>
                    </a:lnTo>
                    <a:lnTo>
                      <a:pt x="264" y="150"/>
                    </a:lnTo>
                    <a:lnTo>
                      <a:pt x="253" y="150"/>
                    </a:lnTo>
                    <a:lnTo>
                      <a:pt x="253" y="151"/>
                    </a:lnTo>
                    <a:lnTo>
                      <a:pt x="253" y="152"/>
                    </a:lnTo>
                    <a:lnTo>
                      <a:pt x="253" y="153"/>
                    </a:lnTo>
                    <a:lnTo>
                      <a:pt x="253" y="154"/>
                    </a:lnTo>
                    <a:lnTo>
                      <a:pt x="256" y="155"/>
                    </a:lnTo>
                    <a:lnTo>
                      <a:pt x="259" y="156"/>
                    </a:lnTo>
                    <a:lnTo>
                      <a:pt x="260" y="158"/>
                    </a:lnTo>
                    <a:lnTo>
                      <a:pt x="262" y="160"/>
                    </a:lnTo>
                    <a:lnTo>
                      <a:pt x="260" y="162"/>
                    </a:lnTo>
                    <a:lnTo>
                      <a:pt x="257" y="166"/>
                    </a:lnTo>
                    <a:lnTo>
                      <a:pt x="255" y="168"/>
                    </a:lnTo>
                    <a:lnTo>
                      <a:pt x="253" y="171"/>
                    </a:lnTo>
                    <a:lnTo>
                      <a:pt x="248" y="170"/>
                    </a:lnTo>
                    <a:lnTo>
                      <a:pt x="245" y="170"/>
                    </a:lnTo>
                    <a:lnTo>
                      <a:pt x="241" y="169"/>
                    </a:lnTo>
                    <a:lnTo>
                      <a:pt x="237" y="169"/>
                    </a:lnTo>
                    <a:lnTo>
                      <a:pt x="239" y="171"/>
                    </a:lnTo>
                    <a:lnTo>
                      <a:pt x="242" y="174"/>
                    </a:lnTo>
                    <a:lnTo>
                      <a:pt x="245" y="176"/>
                    </a:lnTo>
                    <a:lnTo>
                      <a:pt x="247" y="178"/>
                    </a:lnTo>
                    <a:lnTo>
                      <a:pt x="245" y="181"/>
                    </a:lnTo>
                    <a:lnTo>
                      <a:pt x="242" y="183"/>
                    </a:lnTo>
                    <a:lnTo>
                      <a:pt x="241" y="186"/>
                    </a:lnTo>
                    <a:lnTo>
                      <a:pt x="240" y="189"/>
                    </a:lnTo>
                    <a:lnTo>
                      <a:pt x="233" y="188"/>
                    </a:lnTo>
                    <a:lnTo>
                      <a:pt x="230" y="184"/>
                    </a:lnTo>
                    <a:lnTo>
                      <a:pt x="226" y="182"/>
                    </a:lnTo>
                    <a:lnTo>
                      <a:pt x="222" y="182"/>
                    </a:lnTo>
                    <a:lnTo>
                      <a:pt x="227" y="189"/>
                    </a:lnTo>
                    <a:lnTo>
                      <a:pt x="230" y="193"/>
                    </a:lnTo>
                    <a:lnTo>
                      <a:pt x="231" y="197"/>
                    </a:lnTo>
                    <a:lnTo>
                      <a:pt x="232" y="200"/>
                    </a:lnTo>
                    <a:lnTo>
                      <a:pt x="231" y="201"/>
                    </a:lnTo>
                    <a:lnTo>
                      <a:pt x="230" y="203"/>
                    </a:lnTo>
                    <a:lnTo>
                      <a:pt x="229" y="204"/>
                    </a:lnTo>
                    <a:lnTo>
                      <a:pt x="227" y="205"/>
                    </a:lnTo>
                    <a:lnTo>
                      <a:pt x="224" y="203"/>
                    </a:lnTo>
                    <a:lnTo>
                      <a:pt x="220" y="199"/>
                    </a:lnTo>
                    <a:lnTo>
                      <a:pt x="217" y="197"/>
                    </a:lnTo>
                    <a:lnTo>
                      <a:pt x="214" y="194"/>
                    </a:lnTo>
                    <a:lnTo>
                      <a:pt x="216" y="203"/>
                    </a:lnTo>
                    <a:lnTo>
                      <a:pt x="220" y="211"/>
                    </a:lnTo>
                    <a:lnTo>
                      <a:pt x="222" y="219"/>
                    </a:lnTo>
                    <a:lnTo>
                      <a:pt x="214" y="230"/>
                    </a:lnTo>
                    <a:lnTo>
                      <a:pt x="207" y="224"/>
                    </a:lnTo>
                    <a:lnTo>
                      <a:pt x="201" y="220"/>
                    </a:lnTo>
                    <a:lnTo>
                      <a:pt x="196" y="216"/>
                    </a:lnTo>
                    <a:lnTo>
                      <a:pt x="192" y="214"/>
                    </a:lnTo>
                    <a:lnTo>
                      <a:pt x="195" y="222"/>
                    </a:lnTo>
                    <a:lnTo>
                      <a:pt x="203" y="229"/>
                    </a:lnTo>
                    <a:lnTo>
                      <a:pt x="208" y="237"/>
                    </a:lnTo>
                    <a:lnTo>
                      <a:pt x="203" y="250"/>
                    </a:lnTo>
                    <a:lnTo>
                      <a:pt x="202" y="250"/>
                    </a:lnTo>
                    <a:lnTo>
                      <a:pt x="201" y="250"/>
                    </a:lnTo>
                    <a:lnTo>
                      <a:pt x="200" y="250"/>
                    </a:lnTo>
                    <a:lnTo>
                      <a:pt x="199" y="250"/>
                    </a:lnTo>
                    <a:lnTo>
                      <a:pt x="193" y="242"/>
                    </a:lnTo>
                    <a:lnTo>
                      <a:pt x="188" y="237"/>
                    </a:lnTo>
                    <a:lnTo>
                      <a:pt x="182" y="234"/>
                    </a:lnTo>
                    <a:lnTo>
                      <a:pt x="177" y="234"/>
                    </a:lnTo>
                    <a:lnTo>
                      <a:pt x="181" y="241"/>
                    </a:lnTo>
                    <a:lnTo>
                      <a:pt x="187" y="246"/>
                    </a:lnTo>
                    <a:lnTo>
                      <a:pt x="193" y="254"/>
                    </a:lnTo>
                    <a:lnTo>
                      <a:pt x="196" y="265"/>
                    </a:lnTo>
                    <a:lnTo>
                      <a:pt x="195" y="266"/>
                    </a:lnTo>
                    <a:lnTo>
                      <a:pt x="194" y="267"/>
                    </a:lnTo>
                    <a:lnTo>
                      <a:pt x="193" y="268"/>
                    </a:lnTo>
                    <a:lnTo>
                      <a:pt x="192" y="269"/>
                    </a:lnTo>
                    <a:lnTo>
                      <a:pt x="184" y="261"/>
                    </a:lnTo>
                    <a:lnTo>
                      <a:pt x="178" y="254"/>
                    </a:lnTo>
                    <a:lnTo>
                      <a:pt x="172" y="250"/>
                    </a:lnTo>
                    <a:lnTo>
                      <a:pt x="165" y="247"/>
                    </a:lnTo>
                    <a:lnTo>
                      <a:pt x="170" y="253"/>
                    </a:lnTo>
                    <a:lnTo>
                      <a:pt x="176" y="260"/>
                    </a:lnTo>
                    <a:lnTo>
                      <a:pt x="181" y="269"/>
                    </a:lnTo>
                    <a:lnTo>
                      <a:pt x="184" y="277"/>
                    </a:lnTo>
                    <a:lnTo>
                      <a:pt x="182" y="279"/>
                    </a:lnTo>
                    <a:lnTo>
                      <a:pt x="181" y="279"/>
                    </a:lnTo>
                    <a:lnTo>
                      <a:pt x="180" y="280"/>
                    </a:lnTo>
                    <a:lnTo>
                      <a:pt x="180" y="281"/>
                    </a:lnTo>
                    <a:lnTo>
                      <a:pt x="172" y="275"/>
                    </a:lnTo>
                    <a:lnTo>
                      <a:pt x="165" y="269"/>
                    </a:lnTo>
                    <a:lnTo>
                      <a:pt x="158" y="264"/>
                    </a:lnTo>
                    <a:lnTo>
                      <a:pt x="151" y="258"/>
                    </a:lnTo>
                    <a:lnTo>
                      <a:pt x="151" y="259"/>
                    </a:lnTo>
                    <a:lnTo>
                      <a:pt x="151" y="260"/>
                    </a:lnTo>
                    <a:lnTo>
                      <a:pt x="151" y="262"/>
                    </a:lnTo>
                    <a:lnTo>
                      <a:pt x="151" y="264"/>
                    </a:lnTo>
                    <a:lnTo>
                      <a:pt x="155" y="267"/>
                    </a:lnTo>
                    <a:lnTo>
                      <a:pt x="161" y="273"/>
                    </a:lnTo>
                    <a:lnTo>
                      <a:pt x="165" y="279"/>
                    </a:lnTo>
                    <a:lnTo>
                      <a:pt x="167" y="287"/>
                    </a:lnTo>
                    <a:lnTo>
                      <a:pt x="165" y="288"/>
                    </a:lnTo>
                    <a:lnTo>
                      <a:pt x="164" y="289"/>
                    </a:lnTo>
                    <a:lnTo>
                      <a:pt x="161" y="289"/>
                    </a:lnTo>
                    <a:lnTo>
                      <a:pt x="156" y="289"/>
                    </a:lnTo>
                    <a:lnTo>
                      <a:pt x="150" y="281"/>
                    </a:lnTo>
                    <a:lnTo>
                      <a:pt x="143" y="272"/>
                    </a:lnTo>
                    <a:lnTo>
                      <a:pt x="135" y="265"/>
                    </a:lnTo>
                    <a:lnTo>
                      <a:pt x="129" y="260"/>
                    </a:lnTo>
                    <a:lnTo>
                      <a:pt x="129" y="262"/>
                    </a:lnTo>
                    <a:lnTo>
                      <a:pt x="129" y="264"/>
                    </a:lnTo>
                    <a:lnTo>
                      <a:pt x="129" y="266"/>
                    </a:lnTo>
                    <a:lnTo>
                      <a:pt x="129" y="268"/>
                    </a:lnTo>
                    <a:lnTo>
                      <a:pt x="135" y="274"/>
                    </a:lnTo>
                    <a:lnTo>
                      <a:pt x="140" y="279"/>
                    </a:lnTo>
                    <a:lnTo>
                      <a:pt x="144" y="286"/>
                    </a:lnTo>
                    <a:lnTo>
                      <a:pt x="147" y="295"/>
                    </a:lnTo>
                    <a:lnTo>
                      <a:pt x="142" y="296"/>
                    </a:lnTo>
                    <a:lnTo>
                      <a:pt x="139" y="296"/>
                    </a:lnTo>
                    <a:lnTo>
                      <a:pt x="135" y="297"/>
                    </a:lnTo>
                    <a:lnTo>
                      <a:pt x="132" y="298"/>
                    </a:lnTo>
                    <a:lnTo>
                      <a:pt x="125" y="290"/>
                    </a:lnTo>
                    <a:lnTo>
                      <a:pt x="119" y="282"/>
                    </a:lnTo>
                    <a:lnTo>
                      <a:pt x="112" y="275"/>
                    </a:lnTo>
                    <a:lnTo>
                      <a:pt x="105" y="272"/>
                    </a:lnTo>
                    <a:lnTo>
                      <a:pt x="110" y="279"/>
                    </a:lnTo>
                    <a:lnTo>
                      <a:pt x="113" y="286"/>
                    </a:lnTo>
                    <a:lnTo>
                      <a:pt x="117" y="294"/>
                    </a:lnTo>
                    <a:lnTo>
                      <a:pt x="121" y="300"/>
                    </a:lnTo>
                    <a:lnTo>
                      <a:pt x="119" y="302"/>
                    </a:lnTo>
                    <a:lnTo>
                      <a:pt x="117" y="303"/>
                    </a:lnTo>
                    <a:lnTo>
                      <a:pt x="114" y="303"/>
                    </a:lnTo>
                    <a:lnTo>
                      <a:pt x="110" y="303"/>
                    </a:lnTo>
                    <a:lnTo>
                      <a:pt x="103" y="295"/>
                    </a:lnTo>
                    <a:lnTo>
                      <a:pt x="96" y="286"/>
                    </a:lnTo>
                    <a:lnTo>
                      <a:pt x="89" y="279"/>
                    </a:lnTo>
                    <a:lnTo>
                      <a:pt x="82" y="275"/>
                    </a:lnTo>
                    <a:lnTo>
                      <a:pt x="82" y="276"/>
                    </a:lnTo>
                    <a:lnTo>
                      <a:pt x="81" y="276"/>
                    </a:lnTo>
                    <a:lnTo>
                      <a:pt x="81" y="277"/>
                    </a:lnTo>
                    <a:lnTo>
                      <a:pt x="83" y="282"/>
                    </a:lnTo>
                    <a:lnTo>
                      <a:pt x="87" y="286"/>
                    </a:lnTo>
                    <a:lnTo>
                      <a:pt x="90" y="289"/>
                    </a:lnTo>
                    <a:lnTo>
                      <a:pt x="94" y="294"/>
                    </a:lnTo>
                    <a:lnTo>
                      <a:pt x="93" y="295"/>
                    </a:lnTo>
                    <a:lnTo>
                      <a:pt x="91" y="295"/>
                    </a:lnTo>
                    <a:lnTo>
                      <a:pt x="91" y="296"/>
                    </a:lnTo>
                    <a:lnTo>
                      <a:pt x="90" y="297"/>
                    </a:lnTo>
                    <a:lnTo>
                      <a:pt x="93" y="297"/>
                    </a:lnTo>
                    <a:lnTo>
                      <a:pt x="95" y="298"/>
                    </a:lnTo>
                    <a:lnTo>
                      <a:pt x="97" y="300"/>
                    </a:lnTo>
                    <a:lnTo>
                      <a:pt x="101" y="305"/>
                    </a:lnTo>
                    <a:lnTo>
                      <a:pt x="97" y="306"/>
                    </a:lnTo>
                    <a:lnTo>
                      <a:pt x="95" y="307"/>
                    </a:lnTo>
                    <a:lnTo>
                      <a:pt x="90" y="309"/>
                    </a:lnTo>
                    <a:lnTo>
                      <a:pt x="85" y="310"/>
                    </a:lnTo>
                    <a:lnTo>
                      <a:pt x="79" y="302"/>
                    </a:lnTo>
                    <a:lnTo>
                      <a:pt x="73" y="294"/>
                    </a:lnTo>
                    <a:lnTo>
                      <a:pt x="66" y="286"/>
                    </a:lnTo>
                    <a:lnTo>
                      <a:pt x="60" y="279"/>
                    </a:lnTo>
                    <a:lnTo>
                      <a:pt x="59" y="279"/>
                    </a:lnTo>
                    <a:lnTo>
                      <a:pt x="58" y="279"/>
                    </a:lnTo>
                    <a:lnTo>
                      <a:pt x="57" y="279"/>
                    </a:lnTo>
                    <a:lnTo>
                      <a:pt x="56" y="279"/>
                    </a:lnTo>
                    <a:lnTo>
                      <a:pt x="58" y="286"/>
                    </a:lnTo>
                    <a:lnTo>
                      <a:pt x="63" y="295"/>
                    </a:lnTo>
                    <a:lnTo>
                      <a:pt x="70" y="303"/>
                    </a:lnTo>
                    <a:lnTo>
                      <a:pt x="75" y="312"/>
                    </a:lnTo>
                    <a:lnTo>
                      <a:pt x="73" y="315"/>
                    </a:lnTo>
                    <a:lnTo>
                      <a:pt x="70" y="318"/>
                    </a:lnTo>
                    <a:lnTo>
                      <a:pt x="67" y="319"/>
                    </a:lnTo>
                    <a:lnTo>
                      <a:pt x="64" y="319"/>
                    </a:lnTo>
                    <a:lnTo>
                      <a:pt x="59" y="311"/>
                    </a:lnTo>
                    <a:lnTo>
                      <a:pt x="53" y="303"/>
                    </a:lnTo>
                    <a:lnTo>
                      <a:pt x="49" y="296"/>
                    </a:lnTo>
                    <a:lnTo>
                      <a:pt x="44" y="288"/>
                    </a:lnTo>
                    <a:lnTo>
                      <a:pt x="42" y="295"/>
                    </a:lnTo>
                    <a:lnTo>
                      <a:pt x="45" y="304"/>
                    </a:lnTo>
                    <a:lnTo>
                      <a:pt x="51" y="313"/>
                    </a:lnTo>
                    <a:lnTo>
                      <a:pt x="53" y="324"/>
                    </a:lnTo>
                    <a:lnTo>
                      <a:pt x="51" y="324"/>
                    </a:lnTo>
                    <a:lnTo>
                      <a:pt x="49" y="324"/>
                    </a:lnTo>
                    <a:lnTo>
                      <a:pt x="46" y="324"/>
                    </a:lnTo>
                    <a:lnTo>
                      <a:pt x="44" y="324"/>
                    </a:lnTo>
                    <a:close/>
                  </a:path>
                </a:pathLst>
              </a:custGeom>
              <a:solidFill>
                <a:schemeClr val="tx1"/>
              </a:solidFill>
              <a:ln w="9525">
                <a:noFill/>
                <a:round/>
                <a:headEnd/>
                <a:tailEnd/>
              </a:ln>
            </p:spPr>
            <p:txBody>
              <a:bodyPr/>
              <a:lstStyle/>
              <a:p>
                <a:endParaRPr lang="da-DK"/>
              </a:p>
            </p:txBody>
          </p:sp>
          <p:sp>
            <p:nvSpPr>
              <p:cNvPr id="136442" name="Freeform 41"/>
              <p:cNvSpPr>
                <a:spLocks/>
              </p:cNvSpPr>
              <p:nvPr/>
            </p:nvSpPr>
            <p:spPr bwMode="auto">
              <a:xfrm>
                <a:off x="2018" y="3636"/>
                <a:ext cx="62" cy="50"/>
              </a:xfrm>
              <a:custGeom>
                <a:avLst/>
                <a:gdLst>
                  <a:gd name="T0" fmla="*/ 2 w 124"/>
                  <a:gd name="T1" fmla="*/ 13 h 99"/>
                  <a:gd name="T2" fmla="*/ 1 w 124"/>
                  <a:gd name="T3" fmla="*/ 12 h 99"/>
                  <a:gd name="T4" fmla="*/ 1 w 124"/>
                  <a:gd name="T5" fmla="*/ 12 h 99"/>
                  <a:gd name="T6" fmla="*/ 1 w 124"/>
                  <a:gd name="T7" fmla="*/ 12 h 99"/>
                  <a:gd name="T8" fmla="*/ 0 w 124"/>
                  <a:gd name="T9" fmla="*/ 11 h 99"/>
                  <a:gd name="T10" fmla="*/ 2 w 124"/>
                  <a:gd name="T11" fmla="*/ 10 h 99"/>
                  <a:gd name="T12" fmla="*/ 3 w 124"/>
                  <a:gd name="T13" fmla="*/ 10 h 99"/>
                  <a:gd name="T14" fmla="*/ 4 w 124"/>
                  <a:gd name="T15" fmla="*/ 9 h 99"/>
                  <a:gd name="T16" fmla="*/ 5 w 124"/>
                  <a:gd name="T17" fmla="*/ 8 h 99"/>
                  <a:gd name="T18" fmla="*/ 7 w 124"/>
                  <a:gd name="T19" fmla="*/ 7 h 99"/>
                  <a:gd name="T20" fmla="*/ 8 w 124"/>
                  <a:gd name="T21" fmla="*/ 6 h 99"/>
                  <a:gd name="T22" fmla="*/ 9 w 124"/>
                  <a:gd name="T23" fmla="*/ 5 h 99"/>
                  <a:gd name="T24" fmla="*/ 10 w 124"/>
                  <a:gd name="T25" fmla="*/ 4 h 99"/>
                  <a:gd name="T26" fmla="*/ 10 w 124"/>
                  <a:gd name="T27" fmla="*/ 4 h 99"/>
                  <a:gd name="T28" fmla="*/ 9 w 124"/>
                  <a:gd name="T29" fmla="*/ 4 h 99"/>
                  <a:gd name="T30" fmla="*/ 7 w 124"/>
                  <a:gd name="T31" fmla="*/ 5 h 99"/>
                  <a:gd name="T32" fmla="*/ 7 w 124"/>
                  <a:gd name="T33" fmla="*/ 6 h 99"/>
                  <a:gd name="T34" fmla="*/ 6 w 124"/>
                  <a:gd name="T35" fmla="*/ 6 h 99"/>
                  <a:gd name="T36" fmla="*/ 6 w 124"/>
                  <a:gd name="T37" fmla="*/ 5 h 99"/>
                  <a:gd name="T38" fmla="*/ 6 w 124"/>
                  <a:gd name="T39" fmla="*/ 5 h 99"/>
                  <a:gd name="T40" fmla="*/ 6 w 124"/>
                  <a:gd name="T41" fmla="*/ 5 h 99"/>
                  <a:gd name="T42" fmla="*/ 7 w 124"/>
                  <a:gd name="T43" fmla="*/ 3 h 99"/>
                  <a:gd name="T44" fmla="*/ 7 w 124"/>
                  <a:gd name="T45" fmla="*/ 2 h 99"/>
                  <a:gd name="T46" fmla="*/ 8 w 124"/>
                  <a:gd name="T47" fmla="*/ 1 h 99"/>
                  <a:gd name="T48" fmla="*/ 8 w 124"/>
                  <a:gd name="T49" fmla="*/ 0 h 99"/>
                  <a:gd name="T50" fmla="*/ 9 w 124"/>
                  <a:gd name="T51" fmla="*/ 1 h 99"/>
                  <a:gd name="T52" fmla="*/ 10 w 124"/>
                  <a:gd name="T53" fmla="*/ 1 h 99"/>
                  <a:gd name="T54" fmla="*/ 11 w 124"/>
                  <a:gd name="T55" fmla="*/ 1 h 99"/>
                  <a:gd name="T56" fmla="*/ 12 w 124"/>
                  <a:gd name="T57" fmla="*/ 1 h 99"/>
                  <a:gd name="T58" fmla="*/ 12 w 124"/>
                  <a:gd name="T59" fmla="*/ 1 h 99"/>
                  <a:gd name="T60" fmla="*/ 13 w 124"/>
                  <a:gd name="T61" fmla="*/ 1 h 99"/>
                  <a:gd name="T62" fmla="*/ 14 w 124"/>
                  <a:gd name="T63" fmla="*/ 1 h 99"/>
                  <a:gd name="T64" fmla="*/ 15 w 124"/>
                  <a:gd name="T65" fmla="*/ 1 h 99"/>
                  <a:gd name="T66" fmla="*/ 15 w 124"/>
                  <a:gd name="T67" fmla="*/ 3 h 99"/>
                  <a:gd name="T68" fmla="*/ 15 w 124"/>
                  <a:gd name="T69" fmla="*/ 4 h 99"/>
                  <a:gd name="T70" fmla="*/ 15 w 124"/>
                  <a:gd name="T71" fmla="*/ 5 h 99"/>
                  <a:gd name="T72" fmla="*/ 15 w 124"/>
                  <a:gd name="T73" fmla="*/ 6 h 99"/>
                  <a:gd name="T74" fmla="*/ 16 w 124"/>
                  <a:gd name="T75" fmla="*/ 8 h 99"/>
                  <a:gd name="T76" fmla="*/ 16 w 124"/>
                  <a:gd name="T77" fmla="*/ 8 h 99"/>
                  <a:gd name="T78" fmla="*/ 16 w 124"/>
                  <a:gd name="T79" fmla="*/ 9 h 99"/>
                  <a:gd name="T80" fmla="*/ 16 w 124"/>
                  <a:gd name="T81" fmla="*/ 9 h 99"/>
                  <a:gd name="T82" fmla="*/ 15 w 124"/>
                  <a:gd name="T83" fmla="*/ 10 h 99"/>
                  <a:gd name="T84" fmla="*/ 14 w 124"/>
                  <a:gd name="T85" fmla="*/ 11 h 99"/>
                  <a:gd name="T86" fmla="*/ 13 w 124"/>
                  <a:gd name="T87" fmla="*/ 12 h 99"/>
                  <a:gd name="T88" fmla="*/ 11 w 124"/>
                  <a:gd name="T89" fmla="*/ 12 h 99"/>
                  <a:gd name="T90" fmla="*/ 10 w 124"/>
                  <a:gd name="T91" fmla="*/ 12 h 99"/>
                  <a:gd name="T92" fmla="*/ 9 w 124"/>
                  <a:gd name="T93" fmla="*/ 12 h 99"/>
                  <a:gd name="T94" fmla="*/ 8 w 124"/>
                  <a:gd name="T95" fmla="*/ 12 h 99"/>
                  <a:gd name="T96" fmla="*/ 6 w 124"/>
                  <a:gd name="T97" fmla="*/ 11 h 99"/>
                  <a:gd name="T98" fmla="*/ 6 w 124"/>
                  <a:gd name="T99" fmla="*/ 12 h 99"/>
                  <a:gd name="T100" fmla="*/ 5 w 124"/>
                  <a:gd name="T101" fmla="*/ 12 h 99"/>
                  <a:gd name="T102" fmla="*/ 5 w 124"/>
                  <a:gd name="T103" fmla="*/ 12 h 99"/>
                  <a:gd name="T104" fmla="*/ 4 w 124"/>
                  <a:gd name="T105" fmla="*/ 12 h 99"/>
                  <a:gd name="T106" fmla="*/ 3 w 124"/>
                  <a:gd name="T107" fmla="*/ 13 h 99"/>
                  <a:gd name="T108" fmla="*/ 3 w 124"/>
                  <a:gd name="T109" fmla="*/ 13 h 99"/>
                  <a:gd name="T110" fmla="*/ 2 w 124"/>
                  <a:gd name="T111" fmla="*/ 13 h 99"/>
                  <a:gd name="T112" fmla="*/ 2 w 124"/>
                  <a:gd name="T113" fmla="*/ 13 h 99"/>
                  <a:gd name="T114" fmla="*/ 2 w 124"/>
                  <a:gd name="T115" fmla="*/ 13 h 99"/>
                  <a:gd name="T116" fmla="*/ 2 w 124"/>
                  <a:gd name="T117" fmla="*/ 13 h 99"/>
                  <a:gd name="T118" fmla="*/ 2 w 124"/>
                  <a:gd name="T119" fmla="*/ 13 h 99"/>
                  <a:gd name="T120" fmla="*/ 2 w 124"/>
                  <a:gd name="T121" fmla="*/ 13 h 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
                  <a:gd name="T184" fmla="*/ 0 h 99"/>
                  <a:gd name="T185" fmla="*/ 124 w 124"/>
                  <a:gd name="T186" fmla="*/ 99 h 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 h="99">
                    <a:moveTo>
                      <a:pt x="9" y="99"/>
                    </a:moveTo>
                    <a:lnTo>
                      <a:pt x="5" y="94"/>
                    </a:lnTo>
                    <a:lnTo>
                      <a:pt x="1" y="92"/>
                    </a:lnTo>
                    <a:lnTo>
                      <a:pt x="1" y="90"/>
                    </a:lnTo>
                    <a:lnTo>
                      <a:pt x="0" y="87"/>
                    </a:lnTo>
                    <a:lnTo>
                      <a:pt x="9" y="80"/>
                    </a:lnTo>
                    <a:lnTo>
                      <a:pt x="20" y="74"/>
                    </a:lnTo>
                    <a:lnTo>
                      <a:pt x="30" y="67"/>
                    </a:lnTo>
                    <a:lnTo>
                      <a:pt x="39" y="61"/>
                    </a:lnTo>
                    <a:lnTo>
                      <a:pt x="50" y="54"/>
                    </a:lnTo>
                    <a:lnTo>
                      <a:pt x="60" y="47"/>
                    </a:lnTo>
                    <a:lnTo>
                      <a:pt x="69" y="38"/>
                    </a:lnTo>
                    <a:lnTo>
                      <a:pt x="78" y="27"/>
                    </a:lnTo>
                    <a:lnTo>
                      <a:pt x="73" y="26"/>
                    </a:lnTo>
                    <a:lnTo>
                      <a:pt x="65" y="31"/>
                    </a:lnTo>
                    <a:lnTo>
                      <a:pt x="56" y="39"/>
                    </a:lnTo>
                    <a:lnTo>
                      <a:pt x="50" y="42"/>
                    </a:lnTo>
                    <a:lnTo>
                      <a:pt x="48" y="41"/>
                    </a:lnTo>
                    <a:lnTo>
                      <a:pt x="48" y="40"/>
                    </a:lnTo>
                    <a:lnTo>
                      <a:pt x="47" y="40"/>
                    </a:lnTo>
                    <a:lnTo>
                      <a:pt x="46" y="39"/>
                    </a:lnTo>
                    <a:lnTo>
                      <a:pt x="53" y="22"/>
                    </a:lnTo>
                    <a:lnTo>
                      <a:pt x="56" y="12"/>
                    </a:lnTo>
                    <a:lnTo>
                      <a:pt x="60" y="7"/>
                    </a:lnTo>
                    <a:lnTo>
                      <a:pt x="63" y="0"/>
                    </a:lnTo>
                    <a:lnTo>
                      <a:pt x="70" y="1"/>
                    </a:lnTo>
                    <a:lnTo>
                      <a:pt x="76" y="1"/>
                    </a:lnTo>
                    <a:lnTo>
                      <a:pt x="83" y="2"/>
                    </a:lnTo>
                    <a:lnTo>
                      <a:pt x="89" y="3"/>
                    </a:lnTo>
                    <a:lnTo>
                      <a:pt x="96" y="4"/>
                    </a:lnTo>
                    <a:lnTo>
                      <a:pt x="101" y="4"/>
                    </a:lnTo>
                    <a:lnTo>
                      <a:pt x="108" y="6"/>
                    </a:lnTo>
                    <a:lnTo>
                      <a:pt x="115" y="7"/>
                    </a:lnTo>
                    <a:lnTo>
                      <a:pt x="115" y="21"/>
                    </a:lnTo>
                    <a:lnTo>
                      <a:pt x="115" y="30"/>
                    </a:lnTo>
                    <a:lnTo>
                      <a:pt x="116" y="38"/>
                    </a:lnTo>
                    <a:lnTo>
                      <a:pt x="118" y="48"/>
                    </a:lnTo>
                    <a:lnTo>
                      <a:pt x="121" y="59"/>
                    </a:lnTo>
                    <a:lnTo>
                      <a:pt x="123" y="64"/>
                    </a:lnTo>
                    <a:lnTo>
                      <a:pt x="124" y="68"/>
                    </a:lnTo>
                    <a:lnTo>
                      <a:pt x="124" y="71"/>
                    </a:lnTo>
                    <a:lnTo>
                      <a:pt x="114" y="79"/>
                    </a:lnTo>
                    <a:lnTo>
                      <a:pt x="105" y="84"/>
                    </a:lnTo>
                    <a:lnTo>
                      <a:pt x="97" y="89"/>
                    </a:lnTo>
                    <a:lnTo>
                      <a:pt x="88" y="91"/>
                    </a:lnTo>
                    <a:lnTo>
                      <a:pt x="80" y="91"/>
                    </a:lnTo>
                    <a:lnTo>
                      <a:pt x="70" y="91"/>
                    </a:lnTo>
                    <a:lnTo>
                      <a:pt x="59" y="89"/>
                    </a:lnTo>
                    <a:lnTo>
                      <a:pt x="47" y="86"/>
                    </a:lnTo>
                    <a:lnTo>
                      <a:pt x="43" y="89"/>
                    </a:lnTo>
                    <a:lnTo>
                      <a:pt x="38" y="91"/>
                    </a:lnTo>
                    <a:lnTo>
                      <a:pt x="33" y="93"/>
                    </a:lnTo>
                    <a:lnTo>
                      <a:pt x="29" y="94"/>
                    </a:lnTo>
                    <a:lnTo>
                      <a:pt x="23" y="97"/>
                    </a:lnTo>
                    <a:lnTo>
                      <a:pt x="18" y="98"/>
                    </a:lnTo>
                    <a:lnTo>
                      <a:pt x="14" y="99"/>
                    </a:lnTo>
                    <a:lnTo>
                      <a:pt x="9" y="99"/>
                    </a:lnTo>
                    <a:close/>
                  </a:path>
                </a:pathLst>
              </a:custGeom>
              <a:solidFill>
                <a:srgbClr val="F2D8CC"/>
              </a:solidFill>
              <a:ln w="9525">
                <a:noFill/>
                <a:round/>
                <a:headEnd/>
                <a:tailEnd/>
              </a:ln>
            </p:spPr>
            <p:txBody>
              <a:bodyPr/>
              <a:lstStyle/>
              <a:p>
                <a:endParaRPr lang="da-DK"/>
              </a:p>
            </p:txBody>
          </p:sp>
          <p:sp>
            <p:nvSpPr>
              <p:cNvPr id="136443" name="Freeform 42"/>
              <p:cNvSpPr>
                <a:spLocks/>
              </p:cNvSpPr>
              <p:nvPr/>
            </p:nvSpPr>
            <p:spPr bwMode="auto">
              <a:xfrm>
                <a:off x="2081" y="3632"/>
                <a:ext cx="40" cy="45"/>
              </a:xfrm>
              <a:custGeom>
                <a:avLst/>
                <a:gdLst>
                  <a:gd name="T0" fmla="*/ 4 w 78"/>
                  <a:gd name="T1" fmla="*/ 11 h 90"/>
                  <a:gd name="T2" fmla="*/ 1 w 78"/>
                  <a:gd name="T3" fmla="*/ 10 h 90"/>
                  <a:gd name="T4" fmla="*/ 0 w 78"/>
                  <a:gd name="T5" fmla="*/ 6 h 90"/>
                  <a:gd name="T6" fmla="*/ 0 w 78"/>
                  <a:gd name="T7" fmla="*/ 3 h 90"/>
                  <a:gd name="T8" fmla="*/ 1 w 78"/>
                  <a:gd name="T9" fmla="*/ 1 h 90"/>
                  <a:gd name="T10" fmla="*/ 2 w 78"/>
                  <a:gd name="T11" fmla="*/ 1 h 90"/>
                  <a:gd name="T12" fmla="*/ 2 w 78"/>
                  <a:gd name="T13" fmla="*/ 1 h 90"/>
                  <a:gd name="T14" fmla="*/ 3 w 78"/>
                  <a:gd name="T15" fmla="*/ 0 h 90"/>
                  <a:gd name="T16" fmla="*/ 3 w 78"/>
                  <a:gd name="T17" fmla="*/ 0 h 90"/>
                  <a:gd name="T18" fmla="*/ 4 w 78"/>
                  <a:gd name="T19" fmla="*/ 0 h 90"/>
                  <a:gd name="T20" fmla="*/ 5 w 78"/>
                  <a:gd name="T21" fmla="*/ 0 h 90"/>
                  <a:gd name="T22" fmla="*/ 6 w 78"/>
                  <a:gd name="T23" fmla="*/ 0 h 90"/>
                  <a:gd name="T24" fmla="*/ 7 w 78"/>
                  <a:gd name="T25" fmla="*/ 0 h 90"/>
                  <a:gd name="T26" fmla="*/ 8 w 78"/>
                  <a:gd name="T27" fmla="*/ 2 h 90"/>
                  <a:gd name="T28" fmla="*/ 9 w 78"/>
                  <a:gd name="T29" fmla="*/ 5 h 90"/>
                  <a:gd name="T30" fmla="*/ 10 w 78"/>
                  <a:gd name="T31" fmla="*/ 9 h 90"/>
                  <a:gd name="T32" fmla="*/ 11 w 78"/>
                  <a:gd name="T33" fmla="*/ 11 h 90"/>
                  <a:gd name="T34" fmla="*/ 10 w 78"/>
                  <a:gd name="T35" fmla="*/ 11 h 90"/>
                  <a:gd name="T36" fmla="*/ 10 w 78"/>
                  <a:gd name="T37" fmla="*/ 11 h 90"/>
                  <a:gd name="T38" fmla="*/ 9 w 78"/>
                  <a:gd name="T39" fmla="*/ 11 h 90"/>
                  <a:gd name="T40" fmla="*/ 9 w 78"/>
                  <a:gd name="T41" fmla="*/ 11 h 90"/>
                  <a:gd name="T42" fmla="*/ 8 w 78"/>
                  <a:gd name="T43" fmla="*/ 10 h 90"/>
                  <a:gd name="T44" fmla="*/ 8 w 78"/>
                  <a:gd name="T45" fmla="*/ 9 h 90"/>
                  <a:gd name="T46" fmla="*/ 7 w 78"/>
                  <a:gd name="T47" fmla="*/ 7 h 90"/>
                  <a:gd name="T48" fmla="*/ 6 w 78"/>
                  <a:gd name="T49" fmla="*/ 7 h 90"/>
                  <a:gd name="T50" fmla="*/ 7 w 78"/>
                  <a:gd name="T51" fmla="*/ 7 h 90"/>
                  <a:gd name="T52" fmla="*/ 7 w 78"/>
                  <a:gd name="T53" fmla="*/ 9 h 90"/>
                  <a:gd name="T54" fmla="*/ 7 w 78"/>
                  <a:gd name="T55" fmla="*/ 10 h 90"/>
                  <a:gd name="T56" fmla="*/ 7 w 78"/>
                  <a:gd name="T57" fmla="*/ 11 h 90"/>
                  <a:gd name="T58" fmla="*/ 7 w 78"/>
                  <a:gd name="T59" fmla="*/ 11 h 90"/>
                  <a:gd name="T60" fmla="*/ 7 w 78"/>
                  <a:gd name="T61" fmla="*/ 11 h 90"/>
                  <a:gd name="T62" fmla="*/ 7 w 78"/>
                  <a:gd name="T63" fmla="*/ 11 h 90"/>
                  <a:gd name="T64" fmla="*/ 6 w 78"/>
                  <a:gd name="T65" fmla="*/ 11 h 90"/>
                  <a:gd name="T66" fmla="*/ 6 w 78"/>
                  <a:gd name="T67" fmla="*/ 10 h 90"/>
                  <a:gd name="T68" fmla="*/ 5 w 78"/>
                  <a:gd name="T69" fmla="*/ 10 h 90"/>
                  <a:gd name="T70" fmla="*/ 5 w 78"/>
                  <a:gd name="T71" fmla="*/ 9 h 90"/>
                  <a:gd name="T72" fmla="*/ 4 w 78"/>
                  <a:gd name="T73" fmla="*/ 7 h 90"/>
                  <a:gd name="T74" fmla="*/ 4 w 78"/>
                  <a:gd name="T75" fmla="*/ 7 h 90"/>
                  <a:gd name="T76" fmla="*/ 4 w 78"/>
                  <a:gd name="T77" fmla="*/ 7 h 90"/>
                  <a:gd name="T78" fmla="*/ 4 w 78"/>
                  <a:gd name="T79" fmla="*/ 7 h 90"/>
                  <a:gd name="T80" fmla="*/ 3 w 78"/>
                  <a:gd name="T81" fmla="*/ 7 h 90"/>
                  <a:gd name="T82" fmla="*/ 4 w 78"/>
                  <a:gd name="T83" fmla="*/ 9 h 90"/>
                  <a:gd name="T84" fmla="*/ 4 w 78"/>
                  <a:gd name="T85" fmla="*/ 9 h 90"/>
                  <a:gd name="T86" fmla="*/ 4 w 78"/>
                  <a:gd name="T87" fmla="*/ 10 h 90"/>
                  <a:gd name="T88" fmla="*/ 5 w 78"/>
                  <a:gd name="T89" fmla="*/ 11 h 90"/>
                  <a:gd name="T90" fmla="*/ 4 w 78"/>
                  <a:gd name="T91" fmla="*/ 11 h 90"/>
                  <a:gd name="T92" fmla="*/ 4 w 78"/>
                  <a:gd name="T93" fmla="*/ 11 h 90"/>
                  <a:gd name="T94" fmla="*/ 4 w 78"/>
                  <a:gd name="T95" fmla="*/ 11 h 90"/>
                  <a:gd name="T96" fmla="*/ 4 w 78"/>
                  <a:gd name="T97" fmla="*/ 11 h 90"/>
                  <a:gd name="T98" fmla="*/ 4 w 78"/>
                  <a:gd name="T99" fmla="*/ 11 h 90"/>
                  <a:gd name="T100" fmla="*/ 4 w 78"/>
                  <a:gd name="T101" fmla="*/ 11 h 90"/>
                  <a:gd name="T102" fmla="*/ 4 w 78"/>
                  <a:gd name="T103" fmla="*/ 11 h 90"/>
                  <a:gd name="T104" fmla="*/ 4 w 78"/>
                  <a:gd name="T105" fmla="*/ 11 h 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
                  <a:gd name="T160" fmla="*/ 0 h 90"/>
                  <a:gd name="T161" fmla="*/ 78 w 78"/>
                  <a:gd name="T162" fmla="*/ 90 h 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 h="90">
                    <a:moveTo>
                      <a:pt x="26" y="90"/>
                    </a:moveTo>
                    <a:lnTo>
                      <a:pt x="8" y="76"/>
                    </a:lnTo>
                    <a:lnTo>
                      <a:pt x="0" y="50"/>
                    </a:lnTo>
                    <a:lnTo>
                      <a:pt x="0" y="23"/>
                    </a:lnTo>
                    <a:lnTo>
                      <a:pt x="6" y="2"/>
                    </a:lnTo>
                    <a:lnTo>
                      <a:pt x="11" y="1"/>
                    </a:lnTo>
                    <a:lnTo>
                      <a:pt x="16" y="1"/>
                    </a:lnTo>
                    <a:lnTo>
                      <a:pt x="20" y="0"/>
                    </a:lnTo>
                    <a:lnTo>
                      <a:pt x="24" y="0"/>
                    </a:lnTo>
                    <a:lnTo>
                      <a:pt x="29" y="0"/>
                    </a:lnTo>
                    <a:lnTo>
                      <a:pt x="36" y="0"/>
                    </a:lnTo>
                    <a:lnTo>
                      <a:pt x="44" y="0"/>
                    </a:lnTo>
                    <a:lnTo>
                      <a:pt x="54" y="0"/>
                    </a:lnTo>
                    <a:lnTo>
                      <a:pt x="61" y="16"/>
                    </a:lnTo>
                    <a:lnTo>
                      <a:pt x="68" y="40"/>
                    </a:lnTo>
                    <a:lnTo>
                      <a:pt x="75" y="65"/>
                    </a:lnTo>
                    <a:lnTo>
                      <a:pt x="78" y="84"/>
                    </a:lnTo>
                    <a:lnTo>
                      <a:pt x="76" y="84"/>
                    </a:lnTo>
                    <a:lnTo>
                      <a:pt x="74" y="84"/>
                    </a:lnTo>
                    <a:lnTo>
                      <a:pt x="70" y="84"/>
                    </a:lnTo>
                    <a:lnTo>
                      <a:pt x="68" y="84"/>
                    </a:lnTo>
                    <a:lnTo>
                      <a:pt x="63" y="75"/>
                    </a:lnTo>
                    <a:lnTo>
                      <a:pt x="59" y="67"/>
                    </a:lnTo>
                    <a:lnTo>
                      <a:pt x="53" y="60"/>
                    </a:lnTo>
                    <a:lnTo>
                      <a:pt x="46" y="56"/>
                    </a:lnTo>
                    <a:lnTo>
                      <a:pt x="49" y="63"/>
                    </a:lnTo>
                    <a:lnTo>
                      <a:pt x="53" y="70"/>
                    </a:lnTo>
                    <a:lnTo>
                      <a:pt x="55" y="78"/>
                    </a:lnTo>
                    <a:lnTo>
                      <a:pt x="55" y="86"/>
                    </a:lnTo>
                    <a:lnTo>
                      <a:pt x="53" y="86"/>
                    </a:lnTo>
                    <a:lnTo>
                      <a:pt x="51" y="86"/>
                    </a:lnTo>
                    <a:lnTo>
                      <a:pt x="48" y="86"/>
                    </a:lnTo>
                    <a:lnTo>
                      <a:pt x="46" y="86"/>
                    </a:lnTo>
                    <a:lnTo>
                      <a:pt x="43" y="80"/>
                    </a:lnTo>
                    <a:lnTo>
                      <a:pt x="38" y="74"/>
                    </a:lnTo>
                    <a:lnTo>
                      <a:pt x="35" y="67"/>
                    </a:lnTo>
                    <a:lnTo>
                      <a:pt x="30" y="61"/>
                    </a:lnTo>
                    <a:lnTo>
                      <a:pt x="29" y="61"/>
                    </a:lnTo>
                    <a:lnTo>
                      <a:pt x="28" y="61"/>
                    </a:lnTo>
                    <a:lnTo>
                      <a:pt x="25" y="61"/>
                    </a:lnTo>
                    <a:lnTo>
                      <a:pt x="24" y="61"/>
                    </a:lnTo>
                    <a:lnTo>
                      <a:pt x="25" y="67"/>
                    </a:lnTo>
                    <a:lnTo>
                      <a:pt x="26" y="71"/>
                    </a:lnTo>
                    <a:lnTo>
                      <a:pt x="29" y="77"/>
                    </a:lnTo>
                    <a:lnTo>
                      <a:pt x="33" y="87"/>
                    </a:lnTo>
                    <a:lnTo>
                      <a:pt x="30" y="88"/>
                    </a:lnTo>
                    <a:lnTo>
                      <a:pt x="29" y="90"/>
                    </a:lnTo>
                    <a:lnTo>
                      <a:pt x="28" y="90"/>
                    </a:lnTo>
                    <a:lnTo>
                      <a:pt x="26" y="90"/>
                    </a:lnTo>
                    <a:close/>
                  </a:path>
                </a:pathLst>
              </a:custGeom>
              <a:solidFill>
                <a:srgbClr val="B57F19"/>
              </a:solidFill>
              <a:ln w="9525">
                <a:noFill/>
                <a:round/>
                <a:headEnd/>
                <a:tailEnd/>
              </a:ln>
            </p:spPr>
            <p:txBody>
              <a:bodyPr/>
              <a:lstStyle/>
              <a:p>
                <a:endParaRPr lang="da-DK"/>
              </a:p>
            </p:txBody>
          </p:sp>
          <p:sp>
            <p:nvSpPr>
              <p:cNvPr id="136444" name="Freeform 43"/>
              <p:cNvSpPr>
                <a:spLocks/>
              </p:cNvSpPr>
              <p:nvPr/>
            </p:nvSpPr>
            <p:spPr bwMode="auto">
              <a:xfrm>
                <a:off x="2006" y="3632"/>
                <a:ext cx="31" cy="42"/>
              </a:xfrm>
              <a:custGeom>
                <a:avLst/>
                <a:gdLst>
                  <a:gd name="T0" fmla="*/ 2 w 61"/>
                  <a:gd name="T1" fmla="*/ 11 h 83"/>
                  <a:gd name="T2" fmla="*/ 1 w 61"/>
                  <a:gd name="T3" fmla="*/ 9 h 83"/>
                  <a:gd name="T4" fmla="*/ 0 w 61"/>
                  <a:gd name="T5" fmla="*/ 8 h 83"/>
                  <a:gd name="T6" fmla="*/ 1 w 61"/>
                  <a:gd name="T7" fmla="*/ 6 h 83"/>
                  <a:gd name="T8" fmla="*/ 1 w 61"/>
                  <a:gd name="T9" fmla="*/ 5 h 83"/>
                  <a:gd name="T10" fmla="*/ 2 w 61"/>
                  <a:gd name="T11" fmla="*/ 4 h 83"/>
                  <a:gd name="T12" fmla="*/ 4 w 61"/>
                  <a:gd name="T13" fmla="*/ 3 h 83"/>
                  <a:gd name="T14" fmla="*/ 5 w 61"/>
                  <a:gd name="T15" fmla="*/ 2 h 83"/>
                  <a:gd name="T16" fmla="*/ 7 w 61"/>
                  <a:gd name="T17" fmla="*/ 1 h 83"/>
                  <a:gd name="T18" fmla="*/ 7 w 61"/>
                  <a:gd name="T19" fmla="*/ 0 h 83"/>
                  <a:gd name="T20" fmla="*/ 7 w 61"/>
                  <a:gd name="T21" fmla="*/ 0 h 83"/>
                  <a:gd name="T22" fmla="*/ 8 w 61"/>
                  <a:gd name="T23" fmla="*/ 0 h 83"/>
                  <a:gd name="T24" fmla="*/ 8 w 61"/>
                  <a:gd name="T25" fmla="*/ 0 h 83"/>
                  <a:gd name="T26" fmla="*/ 8 w 61"/>
                  <a:gd name="T27" fmla="*/ 2 h 83"/>
                  <a:gd name="T28" fmla="*/ 7 w 61"/>
                  <a:gd name="T29" fmla="*/ 3 h 83"/>
                  <a:gd name="T30" fmla="*/ 7 w 61"/>
                  <a:gd name="T31" fmla="*/ 5 h 83"/>
                  <a:gd name="T32" fmla="*/ 6 w 61"/>
                  <a:gd name="T33" fmla="*/ 7 h 83"/>
                  <a:gd name="T34" fmla="*/ 6 w 61"/>
                  <a:gd name="T35" fmla="*/ 8 h 83"/>
                  <a:gd name="T36" fmla="*/ 5 w 61"/>
                  <a:gd name="T37" fmla="*/ 9 h 83"/>
                  <a:gd name="T38" fmla="*/ 4 w 61"/>
                  <a:gd name="T39" fmla="*/ 10 h 83"/>
                  <a:gd name="T40" fmla="*/ 2 w 61"/>
                  <a:gd name="T41" fmla="*/ 11 h 83"/>
                  <a:gd name="T42" fmla="*/ 2 w 61"/>
                  <a:gd name="T43" fmla="*/ 11 h 83"/>
                  <a:gd name="T44" fmla="*/ 2 w 61"/>
                  <a:gd name="T45" fmla="*/ 11 h 83"/>
                  <a:gd name="T46" fmla="*/ 2 w 61"/>
                  <a:gd name="T47" fmla="*/ 11 h 83"/>
                  <a:gd name="T48" fmla="*/ 2 w 61"/>
                  <a:gd name="T49" fmla="*/ 11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83"/>
                  <a:gd name="T77" fmla="*/ 61 w 61"/>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83">
                    <a:moveTo>
                      <a:pt x="16" y="83"/>
                    </a:moveTo>
                    <a:lnTo>
                      <a:pt x="5" y="69"/>
                    </a:lnTo>
                    <a:lnTo>
                      <a:pt x="0" y="57"/>
                    </a:lnTo>
                    <a:lnTo>
                      <a:pt x="1" y="47"/>
                    </a:lnTo>
                    <a:lnTo>
                      <a:pt x="7" y="38"/>
                    </a:lnTo>
                    <a:lnTo>
                      <a:pt x="16" y="30"/>
                    </a:lnTo>
                    <a:lnTo>
                      <a:pt x="28" y="22"/>
                    </a:lnTo>
                    <a:lnTo>
                      <a:pt x="40" y="11"/>
                    </a:lnTo>
                    <a:lnTo>
                      <a:pt x="52" y="1"/>
                    </a:lnTo>
                    <a:lnTo>
                      <a:pt x="54" y="0"/>
                    </a:lnTo>
                    <a:lnTo>
                      <a:pt x="56" y="0"/>
                    </a:lnTo>
                    <a:lnTo>
                      <a:pt x="59" y="0"/>
                    </a:lnTo>
                    <a:lnTo>
                      <a:pt x="61" y="0"/>
                    </a:lnTo>
                    <a:lnTo>
                      <a:pt x="59" y="11"/>
                    </a:lnTo>
                    <a:lnTo>
                      <a:pt x="56" y="23"/>
                    </a:lnTo>
                    <a:lnTo>
                      <a:pt x="52" y="37"/>
                    </a:lnTo>
                    <a:lnTo>
                      <a:pt x="47" y="49"/>
                    </a:lnTo>
                    <a:lnTo>
                      <a:pt x="41" y="62"/>
                    </a:lnTo>
                    <a:lnTo>
                      <a:pt x="35" y="71"/>
                    </a:lnTo>
                    <a:lnTo>
                      <a:pt x="26" y="79"/>
                    </a:lnTo>
                    <a:lnTo>
                      <a:pt x="16" y="83"/>
                    </a:lnTo>
                    <a:close/>
                  </a:path>
                </a:pathLst>
              </a:custGeom>
              <a:solidFill>
                <a:srgbClr val="F2D8CC"/>
              </a:solidFill>
              <a:ln w="9525">
                <a:noFill/>
                <a:round/>
                <a:headEnd/>
                <a:tailEnd/>
              </a:ln>
            </p:spPr>
            <p:txBody>
              <a:bodyPr/>
              <a:lstStyle/>
              <a:p>
                <a:endParaRPr lang="da-DK"/>
              </a:p>
            </p:txBody>
          </p:sp>
          <p:sp>
            <p:nvSpPr>
              <p:cNvPr id="136445" name="Freeform 44"/>
              <p:cNvSpPr>
                <a:spLocks/>
              </p:cNvSpPr>
              <p:nvPr/>
            </p:nvSpPr>
            <p:spPr bwMode="auto">
              <a:xfrm>
                <a:off x="1682" y="3667"/>
                <a:ext cx="12" cy="3"/>
              </a:xfrm>
              <a:custGeom>
                <a:avLst/>
                <a:gdLst>
                  <a:gd name="T0" fmla="*/ 1 w 26"/>
                  <a:gd name="T1" fmla="*/ 0 h 7"/>
                  <a:gd name="T2" fmla="*/ 0 w 26"/>
                  <a:gd name="T3" fmla="*/ 0 h 7"/>
                  <a:gd name="T4" fmla="*/ 0 w 26"/>
                  <a:gd name="T5" fmla="*/ 0 h 7"/>
                  <a:gd name="T6" fmla="*/ 0 w 26"/>
                  <a:gd name="T7" fmla="*/ 0 h 7"/>
                  <a:gd name="T8" fmla="*/ 0 w 26"/>
                  <a:gd name="T9" fmla="*/ 0 h 7"/>
                  <a:gd name="T10" fmla="*/ 0 w 26"/>
                  <a:gd name="T11" fmla="*/ 0 h 7"/>
                  <a:gd name="T12" fmla="*/ 0 w 26"/>
                  <a:gd name="T13" fmla="*/ 0 h 7"/>
                  <a:gd name="T14" fmla="*/ 0 w 26"/>
                  <a:gd name="T15" fmla="*/ 0 h 7"/>
                  <a:gd name="T16" fmla="*/ 0 w 26"/>
                  <a:gd name="T17" fmla="*/ 0 h 7"/>
                  <a:gd name="T18" fmla="*/ 0 w 26"/>
                  <a:gd name="T19" fmla="*/ 0 h 7"/>
                  <a:gd name="T20" fmla="*/ 1 w 26"/>
                  <a:gd name="T21" fmla="*/ 0 h 7"/>
                  <a:gd name="T22" fmla="*/ 2 w 26"/>
                  <a:gd name="T23" fmla="*/ 0 h 7"/>
                  <a:gd name="T24" fmla="*/ 2 w 26"/>
                  <a:gd name="T25" fmla="*/ 0 h 7"/>
                  <a:gd name="T26" fmla="*/ 2 w 26"/>
                  <a:gd name="T27" fmla="*/ 0 h 7"/>
                  <a:gd name="T28" fmla="*/ 2 w 26"/>
                  <a:gd name="T29" fmla="*/ 0 h 7"/>
                  <a:gd name="T30" fmla="*/ 2 w 26"/>
                  <a:gd name="T31" fmla="*/ 0 h 7"/>
                  <a:gd name="T32" fmla="*/ 3 w 26"/>
                  <a:gd name="T33" fmla="*/ 0 h 7"/>
                  <a:gd name="T34" fmla="*/ 2 w 26"/>
                  <a:gd name="T35" fmla="*/ 0 h 7"/>
                  <a:gd name="T36" fmla="*/ 2 w 26"/>
                  <a:gd name="T37" fmla="*/ 0 h 7"/>
                  <a:gd name="T38" fmla="*/ 2 w 26"/>
                  <a:gd name="T39" fmla="*/ 0 h 7"/>
                  <a:gd name="T40" fmla="*/ 1 w 26"/>
                  <a:gd name="T41" fmla="*/ 0 h 7"/>
                  <a:gd name="T42" fmla="*/ 1 w 26"/>
                  <a:gd name="T43" fmla="*/ 0 h 7"/>
                  <a:gd name="T44" fmla="*/ 1 w 26"/>
                  <a:gd name="T45" fmla="*/ 0 h 7"/>
                  <a:gd name="T46" fmla="*/ 1 w 26"/>
                  <a:gd name="T47" fmla="*/ 0 h 7"/>
                  <a:gd name="T48" fmla="*/ 1 w 26"/>
                  <a:gd name="T49" fmla="*/ 0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7"/>
                  <a:gd name="T77" fmla="*/ 26 w 26"/>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7">
                    <a:moveTo>
                      <a:pt x="13" y="7"/>
                    </a:moveTo>
                    <a:lnTo>
                      <a:pt x="6" y="6"/>
                    </a:lnTo>
                    <a:lnTo>
                      <a:pt x="3" y="5"/>
                    </a:lnTo>
                    <a:lnTo>
                      <a:pt x="1" y="3"/>
                    </a:lnTo>
                    <a:lnTo>
                      <a:pt x="0" y="2"/>
                    </a:lnTo>
                    <a:lnTo>
                      <a:pt x="1" y="2"/>
                    </a:lnTo>
                    <a:lnTo>
                      <a:pt x="1" y="1"/>
                    </a:lnTo>
                    <a:lnTo>
                      <a:pt x="1" y="0"/>
                    </a:lnTo>
                    <a:lnTo>
                      <a:pt x="7" y="0"/>
                    </a:lnTo>
                    <a:lnTo>
                      <a:pt x="12" y="0"/>
                    </a:lnTo>
                    <a:lnTo>
                      <a:pt x="18" y="0"/>
                    </a:lnTo>
                    <a:lnTo>
                      <a:pt x="22" y="0"/>
                    </a:lnTo>
                    <a:lnTo>
                      <a:pt x="23" y="1"/>
                    </a:lnTo>
                    <a:lnTo>
                      <a:pt x="24" y="2"/>
                    </a:lnTo>
                    <a:lnTo>
                      <a:pt x="24" y="3"/>
                    </a:lnTo>
                    <a:lnTo>
                      <a:pt x="26" y="5"/>
                    </a:lnTo>
                    <a:lnTo>
                      <a:pt x="23" y="6"/>
                    </a:lnTo>
                    <a:lnTo>
                      <a:pt x="21" y="7"/>
                    </a:lnTo>
                    <a:lnTo>
                      <a:pt x="18" y="7"/>
                    </a:lnTo>
                    <a:lnTo>
                      <a:pt x="13" y="7"/>
                    </a:lnTo>
                    <a:close/>
                  </a:path>
                </a:pathLst>
              </a:custGeom>
              <a:solidFill>
                <a:srgbClr val="000000"/>
              </a:solidFill>
              <a:ln w="9525">
                <a:noFill/>
                <a:round/>
                <a:headEnd/>
                <a:tailEnd/>
              </a:ln>
            </p:spPr>
            <p:txBody>
              <a:bodyPr/>
              <a:lstStyle/>
              <a:p>
                <a:endParaRPr lang="da-DK"/>
              </a:p>
            </p:txBody>
          </p:sp>
          <p:sp>
            <p:nvSpPr>
              <p:cNvPr id="136446" name="Freeform 45"/>
              <p:cNvSpPr>
                <a:spLocks/>
              </p:cNvSpPr>
              <p:nvPr/>
            </p:nvSpPr>
            <p:spPr bwMode="auto">
              <a:xfrm>
                <a:off x="1635" y="3666"/>
                <a:ext cx="26" cy="4"/>
              </a:xfrm>
              <a:custGeom>
                <a:avLst/>
                <a:gdLst>
                  <a:gd name="T0" fmla="*/ 6 w 53"/>
                  <a:gd name="T1" fmla="*/ 1 h 8"/>
                  <a:gd name="T2" fmla="*/ 5 w 53"/>
                  <a:gd name="T3" fmla="*/ 1 h 8"/>
                  <a:gd name="T4" fmla="*/ 4 w 53"/>
                  <a:gd name="T5" fmla="*/ 1 h 8"/>
                  <a:gd name="T6" fmla="*/ 4 w 53"/>
                  <a:gd name="T7" fmla="*/ 1 h 8"/>
                  <a:gd name="T8" fmla="*/ 3 w 53"/>
                  <a:gd name="T9" fmla="*/ 1 h 8"/>
                  <a:gd name="T10" fmla="*/ 2 w 53"/>
                  <a:gd name="T11" fmla="*/ 1 h 8"/>
                  <a:gd name="T12" fmla="*/ 1 w 53"/>
                  <a:gd name="T13" fmla="*/ 1 h 8"/>
                  <a:gd name="T14" fmla="*/ 0 w 53"/>
                  <a:gd name="T15" fmla="*/ 1 h 8"/>
                  <a:gd name="T16" fmla="*/ 0 w 53"/>
                  <a:gd name="T17" fmla="*/ 1 h 8"/>
                  <a:gd name="T18" fmla="*/ 0 w 53"/>
                  <a:gd name="T19" fmla="*/ 1 h 8"/>
                  <a:gd name="T20" fmla="*/ 0 w 53"/>
                  <a:gd name="T21" fmla="*/ 1 h 8"/>
                  <a:gd name="T22" fmla="*/ 0 w 53"/>
                  <a:gd name="T23" fmla="*/ 1 h 8"/>
                  <a:gd name="T24" fmla="*/ 0 w 53"/>
                  <a:gd name="T25" fmla="*/ 0 h 8"/>
                  <a:gd name="T26" fmla="*/ 0 w 53"/>
                  <a:gd name="T27" fmla="*/ 0 h 8"/>
                  <a:gd name="T28" fmla="*/ 1 w 53"/>
                  <a:gd name="T29" fmla="*/ 0 h 8"/>
                  <a:gd name="T30" fmla="*/ 2 w 53"/>
                  <a:gd name="T31" fmla="*/ 0 h 8"/>
                  <a:gd name="T32" fmla="*/ 3 w 53"/>
                  <a:gd name="T33" fmla="*/ 0 h 8"/>
                  <a:gd name="T34" fmla="*/ 4 w 53"/>
                  <a:gd name="T35" fmla="*/ 1 h 8"/>
                  <a:gd name="T36" fmla="*/ 4 w 53"/>
                  <a:gd name="T37" fmla="*/ 1 h 8"/>
                  <a:gd name="T38" fmla="*/ 5 w 53"/>
                  <a:gd name="T39" fmla="*/ 1 h 8"/>
                  <a:gd name="T40" fmla="*/ 6 w 53"/>
                  <a:gd name="T41" fmla="*/ 1 h 8"/>
                  <a:gd name="T42" fmla="*/ 6 w 53"/>
                  <a:gd name="T43" fmla="*/ 1 h 8"/>
                  <a:gd name="T44" fmla="*/ 6 w 53"/>
                  <a:gd name="T45" fmla="*/ 1 h 8"/>
                  <a:gd name="T46" fmla="*/ 6 w 53"/>
                  <a:gd name="T47" fmla="*/ 1 h 8"/>
                  <a:gd name="T48" fmla="*/ 6 w 53"/>
                  <a:gd name="T49" fmla="*/ 1 h 8"/>
                  <a:gd name="T50" fmla="*/ 6 w 53"/>
                  <a:gd name="T51" fmla="*/ 1 h 8"/>
                  <a:gd name="T52" fmla="*/ 6 w 53"/>
                  <a:gd name="T53" fmla="*/ 1 h 8"/>
                  <a:gd name="T54" fmla="*/ 6 w 53"/>
                  <a:gd name="T55" fmla="*/ 1 h 8"/>
                  <a:gd name="T56" fmla="*/ 6 w 53"/>
                  <a:gd name="T57" fmla="*/ 1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8"/>
                  <a:gd name="T89" fmla="*/ 53 w 53"/>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8">
                    <a:moveTo>
                      <a:pt x="52" y="7"/>
                    </a:moveTo>
                    <a:lnTo>
                      <a:pt x="45" y="7"/>
                    </a:lnTo>
                    <a:lnTo>
                      <a:pt x="39" y="5"/>
                    </a:lnTo>
                    <a:lnTo>
                      <a:pt x="32" y="5"/>
                    </a:lnTo>
                    <a:lnTo>
                      <a:pt x="26" y="5"/>
                    </a:lnTo>
                    <a:lnTo>
                      <a:pt x="19" y="4"/>
                    </a:lnTo>
                    <a:lnTo>
                      <a:pt x="14" y="4"/>
                    </a:lnTo>
                    <a:lnTo>
                      <a:pt x="7" y="4"/>
                    </a:lnTo>
                    <a:lnTo>
                      <a:pt x="1" y="4"/>
                    </a:lnTo>
                    <a:lnTo>
                      <a:pt x="0" y="3"/>
                    </a:lnTo>
                    <a:lnTo>
                      <a:pt x="0" y="2"/>
                    </a:lnTo>
                    <a:lnTo>
                      <a:pt x="0" y="1"/>
                    </a:lnTo>
                    <a:lnTo>
                      <a:pt x="1" y="0"/>
                    </a:lnTo>
                    <a:lnTo>
                      <a:pt x="7" y="0"/>
                    </a:lnTo>
                    <a:lnTo>
                      <a:pt x="13" y="0"/>
                    </a:lnTo>
                    <a:lnTo>
                      <a:pt x="19" y="0"/>
                    </a:lnTo>
                    <a:lnTo>
                      <a:pt x="25" y="0"/>
                    </a:lnTo>
                    <a:lnTo>
                      <a:pt x="32" y="1"/>
                    </a:lnTo>
                    <a:lnTo>
                      <a:pt x="38" y="1"/>
                    </a:lnTo>
                    <a:lnTo>
                      <a:pt x="45" y="2"/>
                    </a:lnTo>
                    <a:lnTo>
                      <a:pt x="53" y="3"/>
                    </a:lnTo>
                    <a:lnTo>
                      <a:pt x="53" y="5"/>
                    </a:lnTo>
                    <a:lnTo>
                      <a:pt x="53" y="7"/>
                    </a:lnTo>
                    <a:lnTo>
                      <a:pt x="53" y="8"/>
                    </a:lnTo>
                    <a:lnTo>
                      <a:pt x="52" y="7"/>
                    </a:lnTo>
                    <a:close/>
                  </a:path>
                </a:pathLst>
              </a:custGeom>
              <a:solidFill>
                <a:srgbClr val="000000"/>
              </a:solidFill>
              <a:ln w="9525">
                <a:noFill/>
                <a:round/>
                <a:headEnd/>
                <a:tailEnd/>
              </a:ln>
            </p:spPr>
            <p:txBody>
              <a:bodyPr/>
              <a:lstStyle/>
              <a:p>
                <a:endParaRPr lang="da-DK"/>
              </a:p>
            </p:txBody>
          </p:sp>
          <p:sp>
            <p:nvSpPr>
              <p:cNvPr id="136447" name="Freeform 46"/>
              <p:cNvSpPr>
                <a:spLocks/>
              </p:cNvSpPr>
              <p:nvPr/>
            </p:nvSpPr>
            <p:spPr bwMode="auto">
              <a:xfrm>
                <a:off x="1444" y="3479"/>
                <a:ext cx="177" cy="175"/>
              </a:xfrm>
              <a:custGeom>
                <a:avLst/>
                <a:gdLst>
                  <a:gd name="T0" fmla="*/ 24 w 353"/>
                  <a:gd name="T1" fmla="*/ 39 h 349"/>
                  <a:gd name="T2" fmla="*/ 23 w 353"/>
                  <a:gd name="T3" fmla="*/ 42 h 349"/>
                  <a:gd name="T4" fmla="*/ 21 w 353"/>
                  <a:gd name="T5" fmla="*/ 42 h 349"/>
                  <a:gd name="T6" fmla="*/ 20 w 353"/>
                  <a:gd name="T7" fmla="*/ 42 h 349"/>
                  <a:gd name="T8" fmla="*/ 18 w 353"/>
                  <a:gd name="T9" fmla="*/ 42 h 349"/>
                  <a:gd name="T10" fmla="*/ 17 w 353"/>
                  <a:gd name="T11" fmla="*/ 38 h 349"/>
                  <a:gd name="T12" fmla="*/ 16 w 353"/>
                  <a:gd name="T13" fmla="*/ 43 h 349"/>
                  <a:gd name="T14" fmla="*/ 16 w 353"/>
                  <a:gd name="T15" fmla="*/ 38 h 349"/>
                  <a:gd name="T16" fmla="*/ 15 w 353"/>
                  <a:gd name="T17" fmla="*/ 38 h 349"/>
                  <a:gd name="T18" fmla="*/ 14 w 353"/>
                  <a:gd name="T19" fmla="*/ 36 h 349"/>
                  <a:gd name="T20" fmla="*/ 13 w 353"/>
                  <a:gd name="T21" fmla="*/ 36 h 349"/>
                  <a:gd name="T22" fmla="*/ 12 w 353"/>
                  <a:gd name="T23" fmla="*/ 34 h 349"/>
                  <a:gd name="T24" fmla="*/ 12 w 353"/>
                  <a:gd name="T25" fmla="*/ 33 h 349"/>
                  <a:gd name="T26" fmla="*/ 10 w 353"/>
                  <a:gd name="T27" fmla="*/ 31 h 349"/>
                  <a:gd name="T28" fmla="*/ 8 w 353"/>
                  <a:gd name="T29" fmla="*/ 29 h 349"/>
                  <a:gd name="T30" fmla="*/ 1 w 353"/>
                  <a:gd name="T31" fmla="*/ 19 h 349"/>
                  <a:gd name="T32" fmla="*/ 8 w 353"/>
                  <a:gd name="T33" fmla="*/ 10 h 349"/>
                  <a:gd name="T34" fmla="*/ 12 w 353"/>
                  <a:gd name="T35" fmla="*/ 1 h 349"/>
                  <a:gd name="T36" fmla="*/ 20 w 353"/>
                  <a:gd name="T37" fmla="*/ 13 h 349"/>
                  <a:gd name="T38" fmla="*/ 21 w 353"/>
                  <a:gd name="T39" fmla="*/ 21 h 349"/>
                  <a:gd name="T40" fmla="*/ 17 w 353"/>
                  <a:gd name="T41" fmla="*/ 21 h 349"/>
                  <a:gd name="T42" fmla="*/ 11 w 353"/>
                  <a:gd name="T43" fmla="*/ 12 h 349"/>
                  <a:gd name="T44" fmla="*/ 10 w 353"/>
                  <a:gd name="T45" fmla="*/ 10 h 349"/>
                  <a:gd name="T46" fmla="*/ 10 w 353"/>
                  <a:gd name="T47" fmla="*/ 12 h 349"/>
                  <a:gd name="T48" fmla="*/ 11 w 353"/>
                  <a:gd name="T49" fmla="*/ 13 h 349"/>
                  <a:gd name="T50" fmla="*/ 9 w 353"/>
                  <a:gd name="T51" fmla="*/ 14 h 349"/>
                  <a:gd name="T52" fmla="*/ 10 w 353"/>
                  <a:gd name="T53" fmla="*/ 15 h 349"/>
                  <a:gd name="T54" fmla="*/ 12 w 353"/>
                  <a:gd name="T55" fmla="*/ 16 h 349"/>
                  <a:gd name="T56" fmla="*/ 10 w 353"/>
                  <a:gd name="T57" fmla="*/ 17 h 349"/>
                  <a:gd name="T58" fmla="*/ 12 w 353"/>
                  <a:gd name="T59" fmla="*/ 17 h 349"/>
                  <a:gd name="T60" fmla="*/ 12 w 353"/>
                  <a:gd name="T61" fmla="*/ 19 h 349"/>
                  <a:gd name="T62" fmla="*/ 13 w 353"/>
                  <a:gd name="T63" fmla="*/ 19 h 349"/>
                  <a:gd name="T64" fmla="*/ 14 w 353"/>
                  <a:gd name="T65" fmla="*/ 21 h 349"/>
                  <a:gd name="T66" fmla="*/ 12 w 353"/>
                  <a:gd name="T67" fmla="*/ 22 h 349"/>
                  <a:gd name="T68" fmla="*/ 15 w 353"/>
                  <a:gd name="T69" fmla="*/ 21 h 349"/>
                  <a:gd name="T70" fmla="*/ 14 w 353"/>
                  <a:gd name="T71" fmla="*/ 23 h 349"/>
                  <a:gd name="T72" fmla="*/ 15 w 353"/>
                  <a:gd name="T73" fmla="*/ 24 h 349"/>
                  <a:gd name="T74" fmla="*/ 18 w 353"/>
                  <a:gd name="T75" fmla="*/ 24 h 349"/>
                  <a:gd name="T76" fmla="*/ 22 w 353"/>
                  <a:gd name="T77" fmla="*/ 24 h 349"/>
                  <a:gd name="T78" fmla="*/ 19 w 353"/>
                  <a:gd name="T79" fmla="*/ 31 h 349"/>
                  <a:gd name="T80" fmla="*/ 23 w 353"/>
                  <a:gd name="T81" fmla="*/ 27 h 349"/>
                  <a:gd name="T82" fmla="*/ 23 w 353"/>
                  <a:gd name="T83" fmla="*/ 30 h 349"/>
                  <a:gd name="T84" fmla="*/ 25 w 353"/>
                  <a:gd name="T85" fmla="*/ 24 h 349"/>
                  <a:gd name="T86" fmla="*/ 26 w 353"/>
                  <a:gd name="T87" fmla="*/ 26 h 349"/>
                  <a:gd name="T88" fmla="*/ 33 w 353"/>
                  <a:gd name="T89" fmla="*/ 26 h 349"/>
                  <a:gd name="T90" fmla="*/ 42 w 353"/>
                  <a:gd name="T91" fmla="*/ 25 h 349"/>
                  <a:gd name="T92" fmla="*/ 45 w 353"/>
                  <a:gd name="T93" fmla="*/ 29 h 349"/>
                  <a:gd name="T94" fmla="*/ 41 w 353"/>
                  <a:gd name="T95" fmla="*/ 41 h 349"/>
                  <a:gd name="T96" fmla="*/ 41 w 353"/>
                  <a:gd name="T97" fmla="*/ 37 h 349"/>
                  <a:gd name="T98" fmla="*/ 39 w 353"/>
                  <a:gd name="T99" fmla="*/ 42 h 349"/>
                  <a:gd name="T100" fmla="*/ 38 w 353"/>
                  <a:gd name="T101" fmla="*/ 38 h 349"/>
                  <a:gd name="T102" fmla="*/ 37 w 353"/>
                  <a:gd name="T103" fmla="*/ 41 h 349"/>
                  <a:gd name="T104" fmla="*/ 35 w 353"/>
                  <a:gd name="T105" fmla="*/ 41 h 349"/>
                  <a:gd name="T106" fmla="*/ 35 w 353"/>
                  <a:gd name="T107" fmla="*/ 38 h 349"/>
                  <a:gd name="T108" fmla="*/ 32 w 353"/>
                  <a:gd name="T109" fmla="*/ 42 h 349"/>
                  <a:gd name="T110" fmla="*/ 31 w 353"/>
                  <a:gd name="T111" fmla="*/ 42 h 349"/>
                  <a:gd name="T112" fmla="*/ 30 w 353"/>
                  <a:gd name="T113" fmla="*/ 42 h 349"/>
                  <a:gd name="T114" fmla="*/ 30 w 353"/>
                  <a:gd name="T115" fmla="*/ 38 h 349"/>
                  <a:gd name="T116" fmla="*/ 27 w 353"/>
                  <a:gd name="T117" fmla="*/ 43 h 349"/>
                  <a:gd name="T118" fmla="*/ 26 w 353"/>
                  <a:gd name="T119" fmla="*/ 39 h 349"/>
                  <a:gd name="T120" fmla="*/ 23 w 353"/>
                  <a:gd name="T121" fmla="*/ 44 h 3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3"/>
                  <a:gd name="T184" fmla="*/ 0 h 349"/>
                  <a:gd name="T185" fmla="*/ 353 w 353"/>
                  <a:gd name="T186" fmla="*/ 349 h 3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3" h="349">
                    <a:moveTo>
                      <a:pt x="184" y="349"/>
                    </a:moveTo>
                    <a:lnTo>
                      <a:pt x="184" y="340"/>
                    </a:lnTo>
                    <a:lnTo>
                      <a:pt x="186" y="330"/>
                    </a:lnTo>
                    <a:lnTo>
                      <a:pt x="187" y="319"/>
                    </a:lnTo>
                    <a:lnTo>
                      <a:pt x="187" y="307"/>
                    </a:lnTo>
                    <a:lnTo>
                      <a:pt x="186" y="306"/>
                    </a:lnTo>
                    <a:lnTo>
                      <a:pt x="185" y="304"/>
                    </a:lnTo>
                    <a:lnTo>
                      <a:pt x="184" y="304"/>
                    </a:lnTo>
                    <a:lnTo>
                      <a:pt x="184" y="303"/>
                    </a:lnTo>
                    <a:lnTo>
                      <a:pt x="183" y="309"/>
                    </a:lnTo>
                    <a:lnTo>
                      <a:pt x="181" y="317"/>
                    </a:lnTo>
                    <a:lnTo>
                      <a:pt x="179" y="330"/>
                    </a:lnTo>
                    <a:lnTo>
                      <a:pt x="174" y="346"/>
                    </a:lnTo>
                    <a:lnTo>
                      <a:pt x="170" y="347"/>
                    </a:lnTo>
                    <a:lnTo>
                      <a:pt x="166" y="347"/>
                    </a:lnTo>
                    <a:lnTo>
                      <a:pt x="163" y="347"/>
                    </a:lnTo>
                    <a:lnTo>
                      <a:pt x="159" y="348"/>
                    </a:lnTo>
                    <a:lnTo>
                      <a:pt x="162" y="334"/>
                    </a:lnTo>
                    <a:lnTo>
                      <a:pt x="163" y="319"/>
                    </a:lnTo>
                    <a:lnTo>
                      <a:pt x="163" y="306"/>
                    </a:lnTo>
                    <a:lnTo>
                      <a:pt x="157" y="299"/>
                    </a:lnTo>
                    <a:lnTo>
                      <a:pt x="157" y="309"/>
                    </a:lnTo>
                    <a:lnTo>
                      <a:pt x="156" y="321"/>
                    </a:lnTo>
                    <a:lnTo>
                      <a:pt x="154" y="332"/>
                    </a:lnTo>
                    <a:lnTo>
                      <a:pt x="151" y="345"/>
                    </a:lnTo>
                    <a:lnTo>
                      <a:pt x="147" y="345"/>
                    </a:lnTo>
                    <a:lnTo>
                      <a:pt x="143" y="345"/>
                    </a:lnTo>
                    <a:lnTo>
                      <a:pt x="140" y="345"/>
                    </a:lnTo>
                    <a:lnTo>
                      <a:pt x="136" y="345"/>
                    </a:lnTo>
                    <a:lnTo>
                      <a:pt x="138" y="334"/>
                    </a:lnTo>
                    <a:lnTo>
                      <a:pt x="140" y="322"/>
                    </a:lnTo>
                    <a:lnTo>
                      <a:pt x="141" y="310"/>
                    </a:lnTo>
                    <a:lnTo>
                      <a:pt x="138" y="303"/>
                    </a:lnTo>
                    <a:lnTo>
                      <a:pt x="136" y="303"/>
                    </a:lnTo>
                    <a:lnTo>
                      <a:pt x="135" y="304"/>
                    </a:lnTo>
                    <a:lnTo>
                      <a:pt x="134" y="313"/>
                    </a:lnTo>
                    <a:lnTo>
                      <a:pt x="134" y="318"/>
                    </a:lnTo>
                    <a:lnTo>
                      <a:pt x="132" y="327"/>
                    </a:lnTo>
                    <a:lnTo>
                      <a:pt x="128" y="341"/>
                    </a:lnTo>
                    <a:lnTo>
                      <a:pt x="127" y="341"/>
                    </a:lnTo>
                    <a:lnTo>
                      <a:pt x="125" y="341"/>
                    </a:lnTo>
                    <a:lnTo>
                      <a:pt x="124" y="342"/>
                    </a:lnTo>
                    <a:lnTo>
                      <a:pt x="123" y="342"/>
                    </a:lnTo>
                    <a:lnTo>
                      <a:pt x="119" y="332"/>
                    </a:lnTo>
                    <a:lnTo>
                      <a:pt x="119" y="317"/>
                    </a:lnTo>
                    <a:lnTo>
                      <a:pt x="121" y="302"/>
                    </a:lnTo>
                    <a:lnTo>
                      <a:pt x="123" y="292"/>
                    </a:lnTo>
                    <a:lnTo>
                      <a:pt x="121" y="293"/>
                    </a:lnTo>
                    <a:lnTo>
                      <a:pt x="120" y="293"/>
                    </a:lnTo>
                    <a:lnTo>
                      <a:pt x="118" y="293"/>
                    </a:lnTo>
                    <a:lnTo>
                      <a:pt x="117" y="294"/>
                    </a:lnTo>
                    <a:lnTo>
                      <a:pt x="117" y="301"/>
                    </a:lnTo>
                    <a:lnTo>
                      <a:pt x="116" y="308"/>
                    </a:lnTo>
                    <a:lnTo>
                      <a:pt x="113" y="315"/>
                    </a:lnTo>
                    <a:lnTo>
                      <a:pt x="109" y="322"/>
                    </a:lnTo>
                    <a:lnTo>
                      <a:pt x="106" y="311"/>
                    </a:lnTo>
                    <a:lnTo>
                      <a:pt x="106" y="300"/>
                    </a:lnTo>
                    <a:lnTo>
                      <a:pt x="106" y="288"/>
                    </a:lnTo>
                    <a:lnTo>
                      <a:pt x="108" y="279"/>
                    </a:lnTo>
                    <a:lnTo>
                      <a:pt x="106" y="278"/>
                    </a:lnTo>
                    <a:lnTo>
                      <a:pt x="105" y="278"/>
                    </a:lnTo>
                    <a:lnTo>
                      <a:pt x="104" y="278"/>
                    </a:lnTo>
                    <a:lnTo>
                      <a:pt x="103" y="278"/>
                    </a:lnTo>
                    <a:lnTo>
                      <a:pt x="101" y="285"/>
                    </a:lnTo>
                    <a:lnTo>
                      <a:pt x="100" y="289"/>
                    </a:lnTo>
                    <a:lnTo>
                      <a:pt x="98" y="291"/>
                    </a:lnTo>
                    <a:lnTo>
                      <a:pt x="97" y="292"/>
                    </a:lnTo>
                    <a:lnTo>
                      <a:pt x="94" y="285"/>
                    </a:lnTo>
                    <a:lnTo>
                      <a:pt x="93" y="276"/>
                    </a:lnTo>
                    <a:lnTo>
                      <a:pt x="93" y="265"/>
                    </a:lnTo>
                    <a:lnTo>
                      <a:pt x="93" y="259"/>
                    </a:lnTo>
                    <a:lnTo>
                      <a:pt x="93" y="258"/>
                    </a:lnTo>
                    <a:lnTo>
                      <a:pt x="91" y="258"/>
                    </a:lnTo>
                    <a:lnTo>
                      <a:pt x="90" y="258"/>
                    </a:lnTo>
                    <a:lnTo>
                      <a:pt x="89" y="262"/>
                    </a:lnTo>
                    <a:lnTo>
                      <a:pt x="88" y="264"/>
                    </a:lnTo>
                    <a:lnTo>
                      <a:pt x="87" y="265"/>
                    </a:lnTo>
                    <a:lnTo>
                      <a:pt x="86" y="266"/>
                    </a:lnTo>
                    <a:lnTo>
                      <a:pt x="81" y="259"/>
                    </a:lnTo>
                    <a:lnTo>
                      <a:pt x="80" y="253"/>
                    </a:lnTo>
                    <a:lnTo>
                      <a:pt x="80" y="248"/>
                    </a:lnTo>
                    <a:lnTo>
                      <a:pt x="80" y="242"/>
                    </a:lnTo>
                    <a:lnTo>
                      <a:pt x="73" y="240"/>
                    </a:lnTo>
                    <a:lnTo>
                      <a:pt x="70" y="238"/>
                    </a:lnTo>
                    <a:lnTo>
                      <a:pt x="68" y="235"/>
                    </a:lnTo>
                    <a:lnTo>
                      <a:pt x="67" y="232"/>
                    </a:lnTo>
                    <a:lnTo>
                      <a:pt x="62" y="226"/>
                    </a:lnTo>
                    <a:lnTo>
                      <a:pt x="53" y="216"/>
                    </a:lnTo>
                    <a:lnTo>
                      <a:pt x="42" y="202"/>
                    </a:lnTo>
                    <a:lnTo>
                      <a:pt x="30" y="186"/>
                    </a:lnTo>
                    <a:lnTo>
                      <a:pt x="19" y="170"/>
                    </a:lnTo>
                    <a:lnTo>
                      <a:pt x="10" y="156"/>
                    </a:lnTo>
                    <a:lnTo>
                      <a:pt x="3" y="145"/>
                    </a:lnTo>
                    <a:lnTo>
                      <a:pt x="0" y="141"/>
                    </a:lnTo>
                    <a:lnTo>
                      <a:pt x="20" y="128"/>
                    </a:lnTo>
                    <a:lnTo>
                      <a:pt x="35" y="115"/>
                    </a:lnTo>
                    <a:lnTo>
                      <a:pt x="45" y="103"/>
                    </a:lnTo>
                    <a:lnTo>
                      <a:pt x="55" y="90"/>
                    </a:lnTo>
                    <a:lnTo>
                      <a:pt x="62" y="75"/>
                    </a:lnTo>
                    <a:lnTo>
                      <a:pt x="67" y="59"/>
                    </a:lnTo>
                    <a:lnTo>
                      <a:pt x="73" y="39"/>
                    </a:lnTo>
                    <a:lnTo>
                      <a:pt x="80" y="16"/>
                    </a:lnTo>
                    <a:lnTo>
                      <a:pt x="85" y="9"/>
                    </a:lnTo>
                    <a:lnTo>
                      <a:pt x="89" y="5"/>
                    </a:lnTo>
                    <a:lnTo>
                      <a:pt x="95" y="2"/>
                    </a:lnTo>
                    <a:lnTo>
                      <a:pt x="104" y="0"/>
                    </a:lnTo>
                    <a:lnTo>
                      <a:pt x="113" y="19"/>
                    </a:lnTo>
                    <a:lnTo>
                      <a:pt x="124" y="37"/>
                    </a:lnTo>
                    <a:lnTo>
                      <a:pt x="134" y="58"/>
                    </a:lnTo>
                    <a:lnTo>
                      <a:pt x="143" y="79"/>
                    </a:lnTo>
                    <a:lnTo>
                      <a:pt x="154" y="100"/>
                    </a:lnTo>
                    <a:lnTo>
                      <a:pt x="162" y="121"/>
                    </a:lnTo>
                    <a:lnTo>
                      <a:pt x="170" y="142"/>
                    </a:lnTo>
                    <a:lnTo>
                      <a:pt x="176" y="163"/>
                    </a:lnTo>
                    <a:lnTo>
                      <a:pt x="170" y="164"/>
                    </a:lnTo>
                    <a:lnTo>
                      <a:pt x="165" y="165"/>
                    </a:lnTo>
                    <a:lnTo>
                      <a:pt x="161" y="167"/>
                    </a:lnTo>
                    <a:lnTo>
                      <a:pt x="156" y="170"/>
                    </a:lnTo>
                    <a:lnTo>
                      <a:pt x="153" y="172"/>
                    </a:lnTo>
                    <a:lnTo>
                      <a:pt x="148" y="174"/>
                    </a:lnTo>
                    <a:lnTo>
                      <a:pt x="144" y="175"/>
                    </a:lnTo>
                    <a:lnTo>
                      <a:pt x="140" y="176"/>
                    </a:lnTo>
                    <a:lnTo>
                      <a:pt x="131" y="164"/>
                    </a:lnTo>
                    <a:lnTo>
                      <a:pt x="123" y="151"/>
                    </a:lnTo>
                    <a:lnTo>
                      <a:pt x="115" y="138"/>
                    </a:lnTo>
                    <a:lnTo>
                      <a:pt x="106" y="127"/>
                    </a:lnTo>
                    <a:lnTo>
                      <a:pt x="100" y="114"/>
                    </a:lnTo>
                    <a:lnTo>
                      <a:pt x="93" y="102"/>
                    </a:lnTo>
                    <a:lnTo>
                      <a:pt x="87" y="90"/>
                    </a:lnTo>
                    <a:lnTo>
                      <a:pt x="82" y="77"/>
                    </a:lnTo>
                    <a:lnTo>
                      <a:pt x="81" y="76"/>
                    </a:lnTo>
                    <a:lnTo>
                      <a:pt x="80" y="75"/>
                    </a:lnTo>
                    <a:lnTo>
                      <a:pt x="79" y="75"/>
                    </a:lnTo>
                    <a:lnTo>
                      <a:pt x="78" y="74"/>
                    </a:lnTo>
                    <a:lnTo>
                      <a:pt x="77" y="75"/>
                    </a:lnTo>
                    <a:lnTo>
                      <a:pt x="75" y="76"/>
                    </a:lnTo>
                    <a:lnTo>
                      <a:pt x="74" y="77"/>
                    </a:lnTo>
                    <a:lnTo>
                      <a:pt x="74" y="83"/>
                    </a:lnTo>
                    <a:lnTo>
                      <a:pt x="74" y="88"/>
                    </a:lnTo>
                    <a:lnTo>
                      <a:pt x="74" y="94"/>
                    </a:lnTo>
                    <a:lnTo>
                      <a:pt x="75" y="99"/>
                    </a:lnTo>
                    <a:lnTo>
                      <a:pt x="78" y="99"/>
                    </a:lnTo>
                    <a:lnTo>
                      <a:pt x="79" y="99"/>
                    </a:lnTo>
                    <a:lnTo>
                      <a:pt x="81" y="99"/>
                    </a:lnTo>
                    <a:lnTo>
                      <a:pt x="82" y="100"/>
                    </a:lnTo>
                    <a:lnTo>
                      <a:pt x="82" y="102"/>
                    </a:lnTo>
                    <a:lnTo>
                      <a:pt x="82" y="103"/>
                    </a:lnTo>
                    <a:lnTo>
                      <a:pt x="81" y="104"/>
                    </a:lnTo>
                    <a:lnTo>
                      <a:pt x="81" y="105"/>
                    </a:lnTo>
                    <a:lnTo>
                      <a:pt x="78" y="106"/>
                    </a:lnTo>
                    <a:lnTo>
                      <a:pt x="75" y="107"/>
                    </a:lnTo>
                    <a:lnTo>
                      <a:pt x="72" y="108"/>
                    </a:lnTo>
                    <a:lnTo>
                      <a:pt x="68" y="110"/>
                    </a:lnTo>
                    <a:lnTo>
                      <a:pt x="68" y="111"/>
                    </a:lnTo>
                    <a:lnTo>
                      <a:pt x="70" y="112"/>
                    </a:lnTo>
                    <a:lnTo>
                      <a:pt x="70" y="114"/>
                    </a:lnTo>
                    <a:lnTo>
                      <a:pt x="71" y="115"/>
                    </a:lnTo>
                    <a:lnTo>
                      <a:pt x="75" y="115"/>
                    </a:lnTo>
                    <a:lnTo>
                      <a:pt x="80" y="115"/>
                    </a:lnTo>
                    <a:lnTo>
                      <a:pt x="85" y="115"/>
                    </a:lnTo>
                    <a:lnTo>
                      <a:pt x="89" y="115"/>
                    </a:lnTo>
                    <a:lnTo>
                      <a:pt x="90" y="118"/>
                    </a:lnTo>
                    <a:lnTo>
                      <a:pt x="91" y="119"/>
                    </a:lnTo>
                    <a:lnTo>
                      <a:pt x="91" y="121"/>
                    </a:lnTo>
                    <a:lnTo>
                      <a:pt x="93" y="126"/>
                    </a:lnTo>
                    <a:lnTo>
                      <a:pt x="88" y="127"/>
                    </a:lnTo>
                    <a:lnTo>
                      <a:pt x="82" y="129"/>
                    </a:lnTo>
                    <a:lnTo>
                      <a:pt x="78" y="130"/>
                    </a:lnTo>
                    <a:lnTo>
                      <a:pt x="72" y="133"/>
                    </a:lnTo>
                    <a:lnTo>
                      <a:pt x="73" y="134"/>
                    </a:lnTo>
                    <a:lnTo>
                      <a:pt x="74" y="135"/>
                    </a:lnTo>
                    <a:lnTo>
                      <a:pt x="75" y="136"/>
                    </a:lnTo>
                    <a:lnTo>
                      <a:pt x="81" y="135"/>
                    </a:lnTo>
                    <a:lnTo>
                      <a:pt x="88" y="135"/>
                    </a:lnTo>
                    <a:lnTo>
                      <a:pt x="94" y="135"/>
                    </a:lnTo>
                    <a:lnTo>
                      <a:pt x="100" y="134"/>
                    </a:lnTo>
                    <a:lnTo>
                      <a:pt x="101" y="135"/>
                    </a:lnTo>
                    <a:lnTo>
                      <a:pt x="102" y="136"/>
                    </a:lnTo>
                    <a:lnTo>
                      <a:pt x="102" y="140"/>
                    </a:lnTo>
                    <a:lnTo>
                      <a:pt x="101" y="143"/>
                    </a:lnTo>
                    <a:lnTo>
                      <a:pt x="95" y="145"/>
                    </a:lnTo>
                    <a:lnTo>
                      <a:pt x="89" y="148"/>
                    </a:lnTo>
                    <a:lnTo>
                      <a:pt x="83" y="150"/>
                    </a:lnTo>
                    <a:lnTo>
                      <a:pt x="78" y="152"/>
                    </a:lnTo>
                    <a:lnTo>
                      <a:pt x="83" y="153"/>
                    </a:lnTo>
                    <a:lnTo>
                      <a:pt x="91" y="152"/>
                    </a:lnTo>
                    <a:lnTo>
                      <a:pt x="101" y="151"/>
                    </a:lnTo>
                    <a:lnTo>
                      <a:pt x="109" y="150"/>
                    </a:lnTo>
                    <a:lnTo>
                      <a:pt x="110" y="152"/>
                    </a:lnTo>
                    <a:lnTo>
                      <a:pt x="111" y="153"/>
                    </a:lnTo>
                    <a:lnTo>
                      <a:pt x="111" y="156"/>
                    </a:lnTo>
                    <a:lnTo>
                      <a:pt x="110" y="159"/>
                    </a:lnTo>
                    <a:lnTo>
                      <a:pt x="105" y="162"/>
                    </a:lnTo>
                    <a:lnTo>
                      <a:pt x="102" y="163"/>
                    </a:lnTo>
                    <a:lnTo>
                      <a:pt x="97" y="165"/>
                    </a:lnTo>
                    <a:lnTo>
                      <a:pt x="93" y="167"/>
                    </a:lnTo>
                    <a:lnTo>
                      <a:pt x="93" y="168"/>
                    </a:lnTo>
                    <a:lnTo>
                      <a:pt x="93" y="170"/>
                    </a:lnTo>
                    <a:lnTo>
                      <a:pt x="93" y="171"/>
                    </a:lnTo>
                    <a:lnTo>
                      <a:pt x="94" y="172"/>
                    </a:lnTo>
                    <a:lnTo>
                      <a:pt x="101" y="171"/>
                    </a:lnTo>
                    <a:lnTo>
                      <a:pt x="108" y="170"/>
                    </a:lnTo>
                    <a:lnTo>
                      <a:pt x="113" y="167"/>
                    </a:lnTo>
                    <a:lnTo>
                      <a:pt x="118" y="167"/>
                    </a:lnTo>
                    <a:lnTo>
                      <a:pt x="119" y="168"/>
                    </a:lnTo>
                    <a:lnTo>
                      <a:pt x="120" y="170"/>
                    </a:lnTo>
                    <a:lnTo>
                      <a:pt x="121" y="172"/>
                    </a:lnTo>
                    <a:lnTo>
                      <a:pt x="123" y="173"/>
                    </a:lnTo>
                    <a:lnTo>
                      <a:pt x="120" y="175"/>
                    </a:lnTo>
                    <a:lnTo>
                      <a:pt x="116" y="176"/>
                    </a:lnTo>
                    <a:lnTo>
                      <a:pt x="110" y="179"/>
                    </a:lnTo>
                    <a:lnTo>
                      <a:pt x="105" y="182"/>
                    </a:lnTo>
                    <a:lnTo>
                      <a:pt x="106" y="183"/>
                    </a:lnTo>
                    <a:lnTo>
                      <a:pt x="108" y="183"/>
                    </a:lnTo>
                    <a:lnTo>
                      <a:pt x="108" y="185"/>
                    </a:lnTo>
                    <a:lnTo>
                      <a:pt x="109" y="186"/>
                    </a:lnTo>
                    <a:lnTo>
                      <a:pt x="115" y="185"/>
                    </a:lnTo>
                    <a:lnTo>
                      <a:pt x="120" y="183"/>
                    </a:lnTo>
                    <a:lnTo>
                      <a:pt x="125" y="183"/>
                    </a:lnTo>
                    <a:lnTo>
                      <a:pt x="131" y="182"/>
                    </a:lnTo>
                    <a:lnTo>
                      <a:pt x="136" y="187"/>
                    </a:lnTo>
                    <a:lnTo>
                      <a:pt x="140" y="189"/>
                    </a:lnTo>
                    <a:lnTo>
                      <a:pt x="144" y="188"/>
                    </a:lnTo>
                    <a:lnTo>
                      <a:pt x="149" y="187"/>
                    </a:lnTo>
                    <a:lnTo>
                      <a:pt x="154" y="185"/>
                    </a:lnTo>
                    <a:lnTo>
                      <a:pt x="158" y="181"/>
                    </a:lnTo>
                    <a:lnTo>
                      <a:pt x="165" y="179"/>
                    </a:lnTo>
                    <a:lnTo>
                      <a:pt x="172" y="176"/>
                    </a:lnTo>
                    <a:lnTo>
                      <a:pt x="170" y="185"/>
                    </a:lnTo>
                    <a:lnTo>
                      <a:pt x="166" y="194"/>
                    </a:lnTo>
                    <a:lnTo>
                      <a:pt x="161" y="204"/>
                    </a:lnTo>
                    <a:lnTo>
                      <a:pt x="155" y="213"/>
                    </a:lnTo>
                    <a:lnTo>
                      <a:pt x="150" y="224"/>
                    </a:lnTo>
                    <a:lnTo>
                      <a:pt x="149" y="233"/>
                    </a:lnTo>
                    <a:lnTo>
                      <a:pt x="151" y="242"/>
                    </a:lnTo>
                    <a:lnTo>
                      <a:pt x="159" y="251"/>
                    </a:lnTo>
                    <a:lnTo>
                      <a:pt x="163" y="239"/>
                    </a:lnTo>
                    <a:lnTo>
                      <a:pt x="164" y="221"/>
                    </a:lnTo>
                    <a:lnTo>
                      <a:pt x="168" y="205"/>
                    </a:lnTo>
                    <a:lnTo>
                      <a:pt x="180" y="196"/>
                    </a:lnTo>
                    <a:lnTo>
                      <a:pt x="179" y="211"/>
                    </a:lnTo>
                    <a:lnTo>
                      <a:pt x="178" y="220"/>
                    </a:lnTo>
                    <a:lnTo>
                      <a:pt x="178" y="227"/>
                    </a:lnTo>
                    <a:lnTo>
                      <a:pt x="179" y="235"/>
                    </a:lnTo>
                    <a:lnTo>
                      <a:pt x="180" y="235"/>
                    </a:lnTo>
                    <a:lnTo>
                      <a:pt x="181" y="236"/>
                    </a:lnTo>
                    <a:lnTo>
                      <a:pt x="183" y="236"/>
                    </a:lnTo>
                    <a:lnTo>
                      <a:pt x="184" y="238"/>
                    </a:lnTo>
                    <a:lnTo>
                      <a:pt x="187" y="228"/>
                    </a:lnTo>
                    <a:lnTo>
                      <a:pt x="189" y="213"/>
                    </a:lnTo>
                    <a:lnTo>
                      <a:pt x="192" y="198"/>
                    </a:lnTo>
                    <a:lnTo>
                      <a:pt x="193" y="188"/>
                    </a:lnTo>
                    <a:lnTo>
                      <a:pt x="195" y="189"/>
                    </a:lnTo>
                    <a:lnTo>
                      <a:pt x="198" y="189"/>
                    </a:lnTo>
                    <a:lnTo>
                      <a:pt x="200" y="189"/>
                    </a:lnTo>
                    <a:lnTo>
                      <a:pt x="202" y="190"/>
                    </a:lnTo>
                    <a:lnTo>
                      <a:pt x="203" y="195"/>
                    </a:lnTo>
                    <a:lnTo>
                      <a:pt x="204" y="201"/>
                    </a:lnTo>
                    <a:lnTo>
                      <a:pt x="207" y="205"/>
                    </a:lnTo>
                    <a:lnTo>
                      <a:pt x="208" y="210"/>
                    </a:lnTo>
                    <a:lnTo>
                      <a:pt x="219" y="210"/>
                    </a:lnTo>
                    <a:lnTo>
                      <a:pt x="230" y="210"/>
                    </a:lnTo>
                    <a:lnTo>
                      <a:pt x="241" y="210"/>
                    </a:lnTo>
                    <a:lnTo>
                      <a:pt x="252" y="209"/>
                    </a:lnTo>
                    <a:lnTo>
                      <a:pt x="263" y="208"/>
                    </a:lnTo>
                    <a:lnTo>
                      <a:pt x="275" y="206"/>
                    </a:lnTo>
                    <a:lnTo>
                      <a:pt x="286" y="204"/>
                    </a:lnTo>
                    <a:lnTo>
                      <a:pt x="298" y="202"/>
                    </a:lnTo>
                    <a:lnTo>
                      <a:pt x="313" y="200"/>
                    </a:lnTo>
                    <a:lnTo>
                      <a:pt x="324" y="198"/>
                    </a:lnTo>
                    <a:lnTo>
                      <a:pt x="333" y="197"/>
                    </a:lnTo>
                    <a:lnTo>
                      <a:pt x="339" y="196"/>
                    </a:lnTo>
                    <a:lnTo>
                      <a:pt x="344" y="196"/>
                    </a:lnTo>
                    <a:lnTo>
                      <a:pt x="346" y="196"/>
                    </a:lnTo>
                    <a:lnTo>
                      <a:pt x="350" y="196"/>
                    </a:lnTo>
                    <a:lnTo>
                      <a:pt x="352" y="196"/>
                    </a:lnTo>
                    <a:lnTo>
                      <a:pt x="353" y="226"/>
                    </a:lnTo>
                    <a:lnTo>
                      <a:pt x="352" y="264"/>
                    </a:lnTo>
                    <a:lnTo>
                      <a:pt x="347" y="300"/>
                    </a:lnTo>
                    <a:lnTo>
                      <a:pt x="338" y="325"/>
                    </a:lnTo>
                    <a:lnTo>
                      <a:pt x="333" y="325"/>
                    </a:lnTo>
                    <a:lnTo>
                      <a:pt x="330" y="326"/>
                    </a:lnTo>
                    <a:lnTo>
                      <a:pt x="327" y="326"/>
                    </a:lnTo>
                    <a:lnTo>
                      <a:pt x="322" y="327"/>
                    </a:lnTo>
                    <a:lnTo>
                      <a:pt x="323" y="316"/>
                    </a:lnTo>
                    <a:lnTo>
                      <a:pt x="324" y="308"/>
                    </a:lnTo>
                    <a:lnTo>
                      <a:pt x="324" y="299"/>
                    </a:lnTo>
                    <a:lnTo>
                      <a:pt x="324" y="286"/>
                    </a:lnTo>
                    <a:lnTo>
                      <a:pt x="322" y="293"/>
                    </a:lnTo>
                    <a:lnTo>
                      <a:pt x="319" y="307"/>
                    </a:lnTo>
                    <a:lnTo>
                      <a:pt x="315" y="322"/>
                    </a:lnTo>
                    <a:lnTo>
                      <a:pt x="313" y="331"/>
                    </a:lnTo>
                    <a:lnTo>
                      <a:pt x="310" y="332"/>
                    </a:lnTo>
                    <a:lnTo>
                      <a:pt x="308" y="332"/>
                    </a:lnTo>
                    <a:lnTo>
                      <a:pt x="305" y="333"/>
                    </a:lnTo>
                    <a:lnTo>
                      <a:pt x="302" y="334"/>
                    </a:lnTo>
                    <a:lnTo>
                      <a:pt x="302" y="325"/>
                    </a:lnTo>
                    <a:lnTo>
                      <a:pt x="304" y="317"/>
                    </a:lnTo>
                    <a:lnTo>
                      <a:pt x="304" y="308"/>
                    </a:lnTo>
                    <a:lnTo>
                      <a:pt x="304" y="300"/>
                    </a:lnTo>
                    <a:lnTo>
                      <a:pt x="302" y="300"/>
                    </a:lnTo>
                    <a:lnTo>
                      <a:pt x="301" y="300"/>
                    </a:lnTo>
                    <a:lnTo>
                      <a:pt x="300" y="300"/>
                    </a:lnTo>
                    <a:lnTo>
                      <a:pt x="299" y="300"/>
                    </a:lnTo>
                    <a:lnTo>
                      <a:pt x="298" y="313"/>
                    </a:lnTo>
                    <a:lnTo>
                      <a:pt x="297" y="321"/>
                    </a:lnTo>
                    <a:lnTo>
                      <a:pt x="295" y="327"/>
                    </a:lnTo>
                    <a:lnTo>
                      <a:pt x="293" y="336"/>
                    </a:lnTo>
                    <a:lnTo>
                      <a:pt x="286" y="337"/>
                    </a:lnTo>
                    <a:lnTo>
                      <a:pt x="283" y="338"/>
                    </a:lnTo>
                    <a:lnTo>
                      <a:pt x="280" y="338"/>
                    </a:lnTo>
                    <a:lnTo>
                      <a:pt x="278" y="337"/>
                    </a:lnTo>
                    <a:lnTo>
                      <a:pt x="279" y="324"/>
                    </a:lnTo>
                    <a:lnTo>
                      <a:pt x="279" y="316"/>
                    </a:lnTo>
                    <a:lnTo>
                      <a:pt x="279" y="309"/>
                    </a:lnTo>
                    <a:lnTo>
                      <a:pt x="278" y="300"/>
                    </a:lnTo>
                    <a:lnTo>
                      <a:pt x="277" y="299"/>
                    </a:lnTo>
                    <a:lnTo>
                      <a:pt x="276" y="299"/>
                    </a:lnTo>
                    <a:lnTo>
                      <a:pt x="274" y="316"/>
                    </a:lnTo>
                    <a:lnTo>
                      <a:pt x="272" y="329"/>
                    </a:lnTo>
                    <a:lnTo>
                      <a:pt x="267" y="338"/>
                    </a:lnTo>
                    <a:lnTo>
                      <a:pt x="254" y="341"/>
                    </a:lnTo>
                    <a:lnTo>
                      <a:pt x="255" y="329"/>
                    </a:lnTo>
                    <a:lnTo>
                      <a:pt x="256" y="321"/>
                    </a:lnTo>
                    <a:lnTo>
                      <a:pt x="256" y="314"/>
                    </a:lnTo>
                    <a:lnTo>
                      <a:pt x="256" y="302"/>
                    </a:lnTo>
                    <a:lnTo>
                      <a:pt x="252" y="304"/>
                    </a:lnTo>
                    <a:lnTo>
                      <a:pt x="248" y="316"/>
                    </a:lnTo>
                    <a:lnTo>
                      <a:pt x="246" y="332"/>
                    </a:lnTo>
                    <a:lnTo>
                      <a:pt x="242" y="344"/>
                    </a:lnTo>
                    <a:lnTo>
                      <a:pt x="240" y="344"/>
                    </a:lnTo>
                    <a:lnTo>
                      <a:pt x="238" y="344"/>
                    </a:lnTo>
                    <a:lnTo>
                      <a:pt x="236" y="345"/>
                    </a:lnTo>
                    <a:lnTo>
                      <a:pt x="233" y="345"/>
                    </a:lnTo>
                    <a:lnTo>
                      <a:pt x="236" y="333"/>
                    </a:lnTo>
                    <a:lnTo>
                      <a:pt x="237" y="325"/>
                    </a:lnTo>
                    <a:lnTo>
                      <a:pt x="237" y="316"/>
                    </a:lnTo>
                    <a:lnTo>
                      <a:pt x="238" y="303"/>
                    </a:lnTo>
                    <a:lnTo>
                      <a:pt x="237" y="303"/>
                    </a:lnTo>
                    <a:lnTo>
                      <a:pt x="234" y="303"/>
                    </a:lnTo>
                    <a:lnTo>
                      <a:pt x="233" y="304"/>
                    </a:lnTo>
                    <a:lnTo>
                      <a:pt x="232" y="304"/>
                    </a:lnTo>
                    <a:lnTo>
                      <a:pt x="230" y="322"/>
                    </a:lnTo>
                    <a:lnTo>
                      <a:pt x="227" y="334"/>
                    </a:lnTo>
                    <a:lnTo>
                      <a:pt x="221" y="342"/>
                    </a:lnTo>
                    <a:lnTo>
                      <a:pt x="208" y="348"/>
                    </a:lnTo>
                    <a:lnTo>
                      <a:pt x="209" y="338"/>
                    </a:lnTo>
                    <a:lnTo>
                      <a:pt x="209" y="327"/>
                    </a:lnTo>
                    <a:lnTo>
                      <a:pt x="210" y="317"/>
                    </a:lnTo>
                    <a:lnTo>
                      <a:pt x="211" y="308"/>
                    </a:lnTo>
                    <a:lnTo>
                      <a:pt x="210" y="308"/>
                    </a:lnTo>
                    <a:lnTo>
                      <a:pt x="209" y="308"/>
                    </a:lnTo>
                    <a:lnTo>
                      <a:pt x="208" y="308"/>
                    </a:lnTo>
                    <a:lnTo>
                      <a:pt x="207" y="308"/>
                    </a:lnTo>
                    <a:lnTo>
                      <a:pt x="204" y="325"/>
                    </a:lnTo>
                    <a:lnTo>
                      <a:pt x="202" y="337"/>
                    </a:lnTo>
                    <a:lnTo>
                      <a:pt x="196" y="345"/>
                    </a:lnTo>
                    <a:lnTo>
                      <a:pt x="184" y="349"/>
                    </a:lnTo>
                    <a:close/>
                  </a:path>
                </a:pathLst>
              </a:custGeom>
              <a:solidFill>
                <a:schemeClr val="tx1"/>
              </a:solidFill>
              <a:ln w="9525">
                <a:noFill/>
                <a:round/>
                <a:headEnd/>
                <a:tailEnd/>
              </a:ln>
            </p:spPr>
            <p:txBody>
              <a:bodyPr/>
              <a:lstStyle/>
              <a:p>
                <a:endParaRPr lang="da-DK"/>
              </a:p>
            </p:txBody>
          </p:sp>
          <p:sp>
            <p:nvSpPr>
              <p:cNvPr id="136448" name="Freeform 47"/>
              <p:cNvSpPr>
                <a:spLocks/>
              </p:cNvSpPr>
              <p:nvPr/>
            </p:nvSpPr>
            <p:spPr bwMode="auto">
              <a:xfrm>
                <a:off x="1626" y="3564"/>
                <a:ext cx="163" cy="84"/>
              </a:xfrm>
              <a:custGeom>
                <a:avLst/>
                <a:gdLst>
                  <a:gd name="T0" fmla="*/ 37 w 326"/>
                  <a:gd name="T1" fmla="*/ 21 h 168"/>
                  <a:gd name="T2" fmla="*/ 31 w 326"/>
                  <a:gd name="T3" fmla="*/ 21 h 168"/>
                  <a:gd name="T4" fmla="*/ 26 w 326"/>
                  <a:gd name="T5" fmla="*/ 21 h 168"/>
                  <a:gd name="T6" fmla="*/ 21 w 326"/>
                  <a:gd name="T7" fmla="*/ 20 h 168"/>
                  <a:gd name="T8" fmla="*/ 17 w 326"/>
                  <a:gd name="T9" fmla="*/ 20 h 168"/>
                  <a:gd name="T10" fmla="*/ 11 w 326"/>
                  <a:gd name="T11" fmla="*/ 20 h 168"/>
                  <a:gd name="T12" fmla="*/ 7 w 326"/>
                  <a:gd name="T13" fmla="*/ 19 h 168"/>
                  <a:gd name="T14" fmla="*/ 3 w 326"/>
                  <a:gd name="T15" fmla="*/ 19 h 168"/>
                  <a:gd name="T16" fmla="*/ 0 w 326"/>
                  <a:gd name="T17" fmla="*/ 19 h 168"/>
                  <a:gd name="T18" fmla="*/ 0 w 326"/>
                  <a:gd name="T19" fmla="*/ 18 h 168"/>
                  <a:gd name="T20" fmla="*/ 1 w 326"/>
                  <a:gd name="T21" fmla="*/ 18 h 168"/>
                  <a:gd name="T22" fmla="*/ 3 w 326"/>
                  <a:gd name="T23" fmla="*/ 18 h 168"/>
                  <a:gd name="T24" fmla="*/ 6 w 326"/>
                  <a:gd name="T25" fmla="*/ 17 h 168"/>
                  <a:gd name="T26" fmla="*/ 8 w 326"/>
                  <a:gd name="T27" fmla="*/ 15 h 168"/>
                  <a:gd name="T28" fmla="*/ 10 w 326"/>
                  <a:gd name="T29" fmla="*/ 15 h 168"/>
                  <a:gd name="T30" fmla="*/ 15 w 326"/>
                  <a:gd name="T31" fmla="*/ 17 h 168"/>
                  <a:gd name="T32" fmla="*/ 20 w 326"/>
                  <a:gd name="T33" fmla="*/ 17 h 168"/>
                  <a:gd name="T34" fmla="*/ 23 w 326"/>
                  <a:gd name="T35" fmla="*/ 14 h 168"/>
                  <a:gd name="T36" fmla="*/ 25 w 326"/>
                  <a:gd name="T37" fmla="*/ 11 h 168"/>
                  <a:gd name="T38" fmla="*/ 25 w 326"/>
                  <a:gd name="T39" fmla="*/ 9 h 168"/>
                  <a:gd name="T40" fmla="*/ 27 w 326"/>
                  <a:gd name="T41" fmla="*/ 7 h 168"/>
                  <a:gd name="T42" fmla="*/ 28 w 326"/>
                  <a:gd name="T43" fmla="*/ 5 h 168"/>
                  <a:gd name="T44" fmla="*/ 29 w 326"/>
                  <a:gd name="T45" fmla="*/ 3 h 168"/>
                  <a:gd name="T46" fmla="*/ 28 w 326"/>
                  <a:gd name="T47" fmla="*/ 1 h 168"/>
                  <a:gd name="T48" fmla="*/ 28 w 326"/>
                  <a:gd name="T49" fmla="*/ 1 h 168"/>
                  <a:gd name="T50" fmla="*/ 30 w 326"/>
                  <a:gd name="T51" fmla="*/ 1 h 168"/>
                  <a:gd name="T52" fmla="*/ 34 w 326"/>
                  <a:gd name="T53" fmla="*/ 1 h 168"/>
                  <a:gd name="T54" fmla="*/ 36 w 326"/>
                  <a:gd name="T55" fmla="*/ 1 h 168"/>
                  <a:gd name="T56" fmla="*/ 38 w 326"/>
                  <a:gd name="T57" fmla="*/ 3 h 168"/>
                  <a:gd name="T58" fmla="*/ 39 w 326"/>
                  <a:gd name="T59" fmla="*/ 7 h 168"/>
                  <a:gd name="T60" fmla="*/ 41 w 326"/>
                  <a:gd name="T61" fmla="*/ 13 h 168"/>
                  <a:gd name="T62" fmla="*/ 41 w 326"/>
                  <a:gd name="T63" fmla="*/ 20 h 168"/>
                  <a:gd name="T64" fmla="*/ 41 w 326"/>
                  <a:gd name="T65" fmla="*/ 21 h 168"/>
                  <a:gd name="T66" fmla="*/ 40 w 326"/>
                  <a:gd name="T67" fmla="*/ 21 h 168"/>
                  <a:gd name="T68" fmla="*/ 39 w 326"/>
                  <a:gd name="T69" fmla="*/ 21 h 168"/>
                  <a:gd name="T70" fmla="*/ 39 w 326"/>
                  <a:gd name="T71" fmla="*/ 21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6"/>
                  <a:gd name="T109" fmla="*/ 0 h 168"/>
                  <a:gd name="T110" fmla="*/ 326 w 326"/>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6" h="168">
                    <a:moveTo>
                      <a:pt x="310" y="168"/>
                    </a:moveTo>
                    <a:lnTo>
                      <a:pt x="290" y="167"/>
                    </a:lnTo>
                    <a:lnTo>
                      <a:pt x="270" y="166"/>
                    </a:lnTo>
                    <a:lnTo>
                      <a:pt x="251" y="163"/>
                    </a:lnTo>
                    <a:lnTo>
                      <a:pt x="231" y="162"/>
                    </a:lnTo>
                    <a:lnTo>
                      <a:pt x="212" y="161"/>
                    </a:lnTo>
                    <a:lnTo>
                      <a:pt x="192" y="160"/>
                    </a:lnTo>
                    <a:lnTo>
                      <a:pt x="172" y="159"/>
                    </a:lnTo>
                    <a:lnTo>
                      <a:pt x="154" y="157"/>
                    </a:lnTo>
                    <a:lnTo>
                      <a:pt x="134" y="156"/>
                    </a:lnTo>
                    <a:lnTo>
                      <a:pt x="115" y="155"/>
                    </a:lnTo>
                    <a:lnTo>
                      <a:pt x="95" y="154"/>
                    </a:lnTo>
                    <a:lnTo>
                      <a:pt x="77" y="153"/>
                    </a:lnTo>
                    <a:lnTo>
                      <a:pt x="57" y="152"/>
                    </a:lnTo>
                    <a:lnTo>
                      <a:pt x="39" y="149"/>
                    </a:lnTo>
                    <a:lnTo>
                      <a:pt x="19" y="148"/>
                    </a:lnTo>
                    <a:lnTo>
                      <a:pt x="1" y="147"/>
                    </a:lnTo>
                    <a:lnTo>
                      <a:pt x="0" y="146"/>
                    </a:lnTo>
                    <a:lnTo>
                      <a:pt x="0" y="145"/>
                    </a:lnTo>
                    <a:lnTo>
                      <a:pt x="0" y="144"/>
                    </a:lnTo>
                    <a:lnTo>
                      <a:pt x="0" y="143"/>
                    </a:lnTo>
                    <a:lnTo>
                      <a:pt x="8" y="143"/>
                    </a:lnTo>
                    <a:lnTo>
                      <a:pt x="17" y="141"/>
                    </a:lnTo>
                    <a:lnTo>
                      <a:pt x="27" y="140"/>
                    </a:lnTo>
                    <a:lnTo>
                      <a:pt x="38" y="139"/>
                    </a:lnTo>
                    <a:lnTo>
                      <a:pt x="48" y="136"/>
                    </a:lnTo>
                    <a:lnTo>
                      <a:pt x="56" y="132"/>
                    </a:lnTo>
                    <a:lnTo>
                      <a:pt x="64" y="125"/>
                    </a:lnTo>
                    <a:lnTo>
                      <a:pt x="69" y="117"/>
                    </a:lnTo>
                    <a:lnTo>
                      <a:pt x="85" y="123"/>
                    </a:lnTo>
                    <a:lnTo>
                      <a:pt x="102" y="128"/>
                    </a:lnTo>
                    <a:lnTo>
                      <a:pt x="121" y="132"/>
                    </a:lnTo>
                    <a:lnTo>
                      <a:pt x="138" y="134"/>
                    </a:lnTo>
                    <a:lnTo>
                      <a:pt x="155" y="133"/>
                    </a:lnTo>
                    <a:lnTo>
                      <a:pt x="171" y="129"/>
                    </a:lnTo>
                    <a:lnTo>
                      <a:pt x="185" y="118"/>
                    </a:lnTo>
                    <a:lnTo>
                      <a:pt x="198" y="102"/>
                    </a:lnTo>
                    <a:lnTo>
                      <a:pt x="200" y="92"/>
                    </a:lnTo>
                    <a:lnTo>
                      <a:pt x="202" y="83"/>
                    </a:lnTo>
                    <a:lnTo>
                      <a:pt x="205" y="72"/>
                    </a:lnTo>
                    <a:lnTo>
                      <a:pt x="207" y="63"/>
                    </a:lnTo>
                    <a:lnTo>
                      <a:pt x="219" y="56"/>
                    </a:lnTo>
                    <a:lnTo>
                      <a:pt x="227" y="50"/>
                    </a:lnTo>
                    <a:lnTo>
                      <a:pt x="231" y="45"/>
                    </a:lnTo>
                    <a:lnTo>
                      <a:pt x="234" y="38"/>
                    </a:lnTo>
                    <a:lnTo>
                      <a:pt x="232" y="31"/>
                    </a:lnTo>
                    <a:lnTo>
                      <a:pt x="229" y="23"/>
                    </a:lnTo>
                    <a:lnTo>
                      <a:pt x="224" y="12"/>
                    </a:lnTo>
                    <a:lnTo>
                      <a:pt x="219" y="0"/>
                    </a:lnTo>
                    <a:lnTo>
                      <a:pt x="228" y="1"/>
                    </a:lnTo>
                    <a:lnTo>
                      <a:pt x="238" y="2"/>
                    </a:lnTo>
                    <a:lnTo>
                      <a:pt x="247" y="3"/>
                    </a:lnTo>
                    <a:lnTo>
                      <a:pt x="257" y="4"/>
                    </a:lnTo>
                    <a:lnTo>
                      <a:pt x="266" y="5"/>
                    </a:lnTo>
                    <a:lnTo>
                      <a:pt x="276" y="5"/>
                    </a:lnTo>
                    <a:lnTo>
                      <a:pt x="285" y="6"/>
                    </a:lnTo>
                    <a:lnTo>
                      <a:pt x="295" y="8"/>
                    </a:lnTo>
                    <a:lnTo>
                      <a:pt x="300" y="18"/>
                    </a:lnTo>
                    <a:lnTo>
                      <a:pt x="306" y="35"/>
                    </a:lnTo>
                    <a:lnTo>
                      <a:pt x="312" y="58"/>
                    </a:lnTo>
                    <a:lnTo>
                      <a:pt x="318" y="85"/>
                    </a:lnTo>
                    <a:lnTo>
                      <a:pt x="321" y="111"/>
                    </a:lnTo>
                    <a:lnTo>
                      <a:pt x="325" y="136"/>
                    </a:lnTo>
                    <a:lnTo>
                      <a:pt x="326" y="154"/>
                    </a:lnTo>
                    <a:lnTo>
                      <a:pt x="326" y="166"/>
                    </a:lnTo>
                    <a:lnTo>
                      <a:pt x="321" y="167"/>
                    </a:lnTo>
                    <a:lnTo>
                      <a:pt x="318" y="167"/>
                    </a:lnTo>
                    <a:lnTo>
                      <a:pt x="314" y="167"/>
                    </a:lnTo>
                    <a:lnTo>
                      <a:pt x="310" y="168"/>
                    </a:lnTo>
                    <a:close/>
                  </a:path>
                </a:pathLst>
              </a:custGeom>
              <a:solidFill>
                <a:srgbClr val="EDEADB"/>
              </a:solidFill>
              <a:ln w="9525">
                <a:noFill/>
                <a:round/>
                <a:headEnd/>
                <a:tailEnd/>
              </a:ln>
            </p:spPr>
            <p:txBody>
              <a:bodyPr/>
              <a:lstStyle/>
              <a:p>
                <a:endParaRPr lang="da-DK"/>
              </a:p>
            </p:txBody>
          </p:sp>
          <p:sp>
            <p:nvSpPr>
              <p:cNvPr id="136449" name="Freeform 48"/>
              <p:cNvSpPr>
                <a:spLocks/>
              </p:cNvSpPr>
              <p:nvPr/>
            </p:nvSpPr>
            <p:spPr bwMode="auto">
              <a:xfrm>
                <a:off x="1623" y="3578"/>
                <a:ext cx="33" cy="51"/>
              </a:xfrm>
              <a:custGeom>
                <a:avLst/>
                <a:gdLst>
                  <a:gd name="T0" fmla="*/ 0 w 67"/>
                  <a:gd name="T1" fmla="*/ 13 h 102"/>
                  <a:gd name="T2" fmla="*/ 0 w 67"/>
                  <a:gd name="T3" fmla="*/ 10 h 102"/>
                  <a:gd name="T4" fmla="*/ 0 w 67"/>
                  <a:gd name="T5" fmla="*/ 6 h 102"/>
                  <a:gd name="T6" fmla="*/ 0 w 67"/>
                  <a:gd name="T7" fmla="*/ 3 h 102"/>
                  <a:gd name="T8" fmla="*/ 0 w 67"/>
                  <a:gd name="T9" fmla="*/ 1 h 102"/>
                  <a:gd name="T10" fmla="*/ 1 w 67"/>
                  <a:gd name="T11" fmla="*/ 1 h 102"/>
                  <a:gd name="T12" fmla="*/ 2 w 67"/>
                  <a:gd name="T13" fmla="*/ 1 h 102"/>
                  <a:gd name="T14" fmla="*/ 3 w 67"/>
                  <a:gd name="T15" fmla="*/ 1 h 102"/>
                  <a:gd name="T16" fmla="*/ 3 w 67"/>
                  <a:gd name="T17" fmla="*/ 1 h 102"/>
                  <a:gd name="T18" fmla="*/ 4 w 67"/>
                  <a:gd name="T19" fmla="*/ 1 h 102"/>
                  <a:gd name="T20" fmla="*/ 5 w 67"/>
                  <a:gd name="T21" fmla="*/ 1 h 102"/>
                  <a:gd name="T22" fmla="*/ 6 w 67"/>
                  <a:gd name="T23" fmla="*/ 0 h 102"/>
                  <a:gd name="T24" fmla="*/ 7 w 67"/>
                  <a:gd name="T25" fmla="*/ 0 h 102"/>
                  <a:gd name="T26" fmla="*/ 8 w 67"/>
                  <a:gd name="T27" fmla="*/ 3 h 102"/>
                  <a:gd name="T28" fmla="*/ 8 w 67"/>
                  <a:gd name="T29" fmla="*/ 6 h 102"/>
                  <a:gd name="T30" fmla="*/ 8 w 67"/>
                  <a:gd name="T31" fmla="*/ 9 h 102"/>
                  <a:gd name="T32" fmla="*/ 7 w 67"/>
                  <a:gd name="T33" fmla="*/ 12 h 102"/>
                  <a:gd name="T34" fmla="*/ 6 w 67"/>
                  <a:gd name="T35" fmla="*/ 13 h 102"/>
                  <a:gd name="T36" fmla="*/ 6 w 67"/>
                  <a:gd name="T37" fmla="*/ 13 h 102"/>
                  <a:gd name="T38" fmla="*/ 4 w 67"/>
                  <a:gd name="T39" fmla="*/ 13 h 102"/>
                  <a:gd name="T40" fmla="*/ 3 w 67"/>
                  <a:gd name="T41" fmla="*/ 13 h 102"/>
                  <a:gd name="T42" fmla="*/ 2 w 67"/>
                  <a:gd name="T43" fmla="*/ 13 h 102"/>
                  <a:gd name="T44" fmla="*/ 1 w 67"/>
                  <a:gd name="T45" fmla="*/ 13 h 102"/>
                  <a:gd name="T46" fmla="*/ 0 w 67"/>
                  <a:gd name="T47" fmla="*/ 13 h 102"/>
                  <a:gd name="T48" fmla="*/ 0 w 67"/>
                  <a:gd name="T49" fmla="*/ 13 h 102"/>
                  <a:gd name="T50" fmla="*/ 0 w 67"/>
                  <a:gd name="T51" fmla="*/ 13 h 102"/>
                  <a:gd name="T52" fmla="*/ 0 w 67"/>
                  <a:gd name="T53" fmla="*/ 13 h 102"/>
                  <a:gd name="T54" fmla="*/ 0 w 67"/>
                  <a:gd name="T55" fmla="*/ 13 h 102"/>
                  <a:gd name="T56" fmla="*/ 0 w 67"/>
                  <a:gd name="T57" fmla="*/ 13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102"/>
                  <a:gd name="T89" fmla="*/ 67 w 67"/>
                  <a:gd name="T90" fmla="*/ 102 h 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102">
                    <a:moveTo>
                      <a:pt x="0" y="102"/>
                    </a:moveTo>
                    <a:lnTo>
                      <a:pt x="2" y="79"/>
                    </a:lnTo>
                    <a:lnTo>
                      <a:pt x="3" y="55"/>
                    </a:lnTo>
                    <a:lnTo>
                      <a:pt x="5" y="30"/>
                    </a:lnTo>
                    <a:lnTo>
                      <a:pt x="7" y="7"/>
                    </a:lnTo>
                    <a:lnTo>
                      <a:pt x="11" y="5"/>
                    </a:lnTo>
                    <a:lnTo>
                      <a:pt x="17" y="4"/>
                    </a:lnTo>
                    <a:lnTo>
                      <a:pt x="24" y="3"/>
                    </a:lnTo>
                    <a:lnTo>
                      <a:pt x="31" y="2"/>
                    </a:lnTo>
                    <a:lnTo>
                      <a:pt x="38" y="2"/>
                    </a:lnTo>
                    <a:lnTo>
                      <a:pt x="45" y="2"/>
                    </a:lnTo>
                    <a:lnTo>
                      <a:pt x="52" y="0"/>
                    </a:lnTo>
                    <a:lnTo>
                      <a:pt x="58" y="0"/>
                    </a:lnTo>
                    <a:lnTo>
                      <a:pt x="64" y="21"/>
                    </a:lnTo>
                    <a:lnTo>
                      <a:pt x="67" y="47"/>
                    </a:lnTo>
                    <a:lnTo>
                      <a:pt x="65" y="72"/>
                    </a:lnTo>
                    <a:lnTo>
                      <a:pt x="61" y="94"/>
                    </a:lnTo>
                    <a:lnTo>
                      <a:pt x="55" y="97"/>
                    </a:lnTo>
                    <a:lnTo>
                      <a:pt x="48" y="98"/>
                    </a:lnTo>
                    <a:lnTo>
                      <a:pt x="39" y="101"/>
                    </a:lnTo>
                    <a:lnTo>
                      <a:pt x="31" y="101"/>
                    </a:lnTo>
                    <a:lnTo>
                      <a:pt x="22" y="102"/>
                    </a:lnTo>
                    <a:lnTo>
                      <a:pt x="12" y="102"/>
                    </a:lnTo>
                    <a:lnTo>
                      <a:pt x="5" y="102"/>
                    </a:lnTo>
                    <a:lnTo>
                      <a:pt x="0" y="102"/>
                    </a:lnTo>
                    <a:close/>
                  </a:path>
                </a:pathLst>
              </a:custGeom>
              <a:solidFill>
                <a:srgbClr val="FFFFFF"/>
              </a:solidFill>
              <a:ln w="9525">
                <a:noFill/>
                <a:round/>
                <a:headEnd/>
                <a:tailEnd/>
              </a:ln>
            </p:spPr>
            <p:txBody>
              <a:bodyPr/>
              <a:lstStyle/>
              <a:p>
                <a:endParaRPr lang="da-DK"/>
              </a:p>
            </p:txBody>
          </p:sp>
          <p:sp>
            <p:nvSpPr>
              <p:cNvPr id="136450" name="Freeform 49"/>
              <p:cNvSpPr>
                <a:spLocks/>
              </p:cNvSpPr>
              <p:nvPr/>
            </p:nvSpPr>
            <p:spPr bwMode="auto">
              <a:xfrm>
                <a:off x="1661" y="3561"/>
                <a:ext cx="76" cy="64"/>
              </a:xfrm>
              <a:custGeom>
                <a:avLst/>
                <a:gdLst>
                  <a:gd name="T0" fmla="*/ 7 w 152"/>
                  <a:gd name="T1" fmla="*/ 16 h 129"/>
                  <a:gd name="T2" fmla="*/ 6 w 152"/>
                  <a:gd name="T3" fmla="*/ 15 h 129"/>
                  <a:gd name="T4" fmla="*/ 5 w 152"/>
                  <a:gd name="T5" fmla="*/ 15 h 129"/>
                  <a:gd name="T6" fmla="*/ 5 w 152"/>
                  <a:gd name="T7" fmla="*/ 15 h 129"/>
                  <a:gd name="T8" fmla="*/ 3 w 152"/>
                  <a:gd name="T9" fmla="*/ 15 h 129"/>
                  <a:gd name="T10" fmla="*/ 2 w 152"/>
                  <a:gd name="T11" fmla="*/ 14 h 129"/>
                  <a:gd name="T12" fmla="*/ 2 w 152"/>
                  <a:gd name="T13" fmla="*/ 14 h 129"/>
                  <a:gd name="T14" fmla="*/ 1 w 152"/>
                  <a:gd name="T15" fmla="*/ 13 h 129"/>
                  <a:gd name="T16" fmla="*/ 1 w 152"/>
                  <a:gd name="T17" fmla="*/ 13 h 129"/>
                  <a:gd name="T18" fmla="*/ 1 w 152"/>
                  <a:gd name="T19" fmla="*/ 11 h 129"/>
                  <a:gd name="T20" fmla="*/ 1 w 152"/>
                  <a:gd name="T21" fmla="*/ 9 h 129"/>
                  <a:gd name="T22" fmla="*/ 1 w 152"/>
                  <a:gd name="T23" fmla="*/ 7 h 129"/>
                  <a:gd name="T24" fmla="*/ 0 w 152"/>
                  <a:gd name="T25" fmla="*/ 5 h 129"/>
                  <a:gd name="T26" fmla="*/ 2 w 152"/>
                  <a:gd name="T27" fmla="*/ 4 h 129"/>
                  <a:gd name="T28" fmla="*/ 5 w 152"/>
                  <a:gd name="T29" fmla="*/ 2 h 129"/>
                  <a:gd name="T30" fmla="*/ 7 w 152"/>
                  <a:gd name="T31" fmla="*/ 1 h 129"/>
                  <a:gd name="T32" fmla="*/ 11 w 152"/>
                  <a:gd name="T33" fmla="*/ 0 h 129"/>
                  <a:gd name="T34" fmla="*/ 14 w 152"/>
                  <a:gd name="T35" fmla="*/ 0 h 129"/>
                  <a:gd name="T36" fmla="*/ 17 w 152"/>
                  <a:gd name="T37" fmla="*/ 0 h 129"/>
                  <a:gd name="T38" fmla="*/ 19 w 152"/>
                  <a:gd name="T39" fmla="*/ 2 h 129"/>
                  <a:gd name="T40" fmla="*/ 19 w 152"/>
                  <a:gd name="T41" fmla="*/ 6 h 129"/>
                  <a:gd name="T42" fmla="*/ 19 w 152"/>
                  <a:gd name="T43" fmla="*/ 6 h 129"/>
                  <a:gd name="T44" fmla="*/ 19 w 152"/>
                  <a:gd name="T45" fmla="*/ 6 h 129"/>
                  <a:gd name="T46" fmla="*/ 18 w 152"/>
                  <a:gd name="T47" fmla="*/ 7 h 129"/>
                  <a:gd name="T48" fmla="*/ 17 w 152"/>
                  <a:gd name="T49" fmla="*/ 7 h 129"/>
                  <a:gd name="T50" fmla="*/ 17 w 152"/>
                  <a:gd name="T51" fmla="*/ 7 h 129"/>
                  <a:gd name="T52" fmla="*/ 17 w 152"/>
                  <a:gd name="T53" fmla="*/ 6 h 129"/>
                  <a:gd name="T54" fmla="*/ 17 w 152"/>
                  <a:gd name="T55" fmla="*/ 6 h 129"/>
                  <a:gd name="T56" fmla="*/ 17 w 152"/>
                  <a:gd name="T57" fmla="*/ 6 h 129"/>
                  <a:gd name="T58" fmla="*/ 16 w 152"/>
                  <a:gd name="T59" fmla="*/ 8 h 129"/>
                  <a:gd name="T60" fmla="*/ 15 w 152"/>
                  <a:gd name="T61" fmla="*/ 10 h 129"/>
                  <a:gd name="T62" fmla="*/ 14 w 152"/>
                  <a:gd name="T63" fmla="*/ 12 h 129"/>
                  <a:gd name="T64" fmla="*/ 14 w 152"/>
                  <a:gd name="T65" fmla="*/ 14 h 129"/>
                  <a:gd name="T66" fmla="*/ 13 w 152"/>
                  <a:gd name="T67" fmla="*/ 14 h 129"/>
                  <a:gd name="T68" fmla="*/ 12 w 152"/>
                  <a:gd name="T69" fmla="*/ 15 h 129"/>
                  <a:gd name="T70" fmla="*/ 11 w 152"/>
                  <a:gd name="T71" fmla="*/ 15 h 129"/>
                  <a:gd name="T72" fmla="*/ 10 w 152"/>
                  <a:gd name="T73" fmla="*/ 15 h 129"/>
                  <a:gd name="T74" fmla="*/ 10 w 152"/>
                  <a:gd name="T75" fmla="*/ 16 h 129"/>
                  <a:gd name="T76" fmla="*/ 9 w 152"/>
                  <a:gd name="T77" fmla="*/ 16 h 129"/>
                  <a:gd name="T78" fmla="*/ 7 w 152"/>
                  <a:gd name="T79" fmla="*/ 16 h 129"/>
                  <a:gd name="T80" fmla="*/ 7 w 152"/>
                  <a:gd name="T81" fmla="*/ 16 h 129"/>
                  <a:gd name="T82" fmla="*/ 7 w 152"/>
                  <a:gd name="T83" fmla="*/ 16 h 129"/>
                  <a:gd name="T84" fmla="*/ 7 w 152"/>
                  <a:gd name="T85" fmla="*/ 16 h 129"/>
                  <a:gd name="T86" fmla="*/ 7 w 152"/>
                  <a:gd name="T87" fmla="*/ 16 h 129"/>
                  <a:gd name="T88" fmla="*/ 7 w 152"/>
                  <a:gd name="T89" fmla="*/ 16 h 1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129"/>
                  <a:gd name="T137" fmla="*/ 152 w 152"/>
                  <a:gd name="T138" fmla="*/ 129 h 1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129">
                    <a:moveTo>
                      <a:pt x="56" y="129"/>
                    </a:moveTo>
                    <a:lnTo>
                      <a:pt x="48" y="127"/>
                    </a:lnTo>
                    <a:lnTo>
                      <a:pt x="41" y="124"/>
                    </a:lnTo>
                    <a:lnTo>
                      <a:pt x="34" y="122"/>
                    </a:lnTo>
                    <a:lnTo>
                      <a:pt x="27" y="120"/>
                    </a:lnTo>
                    <a:lnTo>
                      <a:pt x="22" y="117"/>
                    </a:lnTo>
                    <a:lnTo>
                      <a:pt x="16" y="114"/>
                    </a:lnTo>
                    <a:lnTo>
                      <a:pt x="10" y="110"/>
                    </a:lnTo>
                    <a:lnTo>
                      <a:pt x="4" y="107"/>
                    </a:lnTo>
                    <a:lnTo>
                      <a:pt x="3" y="91"/>
                    </a:lnTo>
                    <a:lnTo>
                      <a:pt x="2" y="75"/>
                    </a:lnTo>
                    <a:lnTo>
                      <a:pt x="1" y="59"/>
                    </a:lnTo>
                    <a:lnTo>
                      <a:pt x="0" y="42"/>
                    </a:lnTo>
                    <a:lnTo>
                      <a:pt x="17" y="33"/>
                    </a:lnTo>
                    <a:lnTo>
                      <a:pt x="39" y="22"/>
                    </a:lnTo>
                    <a:lnTo>
                      <a:pt x="63" y="11"/>
                    </a:lnTo>
                    <a:lnTo>
                      <a:pt x="90" y="3"/>
                    </a:lnTo>
                    <a:lnTo>
                      <a:pt x="113" y="0"/>
                    </a:lnTo>
                    <a:lnTo>
                      <a:pt x="133" y="6"/>
                    </a:lnTo>
                    <a:lnTo>
                      <a:pt x="147" y="22"/>
                    </a:lnTo>
                    <a:lnTo>
                      <a:pt x="152" y="51"/>
                    </a:lnTo>
                    <a:lnTo>
                      <a:pt x="150" y="53"/>
                    </a:lnTo>
                    <a:lnTo>
                      <a:pt x="147" y="54"/>
                    </a:lnTo>
                    <a:lnTo>
                      <a:pt x="141" y="56"/>
                    </a:lnTo>
                    <a:lnTo>
                      <a:pt x="131" y="59"/>
                    </a:lnTo>
                    <a:lnTo>
                      <a:pt x="131" y="56"/>
                    </a:lnTo>
                    <a:lnTo>
                      <a:pt x="131" y="55"/>
                    </a:lnTo>
                    <a:lnTo>
                      <a:pt x="130" y="53"/>
                    </a:lnTo>
                    <a:lnTo>
                      <a:pt x="130" y="52"/>
                    </a:lnTo>
                    <a:lnTo>
                      <a:pt x="128" y="66"/>
                    </a:lnTo>
                    <a:lnTo>
                      <a:pt x="123" y="81"/>
                    </a:lnTo>
                    <a:lnTo>
                      <a:pt x="118" y="97"/>
                    </a:lnTo>
                    <a:lnTo>
                      <a:pt x="114" y="113"/>
                    </a:lnTo>
                    <a:lnTo>
                      <a:pt x="107" y="119"/>
                    </a:lnTo>
                    <a:lnTo>
                      <a:pt x="100" y="122"/>
                    </a:lnTo>
                    <a:lnTo>
                      <a:pt x="93" y="125"/>
                    </a:lnTo>
                    <a:lnTo>
                      <a:pt x="86" y="127"/>
                    </a:lnTo>
                    <a:lnTo>
                      <a:pt x="78" y="128"/>
                    </a:lnTo>
                    <a:lnTo>
                      <a:pt x="71" y="129"/>
                    </a:lnTo>
                    <a:lnTo>
                      <a:pt x="63" y="129"/>
                    </a:lnTo>
                    <a:lnTo>
                      <a:pt x="56" y="129"/>
                    </a:lnTo>
                    <a:close/>
                  </a:path>
                </a:pathLst>
              </a:custGeom>
              <a:solidFill>
                <a:srgbClr val="F2D8CC"/>
              </a:solidFill>
              <a:ln w="9525">
                <a:noFill/>
                <a:round/>
                <a:headEnd/>
                <a:tailEnd/>
              </a:ln>
            </p:spPr>
            <p:txBody>
              <a:bodyPr/>
              <a:lstStyle/>
              <a:p>
                <a:endParaRPr lang="da-DK"/>
              </a:p>
            </p:txBody>
          </p:sp>
          <p:sp>
            <p:nvSpPr>
              <p:cNvPr id="136451" name="Freeform 50"/>
              <p:cNvSpPr>
                <a:spLocks/>
              </p:cNvSpPr>
              <p:nvPr/>
            </p:nvSpPr>
            <p:spPr bwMode="auto">
              <a:xfrm>
                <a:off x="1402" y="3604"/>
                <a:ext cx="5" cy="6"/>
              </a:xfrm>
              <a:custGeom>
                <a:avLst/>
                <a:gdLst>
                  <a:gd name="T0" fmla="*/ 0 w 11"/>
                  <a:gd name="T1" fmla="*/ 1 h 13"/>
                  <a:gd name="T2" fmla="*/ 0 w 11"/>
                  <a:gd name="T3" fmla="*/ 1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1 w 11"/>
                  <a:gd name="T17" fmla="*/ 0 h 13"/>
                  <a:gd name="T18" fmla="*/ 1 w 11"/>
                  <a:gd name="T19" fmla="*/ 0 h 13"/>
                  <a:gd name="T20" fmla="*/ 0 w 11"/>
                  <a:gd name="T21" fmla="*/ 1 h 13"/>
                  <a:gd name="T22" fmla="*/ 0 w 11"/>
                  <a:gd name="T23" fmla="*/ 1 h 13"/>
                  <a:gd name="T24" fmla="*/ 0 w 11"/>
                  <a:gd name="T25" fmla="*/ 1 h 13"/>
                  <a:gd name="T26" fmla="*/ 0 w 11"/>
                  <a:gd name="T27" fmla="*/ 1 h 13"/>
                  <a:gd name="T28" fmla="*/ 0 w 11"/>
                  <a:gd name="T29" fmla="*/ 1 h 13"/>
                  <a:gd name="T30" fmla="*/ 0 w 11"/>
                  <a:gd name="T31" fmla="*/ 1 h 13"/>
                  <a:gd name="T32" fmla="*/ 0 w 11"/>
                  <a:gd name="T33" fmla="*/ 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3"/>
                  <a:gd name="T53" fmla="*/ 11 w 1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3">
                    <a:moveTo>
                      <a:pt x="1" y="12"/>
                    </a:moveTo>
                    <a:lnTo>
                      <a:pt x="0" y="9"/>
                    </a:lnTo>
                    <a:lnTo>
                      <a:pt x="0" y="7"/>
                    </a:lnTo>
                    <a:lnTo>
                      <a:pt x="0" y="5"/>
                    </a:lnTo>
                    <a:lnTo>
                      <a:pt x="0" y="2"/>
                    </a:lnTo>
                    <a:lnTo>
                      <a:pt x="3" y="1"/>
                    </a:lnTo>
                    <a:lnTo>
                      <a:pt x="4" y="0"/>
                    </a:lnTo>
                    <a:lnTo>
                      <a:pt x="6" y="0"/>
                    </a:lnTo>
                    <a:lnTo>
                      <a:pt x="11" y="0"/>
                    </a:lnTo>
                    <a:lnTo>
                      <a:pt x="8" y="6"/>
                    </a:lnTo>
                    <a:lnTo>
                      <a:pt x="6" y="9"/>
                    </a:lnTo>
                    <a:lnTo>
                      <a:pt x="4" y="13"/>
                    </a:lnTo>
                    <a:lnTo>
                      <a:pt x="1" y="12"/>
                    </a:lnTo>
                    <a:close/>
                  </a:path>
                </a:pathLst>
              </a:custGeom>
              <a:solidFill>
                <a:srgbClr val="000000"/>
              </a:solidFill>
              <a:ln w="9525">
                <a:noFill/>
                <a:round/>
                <a:headEnd/>
                <a:tailEnd/>
              </a:ln>
            </p:spPr>
            <p:txBody>
              <a:bodyPr/>
              <a:lstStyle/>
              <a:p>
                <a:endParaRPr lang="da-DK"/>
              </a:p>
            </p:txBody>
          </p:sp>
          <p:sp>
            <p:nvSpPr>
              <p:cNvPr id="136452" name="Freeform 51"/>
              <p:cNvSpPr>
                <a:spLocks/>
              </p:cNvSpPr>
              <p:nvPr/>
            </p:nvSpPr>
            <p:spPr bwMode="auto">
              <a:xfrm>
                <a:off x="2090" y="3604"/>
                <a:ext cx="23" cy="4"/>
              </a:xfrm>
              <a:custGeom>
                <a:avLst/>
                <a:gdLst>
                  <a:gd name="T0" fmla="*/ 0 w 47"/>
                  <a:gd name="T1" fmla="*/ 1 h 8"/>
                  <a:gd name="T2" fmla="*/ 1 w 47"/>
                  <a:gd name="T3" fmla="*/ 1 h 8"/>
                  <a:gd name="T4" fmla="*/ 2 w 47"/>
                  <a:gd name="T5" fmla="*/ 1 h 8"/>
                  <a:gd name="T6" fmla="*/ 3 w 47"/>
                  <a:gd name="T7" fmla="*/ 1 h 8"/>
                  <a:gd name="T8" fmla="*/ 4 w 47"/>
                  <a:gd name="T9" fmla="*/ 0 h 8"/>
                  <a:gd name="T10" fmla="*/ 4 w 47"/>
                  <a:gd name="T11" fmla="*/ 0 h 8"/>
                  <a:gd name="T12" fmla="*/ 5 w 47"/>
                  <a:gd name="T13" fmla="*/ 0 h 8"/>
                  <a:gd name="T14" fmla="*/ 5 w 47"/>
                  <a:gd name="T15" fmla="*/ 0 h 8"/>
                  <a:gd name="T16" fmla="*/ 5 w 47"/>
                  <a:gd name="T17" fmla="*/ 0 h 8"/>
                  <a:gd name="T18" fmla="*/ 5 w 47"/>
                  <a:gd name="T19" fmla="*/ 1 h 8"/>
                  <a:gd name="T20" fmla="*/ 4 w 47"/>
                  <a:gd name="T21" fmla="*/ 1 h 8"/>
                  <a:gd name="T22" fmla="*/ 3 w 47"/>
                  <a:gd name="T23" fmla="*/ 1 h 8"/>
                  <a:gd name="T24" fmla="*/ 3 w 47"/>
                  <a:gd name="T25" fmla="*/ 1 h 8"/>
                  <a:gd name="T26" fmla="*/ 2 w 47"/>
                  <a:gd name="T27" fmla="*/ 1 h 8"/>
                  <a:gd name="T28" fmla="*/ 1 w 47"/>
                  <a:gd name="T29" fmla="*/ 1 h 8"/>
                  <a:gd name="T30" fmla="*/ 0 w 47"/>
                  <a:gd name="T31" fmla="*/ 1 h 8"/>
                  <a:gd name="T32" fmla="*/ 0 w 47"/>
                  <a:gd name="T33" fmla="*/ 1 h 8"/>
                  <a:gd name="T34" fmla="*/ 0 w 47"/>
                  <a:gd name="T35" fmla="*/ 1 h 8"/>
                  <a:gd name="T36" fmla="*/ 0 w 47"/>
                  <a:gd name="T37" fmla="*/ 1 h 8"/>
                  <a:gd name="T38" fmla="*/ 0 w 47"/>
                  <a:gd name="T39" fmla="*/ 1 h 8"/>
                  <a:gd name="T40" fmla="*/ 0 w 47"/>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8"/>
                  <a:gd name="T65" fmla="*/ 47 w 47"/>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8">
                    <a:moveTo>
                      <a:pt x="0" y="8"/>
                    </a:moveTo>
                    <a:lnTo>
                      <a:pt x="13" y="5"/>
                    </a:lnTo>
                    <a:lnTo>
                      <a:pt x="23" y="3"/>
                    </a:lnTo>
                    <a:lnTo>
                      <a:pt x="30" y="1"/>
                    </a:lnTo>
                    <a:lnTo>
                      <a:pt x="36" y="0"/>
                    </a:lnTo>
                    <a:lnTo>
                      <a:pt x="39" y="0"/>
                    </a:lnTo>
                    <a:lnTo>
                      <a:pt x="42" y="0"/>
                    </a:lnTo>
                    <a:lnTo>
                      <a:pt x="45" y="0"/>
                    </a:lnTo>
                    <a:lnTo>
                      <a:pt x="47" y="0"/>
                    </a:lnTo>
                    <a:lnTo>
                      <a:pt x="43" y="4"/>
                    </a:lnTo>
                    <a:lnTo>
                      <a:pt x="37" y="6"/>
                    </a:lnTo>
                    <a:lnTo>
                      <a:pt x="30" y="8"/>
                    </a:lnTo>
                    <a:lnTo>
                      <a:pt x="24" y="8"/>
                    </a:lnTo>
                    <a:lnTo>
                      <a:pt x="17" y="8"/>
                    </a:lnTo>
                    <a:lnTo>
                      <a:pt x="10" y="8"/>
                    </a:lnTo>
                    <a:lnTo>
                      <a:pt x="5" y="8"/>
                    </a:lnTo>
                    <a:lnTo>
                      <a:pt x="0" y="8"/>
                    </a:lnTo>
                    <a:close/>
                  </a:path>
                </a:pathLst>
              </a:custGeom>
              <a:solidFill>
                <a:srgbClr val="000000"/>
              </a:solidFill>
              <a:ln w="9525">
                <a:noFill/>
                <a:round/>
                <a:headEnd/>
                <a:tailEnd/>
              </a:ln>
            </p:spPr>
            <p:txBody>
              <a:bodyPr/>
              <a:lstStyle/>
              <a:p>
                <a:endParaRPr lang="da-DK"/>
              </a:p>
            </p:txBody>
          </p:sp>
          <p:sp>
            <p:nvSpPr>
              <p:cNvPr id="136453" name="Freeform 52"/>
              <p:cNvSpPr>
                <a:spLocks/>
              </p:cNvSpPr>
              <p:nvPr/>
            </p:nvSpPr>
            <p:spPr bwMode="auto">
              <a:xfrm>
                <a:off x="1384" y="3417"/>
                <a:ext cx="114" cy="182"/>
              </a:xfrm>
              <a:custGeom>
                <a:avLst/>
                <a:gdLst>
                  <a:gd name="T0" fmla="*/ 14 w 228"/>
                  <a:gd name="T1" fmla="*/ 44 h 363"/>
                  <a:gd name="T2" fmla="*/ 11 w 228"/>
                  <a:gd name="T3" fmla="*/ 40 h 363"/>
                  <a:gd name="T4" fmla="*/ 7 w 228"/>
                  <a:gd name="T5" fmla="*/ 36 h 363"/>
                  <a:gd name="T6" fmla="*/ 3 w 228"/>
                  <a:gd name="T7" fmla="*/ 32 h 363"/>
                  <a:gd name="T8" fmla="*/ 0 w 228"/>
                  <a:gd name="T9" fmla="*/ 31 h 363"/>
                  <a:gd name="T10" fmla="*/ 1 w 228"/>
                  <a:gd name="T11" fmla="*/ 30 h 363"/>
                  <a:gd name="T12" fmla="*/ 3 w 228"/>
                  <a:gd name="T13" fmla="*/ 29 h 363"/>
                  <a:gd name="T14" fmla="*/ 7 w 228"/>
                  <a:gd name="T15" fmla="*/ 29 h 363"/>
                  <a:gd name="T16" fmla="*/ 9 w 228"/>
                  <a:gd name="T17" fmla="*/ 28 h 363"/>
                  <a:gd name="T18" fmla="*/ 10 w 228"/>
                  <a:gd name="T19" fmla="*/ 25 h 363"/>
                  <a:gd name="T20" fmla="*/ 9 w 228"/>
                  <a:gd name="T21" fmla="*/ 21 h 363"/>
                  <a:gd name="T22" fmla="*/ 9 w 228"/>
                  <a:gd name="T23" fmla="*/ 17 h 363"/>
                  <a:gd name="T24" fmla="*/ 10 w 228"/>
                  <a:gd name="T25" fmla="*/ 13 h 363"/>
                  <a:gd name="T26" fmla="*/ 13 w 228"/>
                  <a:gd name="T27" fmla="*/ 8 h 363"/>
                  <a:gd name="T28" fmla="*/ 15 w 228"/>
                  <a:gd name="T29" fmla="*/ 5 h 363"/>
                  <a:gd name="T30" fmla="*/ 21 w 228"/>
                  <a:gd name="T31" fmla="*/ 2 h 363"/>
                  <a:gd name="T32" fmla="*/ 23 w 228"/>
                  <a:gd name="T33" fmla="*/ 0 h 363"/>
                  <a:gd name="T34" fmla="*/ 23 w 228"/>
                  <a:gd name="T35" fmla="*/ 0 h 363"/>
                  <a:gd name="T36" fmla="*/ 24 w 228"/>
                  <a:gd name="T37" fmla="*/ 2 h 363"/>
                  <a:gd name="T38" fmla="*/ 26 w 228"/>
                  <a:gd name="T39" fmla="*/ 5 h 363"/>
                  <a:gd name="T40" fmla="*/ 27 w 228"/>
                  <a:gd name="T41" fmla="*/ 8 h 363"/>
                  <a:gd name="T42" fmla="*/ 28 w 228"/>
                  <a:gd name="T43" fmla="*/ 12 h 363"/>
                  <a:gd name="T44" fmla="*/ 28 w 228"/>
                  <a:gd name="T45" fmla="*/ 14 h 363"/>
                  <a:gd name="T46" fmla="*/ 26 w 228"/>
                  <a:gd name="T47" fmla="*/ 16 h 363"/>
                  <a:gd name="T48" fmla="*/ 24 w 228"/>
                  <a:gd name="T49" fmla="*/ 18 h 363"/>
                  <a:gd name="T50" fmla="*/ 22 w 228"/>
                  <a:gd name="T51" fmla="*/ 23 h 363"/>
                  <a:gd name="T52" fmla="*/ 21 w 228"/>
                  <a:gd name="T53" fmla="*/ 26 h 363"/>
                  <a:gd name="T54" fmla="*/ 18 w 228"/>
                  <a:gd name="T55" fmla="*/ 30 h 363"/>
                  <a:gd name="T56" fmla="*/ 14 w 228"/>
                  <a:gd name="T57" fmla="*/ 31 h 363"/>
                  <a:gd name="T58" fmla="*/ 14 w 228"/>
                  <a:gd name="T59" fmla="*/ 31 h 363"/>
                  <a:gd name="T60" fmla="*/ 12 w 228"/>
                  <a:gd name="T61" fmla="*/ 31 h 363"/>
                  <a:gd name="T62" fmla="*/ 12 w 228"/>
                  <a:gd name="T63" fmla="*/ 32 h 363"/>
                  <a:gd name="T64" fmla="*/ 13 w 228"/>
                  <a:gd name="T65" fmla="*/ 32 h 363"/>
                  <a:gd name="T66" fmla="*/ 14 w 228"/>
                  <a:gd name="T67" fmla="*/ 32 h 363"/>
                  <a:gd name="T68" fmla="*/ 14 w 228"/>
                  <a:gd name="T69" fmla="*/ 32 h 363"/>
                  <a:gd name="T70" fmla="*/ 13 w 228"/>
                  <a:gd name="T71" fmla="*/ 33 h 363"/>
                  <a:gd name="T72" fmla="*/ 11 w 228"/>
                  <a:gd name="T73" fmla="*/ 33 h 363"/>
                  <a:gd name="T74" fmla="*/ 10 w 228"/>
                  <a:gd name="T75" fmla="*/ 32 h 363"/>
                  <a:gd name="T76" fmla="*/ 10 w 228"/>
                  <a:gd name="T77" fmla="*/ 33 h 363"/>
                  <a:gd name="T78" fmla="*/ 11 w 228"/>
                  <a:gd name="T79" fmla="*/ 33 h 363"/>
                  <a:gd name="T80" fmla="*/ 12 w 228"/>
                  <a:gd name="T81" fmla="*/ 33 h 363"/>
                  <a:gd name="T82" fmla="*/ 12 w 228"/>
                  <a:gd name="T83" fmla="*/ 34 h 363"/>
                  <a:gd name="T84" fmla="*/ 11 w 228"/>
                  <a:gd name="T85" fmla="*/ 34 h 363"/>
                  <a:gd name="T86" fmla="*/ 9 w 228"/>
                  <a:gd name="T87" fmla="*/ 34 h 363"/>
                  <a:gd name="T88" fmla="*/ 9 w 228"/>
                  <a:gd name="T89" fmla="*/ 34 h 363"/>
                  <a:gd name="T90" fmla="*/ 9 w 228"/>
                  <a:gd name="T91" fmla="*/ 35 h 363"/>
                  <a:gd name="T92" fmla="*/ 9 w 228"/>
                  <a:gd name="T93" fmla="*/ 35 h 363"/>
                  <a:gd name="T94" fmla="*/ 10 w 228"/>
                  <a:gd name="T95" fmla="*/ 35 h 363"/>
                  <a:gd name="T96" fmla="*/ 10 w 228"/>
                  <a:gd name="T97" fmla="*/ 36 h 363"/>
                  <a:gd name="T98" fmla="*/ 11 w 228"/>
                  <a:gd name="T99" fmla="*/ 36 h 363"/>
                  <a:gd name="T100" fmla="*/ 14 w 228"/>
                  <a:gd name="T101" fmla="*/ 39 h 363"/>
                  <a:gd name="T102" fmla="*/ 17 w 228"/>
                  <a:gd name="T103" fmla="*/ 42 h 363"/>
                  <a:gd name="T104" fmla="*/ 18 w 228"/>
                  <a:gd name="T105" fmla="*/ 43 h 363"/>
                  <a:gd name="T106" fmla="*/ 18 w 228"/>
                  <a:gd name="T107" fmla="*/ 44 h 363"/>
                  <a:gd name="T108" fmla="*/ 18 w 228"/>
                  <a:gd name="T109" fmla="*/ 45 h 363"/>
                  <a:gd name="T110" fmla="*/ 17 w 228"/>
                  <a:gd name="T111" fmla="*/ 46 h 363"/>
                  <a:gd name="T112" fmla="*/ 16 w 228"/>
                  <a:gd name="T113" fmla="*/ 46 h 363"/>
                  <a:gd name="T114" fmla="*/ 16 w 228"/>
                  <a:gd name="T115" fmla="*/ 46 h 3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8"/>
                  <a:gd name="T175" fmla="*/ 0 h 363"/>
                  <a:gd name="T176" fmla="*/ 228 w 228"/>
                  <a:gd name="T177" fmla="*/ 363 h 3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8" h="363">
                    <a:moveTo>
                      <a:pt x="128" y="363"/>
                    </a:moveTo>
                    <a:lnTo>
                      <a:pt x="111" y="348"/>
                    </a:lnTo>
                    <a:lnTo>
                      <a:pt x="96" y="332"/>
                    </a:lnTo>
                    <a:lnTo>
                      <a:pt x="81" y="314"/>
                    </a:lnTo>
                    <a:lnTo>
                      <a:pt x="68" y="297"/>
                    </a:lnTo>
                    <a:lnTo>
                      <a:pt x="53" y="281"/>
                    </a:lnTo>
                    <a:lnTo>
                      <a:pt x="36" y="267"/>
                    </a:lnTo>
                    <a:lnTo>
                      <a:pt x="20" y="255"/>
                    </a:lnTo>
                    <a:lnTo>
                      <a:pt x="2" y="245"/>
                    </a:lnTo>
                    <a:lnTo>
                      <a:pt x="0" y="241"/>
                    </a:lnTo>
                    <a:lnTo>
                      <a:pt x="0" y="237"/>
                    </a:lnTo>
                    <a:lnTo>
                      <a:pt x="1" y="235"/>
                    </a:lnTo>
                    <a:lnTo>
                      <a:pt x="4" y="233"/>
                    </a:lnTo>
                    <a:lnTo>
                      <a:pt x="19" y="231"/>
                    </a:lnTo>
                    <a:lnTo>
                      <a:pt x="35" y="230"/>
                    </a:lnTo>
                    <a:lnTo>
                      <a:pt x="49" y="229"/>
                    </a:lnTo>
                    <a:lnTo>
                      <a:pt x="62" y="226"/>
                    </a:lnTo>
                    <a:lnTo>
                      <a:pt x="71" y="221"/>
                    </a:lnTo>
                    <a:lnTo>
                      <a:pt x="76" y="213"/>
                    </a:lnTo>
                    <a:lnTo>
                      <a:pt x="77" y="200"/>
                    </a:lnTo>
                    <a:lnTo>
                      <a:pt x="71" y="182"/>
                    </a:lnTo>
                    <a:lnTo>
                      <a:pt x="70" y="165"/>
                    </a:lnTo>
                    <a:lnTo>
                      <a:pt x="69" y="147"/>
                    </a:lnTo>
                    <a:lnTo>
                      <a:pt x="71" y="131"/>
                    </a:lnTo>
                    <a:lnTo>
                      <a:pt x="77" y="119"/>
                    </a:lnTo>
                    <a:lnTo>
                      <a:pt x="79" y="98"/>
                    </a:lnTo>
                    <a:lnTo>
                      <a:pt x="86" y="79"/>
                    </a:lnTo>
                    <a:lnTo>
                      <a:pt x="98" y="63"/>
                    </a:lnTo>
                    <a:lnTo>
                      <a:pt x="111" y="48"/>
                    </a:lnTo>
                    <a:lnTo>
                      <a:pt x="126" y="34"/>
                    </a:lnTo>
                    <a:lnTo>
                      <a:pt x="144" y="22"/>
                    </a:lnTo>
                    <a:lnTo>
                      <a:pt x="161" y="11"/>
                    </a:lnTo>
                    <a:lnTo>
                      <a:pt x="177" y="0"/>
                    </a:lnTo>
                    <a:lnTo>
                      <a:pt x="179" y="0"/>
                    </a:lnTo>
                    <a:lnTo>
                      <a:pt x="181" y="0"/>
                    </a:lnTo>
                    <a:lnTo>
                      <a:pt x="183" y="0"/>
                    </a:lnTo>
                    <a:lnTo>
                      <a:pt x="185" y="0"/>
                    </a:lnTo>
                    <a:lnTo>
                      <a:pt x="192" y="12"/>
                    </a:lnTo>
                    <a:lnTo>
                      <a:pt x="199" y="25"/>
                    </a:lnTo>
                    <a:lnTo>
                      <a:pt x="206" y="37"/>
                    </a:lnTo>
                    <a:lnTo>
                      <a:pt x="210" y="48"/>
                    </a:lnTo>
                    <a:lnTo>
                      <a:pt x="216" y="61"/>
                    </a:lnTo>
                    <a:lnTo>
                      <a:pt x="220" y="75"/>
                    </a:lnTo>
                    <a:lnTo>
                      <a:pt x="224" y="89"/>
                    </a:lnTo>
                    <a:lnTo>
                      <a:pt x="228" y="105"/>
                    </a:lnTo>
                    <a:lnTo>
                      <a:pt x="220" y="110"/>
                    </a:lnTo>
                    <a:lnTo>
                      <a:pt x="212" y="116"/>
                    </a:lnTo>
                    <a:lnTo>
                      <a:pt x="202" y="121"/>
                    </a:lnTo>
                    <a:lnTo>
                      <a:pt x="194" y="124"/>
                    </a:lnTo>
                    <a:lnTo>
                      <a:pt x="187" y="144"/>
                    </a:lnTo>
                    <a:lnTo>
                      <a:pt x="182" y="161"/>
                    </a:lnTo>
                    <a:lnTo>
                      <a:pt x="176" y="178"/>
                    </a:lnTo>
                    <a:lnTo>
                      <a:pt x="170" y="193"/>
                    </a:lnTo>
                    <a:lnTo>
                      <a:pt x="163" y="207"/>
                    </a:lnTo>
                    <a:lnTo>
                      <a:pt x="154" y="221"/>
                    </a:lnTo>
                    <a:lnTo>
                      <a:pt x="141" y="234"/>
                    </a:lnTo>
                    <a:lnTo>
                      <a:pt x="125" y="246"/>
                    </a:lnTo>
                    <a:lnTo>
                      <a:pt x="119" y="246"/>
                    </a:lnTo>
                    <a:lnTo>
                      <a:pt x="113" y="246"/>
                    </a:lnTo>
                    <a:lnTo>
                      <a:pt x="106" y="245"/>
                    </a:lnTo>
                    <a:lnTo>
                      <a:pt x="95" y="245"/>
                    </a:lnTo>
                    <a:lnTo>
                      <a:pt x="95" y="246"/>
                    </a:lnTo>
                    <a:lnTo>
                      <a:pt x="95" y="248"/>
                    </a:lnTo>
                    <a:lnTo>
                      <a:pt x="95" y="249"/>
                    </a:lnTo>
                    <a:lnTo>
                      <a:pt x="96" y="250"/>
                    </a:lnTo>
                    <a:lnTo>
                      <a:pt x="101" y="251"/>
                    </a:lnTo>
                    <a:lnTo>
                      <a:pt x="104" y="251"/>
                    </a:lnTo>
                    <a:lnTo>
                      <a:pt x="108" y="252"/>
                    </a:lnTo>
                    <a:lnTo>
                      <a:pt x="111" y="253"/>
                    </a:lnTo>
                    <a:lnTo>
                      <a:pt x="107" y="256"/>
                    </a:lnTo>
                    <a:lnTo>
                      <a:pt x="102" y="258"/>
                    </a:lnTo>
                    <a:lnTo>
                      <a:pt x="98" y="258"/>
                    </a:lnTo>
                    <a:lnTo>
                      <a:pt x="93" y="257"/>
                    </a:lnTo>
                    <a:lnTo>
                      <a:pt x="88" y="257"/>
                    </a:lnTo>
                    <a:lnTo>
                      <a:pt x="85" y="256"/>
                    </a:lnTo>
                    <a:lnTo>
                      <a:pt x="80" y="255"/>
                    </a:lnTo>
                    <a:lnTo>
                      <a:pt x="76" y="255"/>
                    </a:lnTo>
                    <a:lnTo>
                      <a:pt x="78" y="258"/>
                    </a:lnTo>
                    <a:lnTo>
                      <a:pt x="80" y="260"/>
                    </a:lnTo>
                    <a:lnTo>
                      <a:pt x="84" y="261"/>
                    </a:lnTo>
                    <a:lnTo>
                      <a:pt x="89" y="263"/>
                    </a:lnTo>
                    <a:lnTo>
                      <a:pt x="89" y="264"/>
                    </a:lnTo>
                    <a:lnTo>
                      <a:pt x="89" y="265"/>
                    </a:lnTo>
                    <a:lnTo>
                      <a:pt x="89" y="266"/>
                    </a:lnTo>
                    <a:lnTo>
                      <a:pt x="89" y="267"/>
                    </a:lnTo>
                    <a:lnTo>
                      <a:pt x="83" y="270"/>
                    </a:lnTo>
                    <a:lnTo>
                      <a:pt x="77" y="271"/>
                    </a:lnTo>
                    <a:lnTo>
                      <a:pt x="72" y="271"/>
                    </a:lnTo>
                    <a:lnTo>
                      <a:pt x="66" y="270"/>
                    </a:lnTo>
                    <a:lnTo>
                      <a:pt x="68" y="271"/>
                    </a:lnTo>
                    <a:lnTo>
                      <a:pt x="68" y="273"/>
                    </a:lnTo>
                    <a:lnTo>
                      <a:pt x="68" y="274"/>
                    </a:lnTo>
                    <a:lnTo>
                      <a:pt x="69" y="276"/>
                    </a:lnTo>
                    <a:lnTo>
                      <a:pt x="70" y="276"/>
                    </a:lnTo>
                    <a:lnTo>
                      <a:pt x="71" y="276"/>
                    </a:lnTo>
                    <a:lnTo>
                      <a:pt x="73" y="276"/>
                    </a:lnTo>
                    <a:lnTo>
                      <a:pt x="75" y="278"/>
                    </a:lnTo>
                    <a:lnTo>
                      <a:pt x="76" y="283"/>
                    </a:lnTo>
                    <a:lnTo>
                      <a:pt x="80" y="286"/>
                    </a:lnTo>
                    <a:lnTo>
                      <a:pt x="86" y="287"/>
                    </a:lnTo>
                    <a:lnTo>
                      <a:pt x="95" y="287"/>
                    </a:lnTo>
                    <a:lnTo>
                      <a:pt x="110" y="305"/>
                    </a:lnTo>
                    <a:lnTo>
                      <a:pt x="122" y="319"/>
                    </a:lnTo>
                    <a:lnTo>
                      <a:pt x="130" y="329"/>
                    </a:lnTo>
                    <a:lnTo>
                      <a:pt x="136" y="338"/>
                    </a:lnTo>
                    <a:lnTo>
                      <a:pt x="139" y="342"/>
                    </a:lnTo>
                    <a:lnTo>
                      <a:pt x="141" y="346"/>
                    </a:lnTo>
                    <a:lnTo>
                      <a:pt x="144" y="349"/>
                    </a:lnTo>
                    <a:lnTo>
                      <a:pt x="145" y="351"/>
                    </a:lnTo>
                    <a:lnTo>
                      <a:pt x="141" y="356"/>
                    </a:lnTo>
                    <a:lnTo>
                      <a:pt x="137" y="359"/>
                    </a:lnTo>
                    <a:lnTo>
                      <a:pt x="132" y="362"/>
                    </a:lnTo>
                    <a:lnTo>
                      <a:pt x="128" y="363"/>
                    </a:lnTo>
                    <a:close/>
                  </a:path>
                </a:pathLst>
              </a:custGeom>
              <a:solidFill>
                <a:srgbClr val="CC9933"/>
              </a:solidFill>
              <a:ln w="9525">
                <a:noFill/>
                <a:round/>
                <a:headEnd/>
                <a:tailEnd/>
              </a:ln>
            </p:spPr>
            <p:txBody>
              <a:bodyPr/>
              <a:lstStyle/>
              <a:p>
                <a:endParaRPr lang="da-DK"/>
              </a:p>
            </p:txBody>
          </p:sp>
          <p:sp>
            <p:nvSpPr>
              <p:cNvPr id="136454" name="Freeform 53"/>
              <p:cNvSpPr>
                <a:spLocks/>
              </p:cNvSpPr>
              <p:nvPr/>
            </p:nvSpPr>
            <p:spPr bwMode="auto">
              <a:xfrm>
                <a:off x="1395" y="3593"/>
                <a:ext cx="6" cy="5"/>
              </a:xfrm>
              <a:custGeom>
                <a:avLst/>
                <a:gdLst>
                  <a:gd name="T0" fmla="*/ 1 w 11"/>
                  <a:gd name="T1" fmla="*/ 1 h 11"/>
                  <a:gd name="T2" fmla="*/ 1 w 11"/>
                  <a:gd name="T3" fmla="*/ 1 h 11"/>
                  <a:gd name="T4" fmla="*/ 0 w 11"/>
                  <a:gd name="T5" fmla="*/ 1 h 11"/>
                  <a:gd name="T6" fmla="*/ 0 w 11"/>
                  <a:gd name="T7" fmla="*/ 0 h 11"/>
                  <a:gd name="T8" fmla="*/ 0 w 11"/>
                  <a:gd name="T9" fmla="*/ 0 h 11"/>
                  <a:gd name="T10" fmla="*/ 1 w 11"/>
                  <a:gd name="T11" fmla="*/ 0 h 11"/>
                  <a:gd name="T12" fmla="*/ 1 w 11"/>
                  <a:gd name="T13" fmla="*/ 0 h 11"/>
                  <a:gd name="T14" fmla="*/ 1 w 11"/>
                  <a:gd name="T15" fmla="*/ 0 h 11"/>
                  <a:gd name="T16" fmla="*/ 2 w 11"/>
                  <a:gd name="T17" fmla="*/ 0 h 11"/>
                  <a:gd name="T18" fmla="*/ 2 w 11"/>
                  <a:gd name="T19" fmla="*/ 0 h 11"/>
                  <a:gd name="T20" fmla="*/ 1 w 11"/>
                  <a:gd name="T21" fmla="*/ 0 h 11"/>
                  <a:gd name="T22" fmla="*/ 1 w 11"/>
                  <a:gd name="T23" fmla="*/ 1 h 11"/>
                  <a:gd name="T24" fmla="*/ 1 w 11"/>
                  <a:gd name="T25" fmla="*/ 1 h 11"/>
                  <a:gd name="T26" fmla="*/ 1 w 11"/>
                  <a:gd name="T27" fmla="*/ 1 h 11"/>
                  <a:gd name="T28" fmla="*/ 1 w 11"/>
                  <a:gd name="T29" fmla="*/ 1 h 11"/>
                  <a:gd name="T30" fmla="*/ 1 w 11"/>
                  <a:gd name="T31" fmla="*/ 1 h 11"/>
                  <a:gd name="T32" fmla="*/ 1 w 11"/>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1"/>
                  <a:gd name="T53" fmla="*/ 11 w 11"/>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1">
                    <a:moveTo>
                      <a:pt x="2" y="11"/>
                    </a:moveTo>
                    <a:lnTo>
                      <a:pt x="1" y="10"/>
                    </a:lnTo>
                    <a:lnTo>
                      <a:pt x="0" y="10"/>
                    </a:lnTo>
                    <a:lnTo>
                      <a:pt x="0" y="7"/>
                    </a:lnTo>
                    <a:lnTo>
                      <a:pt x="0" y="5"/>
                    </a:lnTo>
                    <a:lnTo>
                      <a:pt x="2" y="3"/>
                    </a:lnTo>
                    <a:lnTo>
                      <a:pt x="4" y="2"/>
                    </a:lnTo>
                    <a:lnTo>
                      <a:pt x="6" y="0"/>
                    </a:lnTo>
                    <a:lnTo>
                      <a:pt x="11" y="0"/>
                    </a:lnTo>
                    <a:lnTo>
                      <a:pt x="10" y="4"/>
                    </a:lnTo>
                    <a:lnTo>
                      <a:pt x="8" y="7"/>
                    </a:lnTo>
                    <a:lnTo>
                      <a:pt x="5" y="11"/>
                    </a:lnTo>
                    <a:lnTo>
                      <a:pt x="2" y="11"/>
                    </a:lnTo>
                    <a:close/>
                  </a:path>
                </a:pathLst>
              </a:custGeom>
              <a:solidFill>
                <a:srgbClr val="000000"/>
              </a:solidFill>
              <a:ln w="9525">
                <a:noFill/>
                <a:round/>
                <a:headEnd/>
                <a:tailEnd/>
              </a:ln>
            </p:spPr>
            <p:txBody>
              <a:bodyPr/>
              <a:lstStyle/>
              <a:p>
                <a:endParaRPr lang="da-DK"/>
              </a:p>
            </p:txBody>
          </p:sp>
          <p:sp>
            <p:nvSpPr>
              <p:cNvPr id="136455" name="Freeform 54"/>
              <p:cNvSpPr>
                <a:spLocks/>
              </p:cNvSpPr>
              <p:nvPr/>
            </p:nvSpPr>
            <p:spPr bwMode="auto">
              <a:xfrm>
                <a:off x="1933" y="3544"/>
                <a:ext cx="135" cy="51"/>
              </a:xfrm>
              <a:custGeom>
                <a:avLst/>
                <a:gdLst>
                  <a:gd name="T0" fmla="*/ 4 w 269"/>
                  <a:gd name="T1" fmla="*/ 12 h 103"/>
                  <a:gd name="T2" fmla="*/ 3 w 269"/>
                  <a:gd name="T3" fmla="*/ 12 h 103"/>
                  <a:gd name="T4" fmla="*/ 1 w 269"/>
                  <a:gd name="T5" fmla="*/ 9 h 103"/>
                  <a:gd name="T6" fmla="*/ 0 w 269"/>
                  <a:gd name="T7" fmla="*/ 4 h 103"/>
                  <a:gd name="T8" fmla="*/ 2 w 269"/>
                  <a:gd name="T9" fmla="*/ 1 h 103"/>
                  <a:gd name="T10" fmla="*/ 5 w 269"/>
                  <a:gd name="T11" fmla="*/ 0 h 103"/>
                  <a:gd name="T12" fmla="*/ 8 w 269"/>
                  <a:gd name="T13" fmla="*/ 0 h 103"/>
                  <a:gd name="T14" fmla="*/ 11 w 269"/>
                  <a:gd name="T15" fmla="*/ 0 h 103"/>
                  <a:gd name="T16" fmla="*/ 11 w 269"/>
                  <a:gd name="T17" fmla="*/ 1 h 103"/>
                  <a:gd name="T18" fmla="*/ 10 w 269"/>
                  <a:gd name="T19" fmla="*/ 3 h 103"/>
                  <a:gd name="T20" fmla="*/ 10 w 269"/>
                  <a:gd name="T21" fmla="*/ 5 h 103"/>
                  <a:gd name="T22" fmla="*/ 12 w 269"/>
                  <a:gd name="T23" fmla="*/ 6 h 103"/>
                  <a:gd name="T24" fmla="*/ 15 w 269"/>
                  <a:gd name="T25" fmla="*/ 7 h 103"/>
                  <a:gd name="T26" fmla="*/ 17 w 269"/>
                  <a:gd name="T27" fmla="*/ 7 h 103"/>
                  <a:gd name="T28" fmla="*/ 18 w 269"/>
                  <a:gd name="T29" fmla="*/ 7 h 103"/>
                  <a:gd name="T30" fmla="*/ 20 w 269"/>
                  <a:gd name="T31" fmla="*/ 7 h 103"/>
                  <a:gd name="T32" fmla="*/ 22 w 269"/>
                  <a:gd name="T33" fmla="*/ 8 h 103"/>
                  <a:gd name="T34" fmla="*/ 24 w 269"/>
                  <a:gd name="T35" fmla="*/ 8 h 103"/>
                  <a:gd name="T36" fmla="*/ 26 w 269"/>
                  <a:gd name="T37" fmla="*/ 9 h 103"/>
                  <a:gd name="T38" fmla="*/ 28 w 269"/>
                  <a:gd name="T39" fmla="*/ 8 h 103"/>
                  <a:gd name="T40" fmla="*/ 30 w 269"/>
                  <a:gd name="T41" fmla="*/ 8 h 103"/>
                  <a:gd name="T42" fmla="*/ 30 w 269"/>
                  <a:gd name="T43" fmla="*/ 8 h 103"/>
                  <a:gd name="T44" fmla="*/ 31 w 269"/>
                  <a:gd name="T45" fmla="*/ 9 h 103"/>
                  <a:gd name="T46" fmla="*/ 32 w 269"/>
                  <a:gd name="T47" fmla="*/ 10 h 103"/>
                  <a:gd name="T48" fmla="*/ 34 w 269"/>
                  <a:gd name="T49" fmla="*/ 11 h 103"/>
                  <a:gd name="T50" fmla="*/ 34 w 269"/>
                  <a:gd name="T51" fmla="*/ 11 h 103"/>
                  <a:gd name="T52" fmla="*/ 32 w 269"/>
                  <a:gd name="T53" fmla="*/ 12 h 103"/>
                  <a:gd name="T54" fmla="*/ 28 w 269"/>
                  <a:gd name="T55" fmla="*/ 12 h 103"/>
                  <a:gd name="T56" fmla="*/ 25 w 269"/>
                  <a:gd name="T57" fmla="*/ 12 h 103"/>
                  <a:gd name="T58" fmla="*/ 21 w 269"/>
                  <a:gd name="T59" fmla="*/ 12 h 103"/>
                  <a:gd name="T60" fmla="*/ 17 w 269"/>
                  <a:gd name="T61" fmla="*/ 12 h 103"/>
                  <a:gd name="T62" fmla="*/ 14 w 269"/>
                  <a:gd name="T63" fmla="*/ 12 h 103"/>
                  <a:gd name="T64" fmla="*/ 10 w 269"/>
                  <a:gd name="T65" fmla="*/ 12 h 103"/>
                  <a:gd name="T66" fmla="*/ 6 w 269"/>
                  <a:gd name="T67" fmla="*/ 12 h 103"/>
                  <a:gd name="T68" fmla="*/ 4 w 269"/>
                  <a:gd name="T69" fmla="*/ 12 h 103"/>
                  <a:gd name="T70" fmla="*/ 4 w 269"/>
                  <a:gd name="T71" fmla="*/ 12 h 1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9"/>
                  <a:gd name="T109" fmla="*/ 0 h 103"/>
                  <a:gd name="T110" fmla="*/ 269 w 269"/>
                  <a:gd name="T111" fmla="*/ 103 h 10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9" h="103">
                    <a:moveTo>
                      <a:pt x="32" y="103"/>
                    </a:moveTo>
                    <a:lnTo>
                      <a:pt x="27" y="102"/>
                    </a:lnTo>
                    <a:lnTo>
                      <a:pt x="23" y="101"/>
                    </a:lnTo>
                    <a:lnTo>
                      <a:pt x="18" y="100"/>
                    </a:lnTo>
                    <a:lnTo>
                      <a:pt x="13" y="98"/>
                    </a:lnTo>
                    <a:lnTo>
                      <a:pt x="5" y="75"/>
                    </a:lnTo>
                    <a:lnTo>
                      <a:pt x="1" y="53"/>
                    </a:lnTo>
                    <a:lnTo>
                      <a:pt x="0" y="33"/>
                    </a:lnTo>
                    <a:lnTo>
                      <a:pt x="0" y="13"/>
                    </a:lnTo>
                    <a:lnTo>
                      <a:pt x="11" y="11"/>
                    </a:lnTo>
                    <a:lnTo>
                      <a:pt x="23" y="8"/>
                    </a:lnTo>
                    <a:lnTo>
                      <a:pt x="34" y="7"/>
                    </a:lnTo>
                    <a:lnTo>
                      <a:pt x="46" y="5"/>
                    </a:lnTo>
                    <a:lnTo>
                      <a:pt x="58" y="4"/>
                    </a:lnTo>
                    <a:lnTo>
                      <a:pt x="70" y="3"/>
                    </a:lnTo>
                    <a:lnTo>
                      <a:pt x="83" y="2"/>
                    </a:lnTo>
                    <a:lnTo>
                      <a:pt x="95" y="0"/>
                    </a:lnTo>
                    <a:lnTo>
                      <a:pt x="87" y="13"/>
                    </a:lnTo>
                    <a:lnTo>
                      <a:pt x="80" y="22"/>
                    </a:lnTo>
                    <a:lnTo>
                      <a:pt x="76" y="29"/>
                    </a:lnTo>
                    <a:lnTo>
                      <a:pt x="75" y="35"/>
                    </a:lnTo>
                    <a:lnTo>
                      <a:pt x="76" y="40"/>
                    </a:lnTo>
                    <a:lnTo>
                      <a:pt x="81" y="45"/>
                    </a:lnTo>
                    <a:lnTo>
                      <a:pt x="92" y="51"/>
                    </a:lnTo>
                    <a:lnTo>
                      <a:pt x="109" y="59"/>
                    </a:lnTo>
                    <a:lnTo>
                      <a:pt x="116" y="59"/>
                    </a:lnTo>
                    <a:lnTo>
                      <a:pt x="123" y="59"/>
                    </a:lnTo>
                    <a:lnTo>
                      <a:pt x="130" y="59"/>
                    </a:lnTo>
                    <a:lnTo>
                      <a:pt x="137" y="59"/>
                    </a:lnTo>
                    <a:lnTo>
                      <a:pt x="143" y="60"/>
                    </a:lnTo>
                    <a:lnTo>
                      <a:pt x="149" y="60"/>
                    </a:lnTo>
                    <a:lnTo>
                      <a:pt x="156" y="60"/>
                    </a:lnTo>
                    <a:lnTo>
                      <a:pt x="163" y="60"/>
                    </a:lnTo>
                    <a:lnTo>
                      <a:pt x="171" y="64"/>
                    </a:lnTo>
                    <a:lnTo>
                      <a:pt x="179" y="66"/>
                    </a:lnTo>
                    <a:lnTo>
                      <a:pt x="187" y="70"/>
                    </a:lnTo>
                    <a:lnTo>
                      <a:pt x="197" y="71"/>
                    </a:lnTo>
                    <a:lnTo>
                      <a:pt x="206" y="72"/>
                    </a:lnTo>
                    <a:lnTo>
                      <a:pt x="215" y="72"/>
                    </a:lnTo>
                    <a:lnTo>
                      <a:pt x="224" y="70"/>
                    </a:lnTo>
                    <a:lnTo>
                      <a:pt x="234" y="67"/>
                    </a:lnTo>
                    <a:lnTo>
                      <a:pt x="236" y="67"/>
                    </a:lnTo>
                    <a:lnTo>
                      <a:pt x="237" y="67"/>
                    </a:lnTo>
                    <a:lnTo>
                      <a:pt x="239" y="67"/>
                    </a:lnTo>
                    <a:lnTo>
                      <a:pt x="240" y="67"/>
                    </a:lnTo>
                    <a:lnTo>
                      <a:pt x="244" y="78"/>
                    </a:lnTo>
                    <a:lnTo>
                      <a:pt x="247" y="83"/>
                    </a:lnTo>
                    <a:lnTo>
                      <a:pt x="255" y="86"/>
                    </a:lnTo>
                    <a:lnTo>
                      <a:pt x="269" y="88"/>
                    </a:lnTo>
                    <a:lnTo>
                      <a:pt x="269" y="90"/>
                    </a:lnTo>
                    <a:lnTo>
                      <a:pt x="269" y="91"/>
                    </a:lnTo>
                    <a:lnTo>
                      <a:pt x="268" y="94"/>
                    </a:lnTo>
                    <a:lnTo>
                      <a:pt x="268" y="96"/>
                    </a:lnTo>
                    <a:lnTo>
                      <a:pt x="253" y="97"/>
                    </a:lnTo>
                    <a:lnTo>
                      <a:pt x="238" y="97"/>
                    </a:lnTo>
                    <a:lnTo>
                      <a:pt x="223" y="98"/>
                    </a:lnTo>
                    <a:lnTo>
                      <a:pt x="208" y="98"/>
                    </a:lnTo>
                    <a:lnTo>
                      <a:pt x="193" y="100"/>
                    </a:lnTo>
                    <a:lnTo>
                      <a:pt x="178" y="100"/>
                    </a:lnTo>
                    <a:lnTo>
                      <a:pt x="164" y="101"/>
                    </a:lnTo>
                    <a:lnTo>
                      <a:pt x="149" y="101"/>
                    </a:lnTo>
                    <a:lnTo>
                      <a:pt x="134" y="101"/>
                    </a:lnTo>
                    <a:lnTo>
                      <a:pt x="119" y="102"/>
                    </a:lnTo>
                    <a:lnTo>
                      <a:pt x="105" y="102"/>
                    </a:lnTo>
                    <a:lnTo>
                      <a:pt x="91" y="102"/>
                    </a:lnTo>
                    <a:lnTo>
                      <a:pt x="76" y="102"/>
                    </a:lnTo>
                    <a:lnTo>
                      <a:pt x="61" y="103"/>
                    </a:lnTo>
                    <a:lnTo>
                      <a:pt x="47" y="103"/>
                    </a:lnTo>
                    <a:lnTo>
                      <a:pt x="32" y="103"/>
                    </a:lnTo>
                    <a:close/>
                  </a:path>
                </a:pathLst>
              </a:custGeom>
              <a:solidFill>
                <a:srgbClr val="EDEADB"/>
              </a:solidFill>
              <a:ln w="9525">
                <a:noFill/>
                <a:round/>
                <a:headEnd/>
                <a:tailEnd/>
              </a:ln>
            </p:spPr>
            <p:txBody>
              <a:bodyPr/>
              <a:lstStyle/>
              <a:p>
                <a:endParaRPr lang="da-DK"/>
              </a:p>
            </p:txBody>
          </p:sp>
          <p:sp>
            <p:nvSpPr>
              <p:cNvPr id="136456" name="Freeform 55"/>
              <p:cNvSpPr>
                <a:spLocks/>
              </p:cNvSpPr>
              <p:nvPr/>
            </p:nvSpPr>
            <p:spPr bwMode="auto">
              <a:xfrm>
                <a:off x="2181" y="3451"/>
                <a:ext cx="80" cy="144"/>
              </a:xfrm>
              <a:custGeom>
                <a:avLst/>
                <a:gdLst>
                  <a:gd name="T0" fmla="*/ 0 w 161"/>
                  <a:gd name="T1" fmla="*/ 29 h 288"/>
                  <a:gd name="T2" fmla="*/ 3 w 161"/>
                  <a:gd name="T3" fmla="*/ 22 h 288"/>
                  <a:gd name="T4" fmla="*/ 7 w 161"/>
                  <a:gd name="T5" fmla="*/ 15 h 288"/>
                  <a:gd name="T6" fmla="*/ 11 w 161"/>
                  <a:gd name="T7" fmla="*/ 7 h 288"/>
                  <a:gd name="T8" fmla="*/ 16 w 161"/>
                  <a:gd name="T9" fmla="*/ 1 h 288"/>
                  <a:gd name="T10" fmla="*/ 19 w 161"/>
                  <a:gd name="T11" fmla="*/ 1 h 288"/>
                  <a:gd name="T12" fmla="*/ 19 w 161"/>
                  <a:gd name="T13" fmla="*/ 2 h 288"/>
                  <a:gd name="T14" fmla="*/ 17 w 161"/>
                  <a:gd name="T15" fmla="*/ 2 h 288"/>
                  <a:gd name="T16" fmla="*/ 16 w 161"/>
                  <a:gd name="T17" fmla="*/ 3 h 288"/>
                  <a:gd name="T18" fmla="*/ 18 w 161"/>
                  <a:gd name="T19" fmla="*/ 3 h 288"/>
                  <a:gd name="T20" fmla="*/ 16 w 161"/>
                  <a:gd name="T21" fmla="*/ 5 h 288"/>
                  <a:gd name="T22" fmla="*/ 14 w 161"/>
                  <a:gd name="T23" fmla="*/ 6 h 288"/>
                  <a:gd name="T24" fmla="*/ 16 w 161"/>
                  <a:gd name="T25" fmla="*/ 6 h 288"/>
                  <a:gd name="T26" fmla="*/ 16 w 161"/>
                  <a:gd name="T27" fmla="*/ 8 h 288"/>
                  <a:gd name="T28" fmla="*/ 13 w 161"/>
                  <a:gd name="T29" fmla="*/ 9 h 288"/>
                  <a:gd name="T30" fmla="*/ 14 w 161"/>
                  <a:gd name="T31" fmla="*/ 9 h 288"/>
                  <a:gd name="T32" fmla="*/ 14 w 161"/>
                  <a:gd name="T33" fmla="*/ 11 h 288"/>
                  <a:gd name="T34" fmla="*/ 13 w 161"/>
                  <a:gd name="T35" fmla="*/ 11 h 288"/>
                  <a:gd name="T36" fmla="*/ 12 w 161"/>
                  <a:gd name="T37" fmla="*/ 12 h 288"/>
                  <a:gd name="T38" fmla="*/ 13 w 161"/>
                  <a:gd name="T39" fmla="*/ 12 h 288"/>
                  <a:gd name="T40" fmla="*/ 13 w 161"/>
                  <a:gd name="T41" fmla="*/ 14 h 288"/>
                  <a:gd name="T42" fmla="*/ 12 w 161"/>
                  <a:gd name="T43" fmla="*/ 14 h 288"/>
                  <a:gd name="T44" fmla="*/ 11 w 161"/>
                  <a:gd name="T45" fmla="*/ 15 h 288"/>
                  <a:gd name="T46" fmla="*/ 13 w 161"/>
                  <a:gd name="T47" fmla="*/ 15 h 288"/>
                  <a:gd name="T48" fmla="*/ 13 w 161"/>
                  <a:gd name="T49" fmla="*/ 18 h 288"/>
                  <a:gd name="T50" fmla="*/ 11 w 161"/>
                  <a:gd name="T51" fmla="*/ 18 h 288"/>
                  <a:gd name="T52" fmla="*/ 9 w 161"/>
                  <a:gd name="T53" fmla="*/ 18 h 288"/>
                  <a:gd name="T54" fmla="*/ 12 w 161"/>
                  <a:gd name="T55" fmla="*/ 18 h 288"/>
                  <a:gd name="T56" fmla="*/ 12 w 161"/>
                  <a:gd name="T57" fmla="*/ 20 h 288"/>
                  <a:gd name="T58" fmla="*/ 10 w 161"/>
                  <a:gd name="T59" fmla="*/ 21 h 288"/>
                  <a:gd name="T60" fmla="*/ 9 w 161"/>
                  <a:gd name="T61" fmla="*/ 21 h 288"/>
                  <a:gd name="T62" fmla="*/ 11 w 161"/>
                  <a:gd name="T63" fmla="*/ 21 h 288"/>
                  <a:gd name="T64" fmla="*/ 10 w 161"/>
                  <a:gd name="T65" fmla="*/ 24 h 288"/>
                  <a:gd name="T66" fmla="*/ 8 w 161"/>
                  <a:gd name="T67" fmla="*/ 23 h 288"/>
                  <a:gd name="T68" fmla="*/ 6 w 161"/>
                  <a:gd name="T69" fmla="*/ 23 h 288"/>
                  <a:gd name="T70" fmla="*/ 8 w 161"/>
                  <a:gd name="T71" fmla="*/ 24 h 288"/>
                  <a:gd name="T72" fmla="*/ 10 w 161"/>
                  <a:gd name="T73" fmla="*/ 26 h 288"/>
                  <a:gd name="T74" fmla="*/ 7 w 161"/>
                  <a:gd name="T75" fmla="*/ 26 h 288"/>
                  <a:gd name="T76" fmla="*/ 9 w 161"/>
                  <a:gd name="T77" fmla="*/ 27 h 288"/>
                  <a:gd name="T78" fmla="*/ 9 w 161"/>
                  <a:gd name="T79" fmla="*/ 29 h 288"/>
                  <a:gd name="T80" fmla="*/ 6 w 161"/>
                  <a:gd name="T81" fmla="*/ 29 h 288"/>
                  <a:gd name="T82" fmla="*/ 6 w 161"/>
                  <a:gd name="T83" fmla="*/ 29 h 288"/>
                  <a:gd name="T84" fmla="*/ 7 w 161"/>
                  <a:gd name="T85" fmla="*/ 30 h 288"/>
                  <a:gd name="T86" fmla="*/ 8 w 161"/>
                  <a:gd name="T87" fmla="*/ 31 h 288"/>
                  <a:gd name="T88" fmla="*/ 5 w 161"/>
                  <a:gd name="T89" fmla="*/ 31 h 288"/>
                  <a:gd name="T90" fmla="*/ 5 w 161"/>
                  <a:gd name="T91" fmla="*/ 32 h 288"/>
                  <a:gd name="T92" fmla="*/ 6 w 161"/>
                  <a:gd name="T93" fmla="*/ 33 h 288"/>
                  <a:gd name="T94" fmla="*/ 7 w 161"/>
                  <a:gd name="T95" fmla="*/ 34 h 288"/>
                  <a:gd name="T96" fmla="*/ 6 w 161"/>
                  <a:gd name="T97" fmla="*/ 35 h 288"/>
                  <a:gd name="T98" fmla="*/ 4 w 161"/>
                  <a:gd name="T99" fmla="*/ 34 h 288"/>
                  <a:gd name="T100" fmla="*/ 4 w 161"/>
                  <a:gd name="T101" fmla="*/ 35 h 288"/>
                  <a:gd name="T102" fmla="*/ 3 w 161"/>
                  <a:gd name="T103" fmla="*/ 36 h 288"/>
                  <a:gd name="T104" fmla="*/ 2 w 161"/>
                  <a:gd name="T105" fmla="*/ 36 h 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288"/>
                  <a:gd name="T161" fmla="*/ 161 w 161"/>
                  <a:gd name="T162" fmla="*/ 288 h 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288">
                    <a:moveTo>
                      <a:pt x="20" y="288"/>
                    </a:moveTo>
                    <a:lnTo>
                      <a:pt x="14" y="272"/>
                    </a:lnTo>
                    <a:lnTo>
                      <a:pt x="7" y="254"/>
                    </a:lnTo>
                    <a:lnTo>
                      <a:pt x="2" y="239"/>
                    </a:lnTo>
                    <a:lnTo>
                      <a:pt x="0" y="226"/>
                    </a:lnTo>
                    <a:lnTo>
                      <a:pt x="8" y="211"/>
                    </a:lnTo>
                    <a:lnTo>
                      <a:pt x="16" y="196"/>
                    </a:lnTo>
                    <a:lnTo>
                      <a:pt x="24" y="181"/>
                    </a:lnTo>
                    <a:lnTo>
                      <a:pt x="32" y="166"/>
                    </a:lnTo>
                    <a:lnTo>
                      <a:pt x="40" y="151"/>
                    </a:lnTo>
                    <a:lnTo>
                      <a:pt x="50" y="137"/>
                    </a:lnTo>
                    <a:lnTo>
                      <a:pt x="59" y="122"/>
                    </a:lnTo>
                    <a:lnTo>
                      <a:pt x="69" y="108"/>
                    </a:lnTo>
                    <a:lnTo>
                      <a:pt x="73" y="91"/>
                    </a:lnTo>
                    <a:lnTo>
                      <a:pt x="80" y="76"/>
                    </a:lnTo>
                    <a:lnTo>
                      <a:pt x="88" y="62"/>
                    </a:lnTo>
                    <a:lnTo>
                      <a:pt x="97" y="49"/>
                    </a:lnTo>
                    <a:lnTo>
                      <a:pt x="107" y="38"/>
                    </a:lnTo>
                    <a:lnTo>
                      <a:pt x="119" y="25"/>
                    </a:lnTo>
                    <a:lnTo>
                      <a:pt x="130" y="12"/>
                    </a:lnTo>
                    <a:lnTo>
                      <a:pt x="142" y="0"/>
                    </a:lnTo>
                    <a:lnTo>
                      <a:pt x="146" y="0"/>
                    </a:lnTo>
                    <a:lnTo>
                      <a:pt x="150" y="0"/>
                    </a:lnTo>
                    <a:lnTo>
                      <a:pt x="155" y="1"/>
                    </a:lnTo>
                    <a:lnTo>
                      <a:pt x="161" y="4"/>
                    </a:lnTo>
                    <a:lnTo>
                      <a:pt x="159" y="9"/>
                    </a:lnTo>
                    <a:lnTo>
                      <a:pt x="157" y="12"/>
                    </a:lnTo>
                    <a:lnTo>
                      <a:pt x="156" y="16"/>
                    </a:lnTo>
                    <a:lnTo>
                      <a:pt x="153" y="20"/>
                    </a:lnTo>
                    <a:lnTo>
                      <a:pt x="149" y="22"/>
                    </a:lnTo>
                    <a:lnTo>
                      <a:pt x="145" y="22"/>
                    </a:lnTo>
                    <a:lnTo>
                      <a:pt x="141" y="23"/>
                    </a:lnTo>
                    <a:lnTo>
                      <a:pt x="136" y="24"/>
                    </a:lnTo>
                    <a:lnTo>
                      <a:pt x="135" y="25"/>
                    </a:lnTo>
                    <a:lnTo>
                      <a:pt x="135" y="26"/>
                    </a:lnTo>
                    <a:lnTo>
                      <a:pt x="134" y="28"/>
                    </a:lnTo>
                    <a:lnTo>
                      <a:pt x="134" y="30"/>
                    </a:lnTo>
                    <a:lnTo>
                      <a:pt x="137" y="30"/>
                    </a:lnTo>
                    <a:lnTo>
                      <a:pt x="141" y="30"/>
                    </a:lnTo>
                    <a:lnTo>
                      <a:pt x="144" y="30"/>
                    </a:lnTo>
                    <a:lnTo>
                      <a:pt x="148" y="30"/>
                    </a:lnTo>
                    <a:lnTo>
                      <a:pt x="142" y="40"/>
                    </a:lnTo>
                    <a:lnTo>
                      <a:pt x="136" y="46"/>
                    </a:lnTo>
                    <a:lnTo>
                      <a:pt x="128" y="47"/>
                    </a:lnTo>
                    <a:lnTo>
                      <a:pt x="117" y="48"/>
                    </a:lnTo>
                    <a:lnTo>
                      <a:pt x="117" y="49"/>
                    </a:lnTo>
                    <a:lnTo>
                      <a:pt x="117" y="50"/>
                    </a:lnTo>
                    <a:lnTo>
                      <a:pt x="117" y="52"/>
                    </a:lnTo>
                    <a:lnTo>
                      <a:pt x="117" y="53"/>
                    </a:lnTo>
                    <a:lnTo>
                      <a:pt x="121" y="53"/>
                    </a:lnTo>
                    <a:lnTo>
                      <a:pt x="125" y="53"/>
                    </a:lnTo>
                    <a:lnTo>
                      <a:pt x="129" y="54"/>
                    </a:lnTo>
                    <a:lnTo>
                      <a:pt x="134" y="54"/>
                    </a:lnTo>
                    <a:lnTo>
                      <a:pt x="133" y="57"/>
                    </a:lnTo>
                    <a:lnTo>
                      <a:pt x="130" y="61"/>
                    </a:lnTo>
                    <a:lnTo>
                      <a:pt x="129" y="64"/>
                    </a:lnTo>
                    <a:lnTo>
                      <a:pt x="128" y="68"/>
                    </a:lnTo>
                    <a:lnTo>
                      <a:pt x="120" y="68"/>
                    </a:lnTo>
                    <a:lnTo>
                      <a:pt x="113" y="68"/>
                    </a:lnTo>
                    <a:lnTo>
                      <a:pt x="107" y="67"/>
                    </a:lnTo>
                    <a:lnTo>
                      <a:pt x="103" y="69"/>
                    </a:lnTo>
                    <a:lnTo>
                      <a:pt x="106" y="71"/>
                    </a:lnTo>
                    <a:lnTo>
                      <a:pt x="111" y="73"/>
                    </a:lnTo>
                    <a:lnTo>
                      <a:pt x="117" y="75"/>
                    </a:lnTo>
                    <a:lnTo>
                      <a:pt x="122" y="76"/>
                    </a:lnTo>
                    <a:lnTo>
                      <a:pt x="121" y="80"/>
                    </a:lnTo>
                    <a:lnTo>
                      <a:pt x="120" y="85"/>
                    </a:lnTo>
                    <a:lnTo>
                      <a:pt x="118" y="91"/>
                    </a:lnTo>
                    <a:lnTo>
                      <a:pt x="114" y="95"/>
                    </a:lnTo>
                    <a:lnTo>
                      <a:pt x="110" y="94"/>
                    </a:lnTo>
                    <a:lnTo>
                      <a:pt x="107" y="93"/>
                    </a:lnTo>
                    <a:lnTo>
                      <a:pt x="104" y="93"/>
                    </a:lnTo>
                    <a:lnTo>
                      <a:pt x="98" y="93"/>
                    </a:lnTo>
                    <a:lnTo>
                      <a:pt x="98" y="94"/>
                    </a:lnTo>
                    <a:lnTo>
                      <a:pt x="98" y="95"/>
                    </a:lnTo>
                    <a:lnTo>
                      <a:pt x="98" y="96"/>
                    </a:lnTo>
                    <a:lnTo>
                      <a:pt x="99" y="98"/>
                    </a:lnTo>
                    <a:lnTo>
                      <a:pt x="103" y="99"/>
                    </a:lnTo>
                    <a:lnTo>
                      <a:pt x="106" y="100"/>
                    </a:lnTo>
                    <a:lnTo>
                      <a:pt x="110" y="101"/>
                    </a:lnTo>
                    <a:lnTo>
                      <a:pt x="113" y="102"/>
                    </a:lnTo>
                    <a:lnTo>
                      <a:pt x="112" y="106"/>
                    </a:lnTo>
                    <a:lnTo>
                      <a:pt x="112" y="109"/>
                    </a:lnTo>
                    <a:lnTo>
                      <a:pt x="111" y="114"/>
                    </a:lnTo>
                    <a:lnTo>
                      <a:pt x="111" y="117"/>
                    </a:lnTo>
                    <a:lnTo>
                      <a:pt x="106" y="118"/>
                    </a:lnTo>
                    <a:lnTo>
                      <a:pt x="103" y="117"/>
                    </a:lnTo>
                    <a:lnTo>
                      <a:pt x="98" y="117"/>
                    </a:lnTo>
                    <a:lnTo>
                      <a:pt x="91" y="115"/>
                    </a:lnTo>
                    <a:lnTo>
                      <a:pt x="92" y="116"/>
                    </a:lnTo>
                    <a:lnTo>
                      <a:pt x="92" y="117"/>
                    </a:lnTo>
                    <a:lnTo>
                      <a:pt x="92" y="120"/>
                    </a:lnTo>
                    <a:lnTo>
                      <a:pt x="93" y="121"/>
                    </a:lnTo>
                    <a:lnTo>
                      <a:pt x="97" y="123"/>
                    </a:lnTo>
                    <a:lnTo>
                      <a:pt x="102" y="124"/>
                    </a:lnTo>
                    <a:lnTo>
                      <a:pt x="106" y="126"/>
                    </a:lnTo>
                    <a:lnTo>
                      <a:pt x="111" y="129"/>
                    </a:lnTo>
                    <a:lnTo>
                      <a:pt x="111" y="132"/>
                    </a:lnTo>
                    <a:lnTo>
                      <a:pt x="112" y="135"/>
                    </a:lnTo>
                    <a:lnTo>
                      <a:pt x="111" y="138"/>
                    </a:lnTo>
                    <a:lnTo>
                      <a:pt x="110" y="143"/>
                    </a:lnTo>
                    <a:lnTo>
                      <a:pt x="104" y="143"/>
                    </a:lnTo>
                    <a:lnTo>
                      <a:pt x="97" y="141"/>
                    </a:lnTo>
                    <a:lnTo>
                      <a:pt x="88" y="140"/>
                    </a:lnTo>
                    <a:lnTo>
                      <a:pt x="76" y="138"/>
                    </a:lnTo>
                    <a:lnTo>
                      <a:pt x="76" y="139"/>
                    </a:lnTo>
                    <a:lnTo>
                      <a:pt x="76" y="140"/>
                    </a:lnTo>
                    <a:lnTo>
                      <a:pt x="76" y="143"/>
                    </a:lnTo>
                    <a:lnTo>
                      <a:pt x="77" y="144"/>
                    </a:lnTo>
                    <a:lnTo>
                      <a:pt x="84" y="146"/>
                    </a:lnTo>
                    <a:lnTo>
                      <a:pt x="91" y="147"/>
                    </a:lnTo>
                    <a:lnTo>
                      <a:pt x="97" y="150"/>
                    </a:lnTo>
                    <a:lnTo>
                      <a:pt x="104" y="152"/>
                    </a:lnTo>
                    <a:lnTo>
                      <a:pt x="104" y="156"/>
                    </a:lnTo>
                    <a:lnTo>
                      <a:pt x="102" y="160"/>
                    </a:lnTo>
                    <a:lnTo>
                      <a:pt x="100" y="164"/>
                    </a:lnTo>
                    <a:lnTo>
                      <a:pt x="98" y="169"/>
                    </a:lnTo>
                    <a:lnTo>
                      <a:pt x="95" y="169"/>
                    </a:lnTo>
                    <a:lnTo>
                      <a:pt x="91" y="168"/>
                    </a:lnTo>
                    <a:lnTo>
                      <a:pt x="84" y="168"/>
                    </a:lnTo>
                    <a:lnTo>
                      <a:pt x="73" y="167"/>
                    </a:lnTo>
                    <a:lnTo>
                      <a:pt x="72" y="167"/>
                    </a:lnTo>
                    <a:lnTo>
                      <a:pt x="72" y="168"/>
                    </a:lnTo>
                    <a:lnTo>
                      <a:pt x="72" y="169"/>
                    </a:lnTo>
                    <a:lnTo>
                      <a:pt x="76" y="171"/>
                    </a:lnTo>
                    <a:lnTo>
                      <a:pt x="81" y="174"/>
                    </a:lnTo>
                    <a:lnTo>
                      <a:pt x="88" y="175"/>
                    </a:lnTo>
                    <a:lnTo>
                      <a:pt x="95" y="176"/>
                    </a:lnTo>
                    <a:lnTo>
                      <a:pt x="91" y="184"/>
                    </a:lnTo>
                    <a:lnTo>
                      <a:pt x="88" y="189"/>
                    </a:lnTo>
                    <a:lnTo>
                      <a:pt x="84" y="192"/>
                    </a:lnTo>
                    <a:lnTo>
                      <a:pt x="81" y="192"/>
                    </a:lnTo>
                    <a:lnTo>
                      <a:pt x="76" y="192"/>
                    </a:lnTo>
                    <a:lnTo>
                      <a:pt x="70" y="191"/>
                    </a:lnTo>
                    <a:lnTo>
                      <a:pt x="65" y="189"/>
                    </a:lnTo>
                    <a:lnTo>
                      <a:pt x="58" y="188"/>
                    </a:lnTo>
                    <a:lnTo>
                      <a:pt x="57" y="189"/>
                    </a:lnTo>
                    <a:lnTo>
                      <a:pt x="57" y="190"/>
                    </a:lnTo>
                    <a:lnTo>
                      <a:pt x="55" y="191"/>
                    </a:lnTo>
                    <a:lnTo>
                      <a:pt x="54" y="192"/>
                    </a:lnTo>
                    <a:lnTo>
                      <a:pt x="58" y="194"/>
                    </a:lnTo>
                    <a:lnTo>
                      <a:pt x="62" y="196"/>
                    </a:lnTo>
                    <a:lnTo>
                      <a:pt x="69" y="198"/>
                    </a:lnTo>
                    <a:lnTo>
                      <a:pt x="83" y="201"/>
                    </a:lnTo>
                    <a:lnTo>
                      <a:pt x="82" y="207"/>
                    </a:lnTo>
                    <a:lnTo>
                      <a:pt x="81" y="211"/>
                    </a:lnTo>
                    <a:lnTo>
                      <a:pt x="80" y="213"/>
                    </a:lnTo>
                    <a:lnTo>
                      <a:pt x="79" y="215"/>
                    </a:lnTo>
                    <a:lnTo>
                      <a:pt x="72" y="215"/>
                    </a:lnTo>
                    <a:lnTo>
                      <a:pt x="66" y="214"/>
                    </a:lnTo>
                    <a:lnTo>
                      <a:pt x="60" y="215"/>
                    </a:lnTo>
                    <a:lnTo>
                      <a:pt x="55" y="216"/>
                    </a:lnTo>
                    <a:lnTo>
                      <a:pt x="60" y="219"/>
                    </a:lnTo>
                    <a:lnTo>
                      <a:pt x="66" y="220"/>
                    </a:lnTo>
                    <a:lnTo>
                      <a:pt x="72" y="222"/>
                    </a:lnTo>
                    <a:lnTo>
                      <a:pt x="76" y="227"/>
                    </a:lnTo>
                    <a:lnTo>
                      <a:pt x="75" y="229"/>
                    </a:lnTo>
                    <a:lnTo>
                      <a:pt x="73" y="231"/>
                    </a:lnTo>
                    <a:lnTo>
                      <a:pt x="72" y="234"/>
                    </a:lnTo>
                    <a:lnTo>
                      <a:pt x="69" y="236"/>
                    </a:lnTo>
                    <a:lnTo>
                      <a:pt x="65" y="235"/>
                    </a:lnTo>
                    <a:lnTo>
                      <a:pt x="60" y="235"/>
                    </a:lnTo>
                    <a:lnTo>
                      <a:pt x="54" y="235"/>
                    </a:lnTo>
                    <a:lnTo>
                      <a:pt x="50" y="234"/>
                    </a:lnTo>
                    <a:lnTo>
                      <a:pt x="49" y="235"/>
                    </a:lnTo>
                    <a:lnTo>
                      <a:pt x="49" y="236"/>
                    </a:lnTo>
                    <a:lnTo>
                      <a:pt x="47" y="236"/>
                    </a:lnTo>
                    <a:lnTo>
                      <a:pt x="50" y="238"/>
                    </a:lnTo>
                    <a:lnTo>
                      <a:pt x="53" y="239"/>
                    </a:lnTo>
                    <a:lnTo>
                      <a:pt x="57" y="242"/>
                    </a:lnTo>
                    <a:lnTo>
                      <a:pt x="64" y="244"/>
                    </a:lnTo>
                    <a:lnTo>
                      <a:pt x="64" y="245"/>
                    </a:lnTo>
                    <a:lnTo>
                      <a:pt x="64" y="247"/>
                    </a:lnTo>
                    <a:lnTo>
                      <a:pt x="64" y="249"/>
                    </a:lnTo>
                    <a:lnTo>
                      <a:pt x="65" y="251"/>
                    </a:lnTo>
                    <a:lnTo>
                      <a:pt x="59" y="252"/>
                    </a:lnTo>
                    <a:lnTo>
                      <a:pt x="52" y="252"/>
                    </a:lnTo>
                    <a:lnTo>
                      <a:pt x="45" y="251"/>
                    </a:lnTo>
                    <a:lnTo>
                      <a:pt x="42" y="251"/>
                    </a:lnTo>
                    <a:lnTo>
                      <a:pt x="43" y="252"/>
                    </a:lnTo>
                    <a:lnTo>
                      <a:pt x="43" y="254"/>
                    </a:lnTo>
                    <a:lnTo>
                      <a:pt x="43" y="256"/>
                    </a:lnTo>
                    <a:lnTo>
                      <a:pt x="43" y="258"/>
                    </a:lnTo>
                    <a:lnTo>
                      <a:pt x="46" y="259"/>
                    </a:lnTo>
                    <a:lnTo>
                      <a:pt x="51" y="259"/>
                    </a:lnTo>
                    <a:lnTo>
                      <a:pt x="54" y="260"/>
                    </a:lnTo>
                    <a:lnTo>
                      <a:pt x="58" y="261"/>
                    </a:lnTo>
                    <a:lnTo>
                      <a:pt x="58" y="262"/>
                    </a:lnTo>
                    <a:lnTo>
                      <a:pt x="58" y="264"/>
                    </a:lnTo>
                    <a:lnTo>
                      <a:pt x="58" y="265"/>
                    </a:lnTo>
                    <a:lnTo>
                      <a:pt x="58" y="266"/>
                    </a:lnTo>
                    <a:lnTo>
                      <a:pt x="57" y="268"/>
                    </a:lnTo>
                    <a:lnTo>
                      <a:pt x="54" y="271"/>
                    </a:lnTo>
                    <a:lnTo>
                      <a:pt x="53" y="273"/>
                    </a:lnTo>
                    <a:lnTo>
                      <a:pt x="51" y="275"/>
                    </a:lnTo>
                    <a:lnTo>
                      <a:pt x="45" y="272"/>
                    </a:lnTo>
                    <a:lnTo>
                      <a:pt x="40" y="271"/>
                    </a:lnTo>
                    <a:lnTo>
                      <a:pt x="37" y="271"/>
                    </a:lnTo>
                    <a:lnTo>
                      <a:pt x="34" y="271"/>
                    </a:lnTo>
                    <a:lnTo>
                      <a:pt x="36" y="274"/>
                    </a:lnTo>
                    <a:lnTo>
                      <a:pt x="37" y="276"/>
                    </a:lnTo>
                    <a:lnTo>
                      <a:pt x="39" y="277"/>
                    </a:lnTo>
                    <a:lnTo>
                      <a:pt x="43" y="279"/>
                    </a:lnTo>
                    <a:lnTo>
                      <a:pt x="38" y="282"/>
                    </a:lnTo>
                    <a:lnTo>
                      <a:pt x="31" y="286"/>
                    </a:lnTo>
                    <a:lnTo>
                      <a:pt x="25" y="288"/>
                    </a:lnTo>
                    <a:lnTo>
                      <a:pt x="20" y="288"/>
                    </a:lnTo>
                    <a:close/>
                  </a:path>
                </a:pathLst>
              </a:custGeom>
              <a:solidFill>
                <a:schemeClr val="tx1"/>
              </a:solidFill>
              <a:ln w="9525">
                <a:noFill/>
                <a:round/>
                <a:headEnd/>
                <a:tailEnd/>
              </a:ln>
            </p:spPr>
            <p:txBody>
              <a:bodyPr/>
              <a:lstStyle/>
              <a:p>
                <a:endParaRPr lang="da-DK"/>
              </a:p>
            </p:txBody>
          </p:sp>
          <p:sp>
            <p:nvSpPr>
              <p:cNvPr id="136457" name="Freeform 56"/>
              <p:cNvSpPr>
                <a:spLocks/>
              </p:cNvSpPr>
              <p:nvPr/>
            </p:nvSpPr>
            <p:spPr bwMode="auto">
              <a:xfrm>
                <a:off x="2120" y="3587"/>
                <a:ext cx="6" cy="3"/>
              </a:xfrm>
              <a:custGeom>
                <a:avLst/>
                <a:gdLst>
                  <a:gd name="T0" fmla="*/ 0 w 13"/>
                  <a:gd name="T1" fmla="*/ 1 h 6"/>
                  <a:gd name="T2" fmla="*/ 0 w 13"/>
                  <a:gd name="T3" fmla="*/ 1 h 6"/>
                  <a:gd name="T4" fmla="*/ 0 w 13"/>
                  <a:gd name="T5" fmla="*/ 1 h 6"/>
                  <a:gd name="T6" fmla="*/ 0 w 13"/>
                  <a:gd name="T7" fmla="*/ 1 h 6"/>
                  <a:gd name="T8" fmla="*/ 0 w 13"/>
                  <a:gd name="T9" fmla="*/ 1 h 6"/>
                  <a:gd name="T10" fmla="*/ 0 w 13"/>
                  <a:gd name="T11" fmla="*/ 1 h 6"/>
                  <a:gd name="T12" fmla="*/ 0 w 13"/>
                  <a:gd name="T13" fmla="*/ 0 h 6"/>
                  <a:gd name="T14" fmla="*/ 0 w 13"/>
                  <a:gd name="T15" fmla="*/ 0 h 6"/>
                  <a:gd name="T16" fmla="*/ 1 w 13"/>
                  <a:gd name="T17" fmla="*/ 0 h 6"/>
                  <a:gd name="T18" fmla="*/ 1 w 13"/>
                  <a:gd name="T19" fmla="*/ 1 h 6"/>
                  <a:gd name="T20" fmla="*/ 1 w 13"/>
                  <a:gd name="T21" fmla="*/ 1 h 6"/>
                  <a:gd name="T22" fmla="*/ 1 w 13"/>
                  <a:gd name="T23" fmla="*/ 1 h 6"/>
                  <a:gd name="T24" fmla="*/ 1 w 13"/>
                  <a:gd name="T25" fmla="*/ 1 h 6"/>
                  <a:gd name="T26" fmla="*/ 1 w 13"/>
                  <a:gd name="T27" fmla="*/ 1 h 6"/>
                  <a:gd name="T28" fmla="*/ 1 w 13"/>
                  <a:gd name="T29" fmla="*/ 1 h 6"/>
                  <a:gd name="T30" fmla="*/ 0 w 13"/>
                  <a:gd name="T31" fmla="*/ 1 h 6"/>
                  <a:gd name="T32" fmla="*/ 0 w 13"/>
                  <a:gd name="T33" fmla="*/ 1 h 6"/>
                  <a:gd name="T34" fmla="*/ 0 w 13"/>
                  <a:gd name="T35" fmla="*/ 1 h 6"/>
                  <a:gd name="T36" fmla="*/ 0 w 13"/>
                  <a:gd name="T37" fmla="*/ 1 h 6"/>
                  <a:gd name="T38" fmla="*/ 0 w 13"/>
                  <a:gd name="T39" fmla="*/ 1 h 6"/>
                  <a:gd name="T40" fmla="*/ 0 w 13"/>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6"/>
                  <a:gd name="T65" fmla="*/ 13 w 13"/>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6">
                    <a:moveTo>
                      <a:pt x="5" y="6"/>
                    </a:moveTo>
                    <a:lnTo>
                      <a:pt x="4" y="4"/>
                    </a:lnTo>
                    <a:lnTo>
                      <a:pt x="2" y="3"/>
                    </a:lnTo>
                    <a:lnTo>
                      <a:pt x="1" y="3"/>
                    </a:lnTo>
                    <a:lnTo>
                      <a:pt x="0" y="2"/>
                    </a:lnTo>
                    <a:lnTo>
                      <a:pt x="2" y="1"/>
                    </a:lnTo>
                    <a:lnTo>
                      <a:pt x="5" y="0"/>
                    </a:lnTo>
                    <a:lnTo>
                      <a:pt x="7" y="0"/>
                    </a:lnTo>
                    <a:lnTo>
                      <a:pt x="12" y="0"/>
                    </a:lnTo>
                    <a:lnTo>
                      <a:pt x="12" y="1"/>
                    </a:lnTo>
                    <a:lnTo>
                      <a:pt x="13" y="2"/>
                    </a:lnTo>
                    <a:lnTo>
                      <a:pt x="11" y="4"/>
                    </a:lnTo>
                    <a:lnTo>
                      <a:pt x="8" y="6"/>
                    </a:lnTo>
                    <a:lnTo>
                      <a:pt x="7" y="6"/>
                    </a:lnTo>
                    <a:lnTo>
                      <a:pt x="5" y="6"/>
                    </a:lnTo>
                    <a:close/>
                  </a:path>
                </a:pathLst>
              </a:custGeom>
              <a:solidFill>
                <a:srgbClr val="000000"/>
              </a:solidFill>
              <a:ln w="9525">
                <a:noFill/>
                <a:round/>
                <a:headEnd/>
                <a:tailEnd/>
              </a:ln>
            </p:spPr>
            <p:txBody>
              <a:bodyPr/>
              <a:lstStyle/>
              <a:p>
                <a:endParaRPr lang="da-DK"/>
              </a:p>
            </p:txBody>
          </p:sp>
          <p:sp>
            <p:nvSpPr>
              <p:cNvPr id="136458" name="Freeform 57"/>
              <p:cNvSpPr>
                <a:spLocks/>
              </p:cNvSpPr>
              <p:nvPr/>
            </p:nvSpPr>
            <p:spPr bwMode="auto">
              <a:xfrm>
                <a:off x="2215" y="3455"/>
                <a:ext cx="110" cy="134"/>
              </a:xfrm>
              <a:custGeom>
                <a:avLst/>
                <a:gdLst>
                  <a:gd name="T0" fmla="*/ 2 w 220"/>
                  <a:gd name="T1" fmla="*/ 29 h 266"/>
                  <a:gd name="T2" fmla="*/ 5 w 220"/>
                  <a:gd name="T3" fmla="*/ 21 h 266"/>
                  <a:gd name="T4" fmla="*/ 7 w 220"/>
                  <a:gd name="T5" fmla="*/ 13 h 266"/>
                  <a:gd name="T6" fmla="*/ 9 w 220"/>
                  <a:gd name="T7" fmla="*/ 8 h 266"/>
                  <a:gd name="T8" fmla="*/ 12 w 220"/>
                  <a:gd name="T9" fmla="*/ 4 h 266"/>
                  <a:gd name="T10" fmla="*/ 14 w 220"/>
                  <a:gd name="T11" fmla="*/ 0 h 266"/>
                  <a:gd name="T12" fmla="*/ 14 w 220"/>
                  <a:gd name="T13" fmla="*/ 1 h 266"/>
                  <a:gd name="T14" fmla="*/ 14 w 220"/>
                  <a:gd name="T15" fmla="*/ 2 h 266"/>
                  <a:gd name="T16" fmla="*/ 17 w 220"/>
                  <a:gd name="T17" fmla="*/ 2 h 266"/>
                  <a:gd name="T18" fmla="*/ 19 w 220"/>
                  <a:gd name="T19" fmla="*/ 1 h 266"/>
                  <a:gd name="T20" fmla="*/ 21 w 220"/>
                  <a:gd name="T21" fmla="*/ 2 h 266"/>
                  <a:gd name="T22" fmla="*/ 24 w 220"/>
                  <a:gd name="T23" fmla="*/ 3 h 266"/>
                  <a:gd name="T24" fmla="*/ 25 w 220"/>
                  <a:gd name="T25" fmla="*/ 4 h 266"/>
                  <a:gd name="T26" fmla="*/ 24 w 220"/>
                  <a:gd name="T27" fmla="*/ 6 h 266"/>
                  <a:gd name="T28" fmla="*/ 23 w 220"/>
                  <a:gd name="T29" fmla="*/ 6 h 266"/>
                  <a:gd name="T30" fmla="*/ 24 w 220"/>
                  <a:gd name="T31" fmla="*/ 7 h 266"/>
                  <a:gd name="T32" fmla="*/ 25 w 220"/>
                  <a:gd name="T33" fmla="*/ 7 h 266"/>
                  <a:gd name="T34" fmla="*/ 24 w 220"/>
                  <a:gd name="T35" fmla="*/ 8 h 266"/>
                  <a:gd name="T36" fmla="*/ 22 w 220"/>
                  <a:gd name="T37" fmla="*/ 9 h 266"/>
                  <a:gd name="T38" fmla="*/ 24 w 220"/>
                  <a:gd name="T39" fmla="*/ 9 h 266"/>
                  <a:gd name="T40" fmla="*/ 25 w 220"/>
                  <a:gd name="T41" fmla="*/ 10 h 266"/>
                  <a:gd name="T42" fmla="*/ 25 w 220"/>
                  <a:gd name="T43" fmla="*/ 12 h 266"/>
                  <a:gd name="T44" fmla="*/ 22 w 220"/>
                  <a:gd name="T45" fmla="*/ 11 h 266"/>
                  <a:gd name="T46" fmla="*/ 22 w 220"/>
                  <a:gd name="T47" fmla="*/ 12 h 266"/>
                  <a:gd name="T48" fmla="*/ 24 w 220"/>
                  <a:gd name="T49" fmla="*/ 12 h 266"/>
                  <a:gd name="T50" fmla="*/ 26 w 220"/>
                  <a:gd name="T51" fmla="*/ 13 h 266"/>
                  <a:gd name="T52" fmla="*/ 26 w 220"/>
                  <a:gd name="T53" fmla="*/ 14 h 266"/>
                  <a:gd name="T54" fmla="*/ 24 w 220"/>
                  <a:gd name="T55" fmla="*/ 14 h 266"/>
                  <a:gd name="T56" fmla="*/ 23 w 220"/>
                  <a:gd name="T57" fmla="*/ 14 h 266"/>
                  <a:gd name="T58" fmla="*/ 22 w 220"/>
                  <a:gd name="T59" fmla="*/ 14 h 266"/>
                  <a:gd name="T60" fmla="*/ 25 w 220"/>
                  <a:gd name="T61" fmla="*/ 15 h 266"/>
                  <a:gd name="T62" fmla="*/ 27 w 220"/>
                  <a:gd name="T63" fmla="*/ 16 h 266"/>
                  <a:gd name="T64" fmla="*/ 26 w 220"/>
                  <a:gd name="T65" fmla="*/ 17 h 266"/>
                  <a:gd name="T66" fmla="*/ 22 w 220"/>
                  <a:gd name="T67" fmla="*/ 17 h 266"/>
                  <a:gd name="T68" fmla="*/ 19 w 220"/>
                  <a:gd name="T69" fmla="*/ 17 h 266"/>
                  <a:gd name="T70" fmla="*/ 20 w 220"/>
                  <a:gd name="T71" fmla="*/ 17 h 266"/>
                  <a:gd name="T72" fmla="*/ 19 w 220"/>
                  <a:gd name="T73" fmla="*/ 18 h 266"/>
                  <a:gd name="T74" fmla="*/ 18 w 220"/>
                  <a:gd name="T75" fmla="*/ 19 h 266"/>
                  <a:gd name="T76" fmla="*/ 15 w 220"/>
                  <a:gd name="T77" fmla="*/ 19 h 266"/>
                  <a:gd name="T78" fmla="*/ 17 w 220"/>
                  <a:gd name="T79" fmla="*/ 20 h 266"/>
                  <a:gd name="T80" fmla="*/ 17 w 220"/>
                  <a:gd name="T81" fmla="*/ 21 h 266"/>
                  <a:gd name="T82" fmla="*/ 15 w 220"/>
                  <a:gd name="T83" fmla="*/ 21 h 266"/>
                  <a:gd name="T84" fmla="*/ 14 w 220"/>
                  <a:gd name="T85" fmla="*/ 21 h 266"/>
                  <a:gd name="T86" fmla="*/ 14 w 220"/>
                  <a:gd name="T87" fmla="*/ 21 h 266"/>
                  <a:gd name="T88" fmla="*/ 14 w 220"/>
                  <a:gd name="T89" fmla="*/ 22 h 266"/>
                  <a:gd name="T90" fmla="*/ 14 w 220"/>
                  <a:gd name="T91" fmla="*/ 23 h 266"/>
                  <a:gd name="T92" fmla="*/ 12 w 220"/>
                  <a:gd name="T93" fmla="*/ 23 h 266"/>
                  <a:gd name="T94" fmla="*/ 12 w 220"/>
                  <a:gd name="T95" fmla="*/ 24 h 266"/>
                  <a:gd name="T96" fmla="*/ 12 w 220"/>
                  <a:gd name="T97" fmla="*/ 24 h 266"/>
                  <a:gd name="T98" fmla="*/ 12 w 220"/>
                  <a:gd name="T99" fmla="*/ 25 h 266"/>
                  <a:gd name="T100" fmla="*/ 10 w 220"/>
                  <a:gd name="T101" fmla="*/ 27 h 266"/>
                  <a:gd name="T102" fmla="*/ 7 w 220"/>
                  <a:gd name="T103" fmla="*/ 30 h 266"/>
                  <a:gd name="T104" fmla="*/ 3 w 220"/>
                  <a:gd name="T105" fmla="*/ 33 h 266"/>
                  <a:gd name="T106" fmla="*/ 0 w 220"/>
                  <a:gd name="T107" fmla="*/ 34 h 266"/>
                  <a:gd name="T108" fmla="*/ 0 w 220"/>
                  <a:gd name="T109" fmla="*/ 34 h 2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0"/>
                  <a:gd name="T166" fmla="*/ 0 h 266"/>
                  <a:gd name="T167" fmla="*/ 220 w 220"/>
                  <a:gd name="T168" fmla="*/ 266 h 2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0" h="266">
                    <a:moveTo>
                      <a:pt x="0" y="266"/>
                    </a:moveTo>
                    <a:lnTo>
                      <a:pt x="4" y="245"/>
                    </a:lnTo>
                    <a:lnTo>
                      <a:pt x="12" y="225"/>
                    </a:lnTo>
                    <a:lnTo>
                      <a:pt x="20" y="205"/>
                    </a:lnTo>
                    <a:lnTo>
                      <a:pt x="30" y="185"/>
                    </a:lnTo>
                    <a:lnTo>
                      <a:pt x="39" y="166"/>
                    </a:lnTo>
                    <a:lnTo>
                      <a:pt x="47" y="146"/>
                    </a:lnTo>
                    <a:lnTo>
                      <a:pt x="53" y="126"/>
                    </a:lnTo>
                    <a:lnTo>
                      <a:pt x="55" y="104"/>
                    </a:lnTo>
                    <a:lnTo>
                      <a:pt x="60" y="90"/>
                    </a:lnTo>
                    <a:lnTo>
                      <a:pt x="65" y="76"/>
                    </a:lnTo>
                    <a:lnTo>
                      <a:pt x="70" y="62"/>
                    </a:lnTo>
                    <a:lnTo>
                      <a:pt x="76" y="49"/>
                    </a:lnTo>
                    <a:lnTo>
                      <a:pt x="83" y="38"/>
                    </a:lnTo>
                    <a:lnTo>
                      <a:pt x="90" y="25"/>
                    </a:lnTo>
                    <a:lnTo>
                      <a:pt x="97" y="13"/>
                    </a:lnTo>
                    <a:lnTo>
                      <a:pt x="104" y="0"/>
                    </a:lnTo>
                    <a:lnTo>
                      <a:pt x="106" y="0"/>
                    </a:lnTo>
                    <a:lnTo>
                      <a:pt x="107" y="0"/>
                    </a:lnTo>
                    <a:lnTo>
                      <a:pt x="110" y="0"/>
                    </a:lnTo>
                    <a:lnTo>
                      <a:pt x="111" y="1"/>
                    </a:lnTo>
                    <a:lnTo>
                      <a:pt x="112" y="7"/>
                    </a:lnTo>
                    <a:lnTo>
                      <a:pt x="113" y="9"/>
                    </a:lnTo>
                    <a:lnTo>
                      <a:pt x="114" y="11"/>
                    </a:lnTo>
                    <a:lnTo>
                      <a:pt x="117" y="14"/>
                    </a:lnTo>
                    <a:lnTo>
                      <a:pt x="123" y="13"/>
                    </a:lnTo>
                    <a:lnTo>
                      <a:pt x="130" y="10"/>
                    </a:lnTo>
                    <a:lnTo>
                      <a:pt x="136" y="8"/>
                    </a:lnTo>
                    <a:lnTo>
                      <a:pt x="142" y="4"/>
                    </a:lnTo>
                    <a:lnTo>
                      <a:pt x="148" y="2"/>
                    </a:lnTo>
                    <a:lnTo>
                      <a:pt x="153" y="2"/>
                    </a:lnTo>
                    <a:lnTo>
                      <a:pt x="160" y="4"/>
                    </a:lnTo>
                    <a:lnTo>
                      <a:pt x="167" y="9"/>
                    </a:lnTo>
                    <a:lnTo>
                      <a:pt x="174" y="11"/>
                    </a:lnTo>
                    <a:lnTo>
                      <a:pt x="181" y="15"/>
                    </a:lnTo>
                    <a:lnTo>
                      <a:pt x="188" y="17"/>
                    </a:lnTo>
                    <a:lnTo>
                      <a:pt x="195" y="21"/>
                    </a:lnTo>
                    <a:lnTo>
                      <a:pt x="195" y="26"/>
                    </a:lnTo>
                    <a:lnTo>
                      <a:pt x="196" y="31"/>
                    </a:lnTo>
                    <a:lnTo>
                      <a:pt x="196" y="37"/>
                    </a:lnTo>
                    <a:lnTo>
                      <a:pt x="197" y="43"/>
                    </a:lnTo>
                    <a:lnTo>
                      <a:pt x="188" y="44"/>
                    </a:lnTo>
                    <a:lnTo>
                      <a:pt x="182" y="44"/>
                    </a:lnTo>
                    <a:lnTo>
                      <a:pt x="180" y="45"/>
                    </a:lnTo>
                    <a:lnTo>
                      <a:pt x="178" y="46"/>
                    </a:lnTo>
                    <a:lnTo>
                      <a:pt x="181" y="49"/>
                    </a:lnTo>
                    <a:lnTo>
                      <a:pt x="186" y="51"/>
                    </a:lnTo>
                    <a:lnTo>
                      <a:pt x="191" y="51"/>
                    </a:lnTo>
                    <a:lnTo>
                      <a:pt x="198" y="52"/>
                    </a:lnTo>
                    <a:lnTo>
                      <a:pt x="197" y="54"/>
                    </a:lnTo>
                    <a:lnTo>
                      <a:pt x="197" y="56"/>
                    </a:lnTo>
                    <a:lnTo>
                      <a:pt x="197" y="60"/>
                    </a:lnTo>
                    <a:lnTo>
                      <a:pt x="197" y="62"/>
                    </a:lnTo>
                    <a:lnTo>
                      <a:pt x="186" y="64"/>
                    </a:lnTo>
                    <a:lnTo>
                      <a:pt x="180" y="66"/>
                    </a:lnTo>
                    <a:lnTo>
                      <a:pt x="178" y="67"/>
                    </a:lnTo>
                    <a:lnTo>
                      <a:pt x="176" y="68"/>
                    </a:lnTo>
                    <a:lnTo>
                      <a:pt x="179" y="69"/>
                    </a:lnTo>
                    <a:lnTo>
                      <a:pt x="182" y="70"/>
                    </a:lnTo>
                    <a:lnTo>
                      <a:pt x="188" y="70"/>
                    </a:lnTo>
                    <a:lnTo>
                      <a:pt x="199" y="71"/>
                    </a:lnTo>
                    <a:lnTo>
                      <a:pt x="199" y="76"/>
                    </a:lnTo>
                    <a:lnTo>
                      <a:pt x="199" y="79"/>
                    </a:lnTo>
                    <a:lnTo>
                      <a:pt x="199" y="83"/>
                    </a:lnTo>
                    <a:lnTo>
                      <a:pt x="199" y="86"/>
                    </a:lnTo>
                    <a:lnTo>
                      <a:pt x="194" y="89"/>
                    </a:lnTo>
                    <a:lnTo>
                      <a:pt x="185" y="87"/>
                    </a:lnTo>
                    <a:lnTo>
                      <a:pt x="176" y="86"/>
                    </a:lnTo>
                    <a:lnTo>
                      <a:pt x="172" y="85"/>
                    </a:lnTo>
                    <a:lnTo>
                      <a:pt x="173" y="86"/>
                    </a:lnTo>
                    <a:lnTo>
                      <a:pt x="173" y="87"/>
                    </a:lnTo>
                    <a:lnTo>
                      <a:pt x="173" y="90"/>
                    </a:lnTo>
                    <a:lnTo>
                      <a:pt x="173" y="91"/>
                    </a:lnTo>
                    <a:lnTo>
                      <a:pt x="180" y="92"/>
                    </a:lnTo>
                    <a:lnTo>
                      <a:pt x="188" y="93"/>
                    </a:lnTo>
                    <a:lnTo>
                      <a:pt x="195" y="96"/>
                    </a:lnTo>
                    <a:lnTo>
                      <a:pt x="202" y="97"/>
                    </a:lnTo>
                    <a:lnTo>
                      <a:pt x="203" y="101"/>
                    </a:lnTo>
                    <a:lnTo>
                      <a:pt x="204" y="104"/>
                    </a:lnTo>
                    <a:lnTo>
                      <a:pt x="204" y="106"/>
                    </a:lnTo>
                    <a:lnTo>
                      <a:pt x="203" y="108"/>
                    </a:lnTo>
                    <a:lnTo>
                      <a:pt x="198" y="108"/>
                    </a:lnTo>
                    <a:lnTo>
                      <a:pt x="195" y="107"/>
                    </a:lnTo>
                    <a:lnTo>
                      <a:pt x="190" y="107"/>
                    </a:lnTo>
                    <a:lnTo>
                      <a:pt x="186" y="107"/>
                    </a:lnTo>
                    <a:lnTo>
                      <a:pt x="181" y="107"/>
                    </a:lnTo>
                    <a:lnTo>
                      <a:pt x="178" y="107"/>
                    </a:lnTo>
                    <a:lnTo>
                      <a:pt x="173" y="107"/>
                    </a:lnTo>
                    <a:lnTo>
                      <a:pt x="168" y="107"/>
                    </a:lnTo>
                    <a:lnTo>
                      <a:pt x="174" y="108"/>
                    </a:lnTo>
                    <a:lnTo>
                      <a:pt x="180" y="111"/>
                    </a:lnTo>
                    <a:lnTo>
                      <a:pt x="187" y="112"/>
                    </a:lnTo>
                    <a:lnTo>
                      <a:pt x="195" y="113"/>
                    </a:lnTo>
                    <a:lnTo>
                      <a:pt x="202" y="115"/>
                    </a:lnTo>
                    <a:lnTo>
                      <a:pt x="209" y="117"/>
                    </a:lnTo>
                    <a:lnTo>
                      <a:pt x="214" y="121"/>
                    </a:lnTo>
                    <a:lnTo>
                      <a:pt x="220" y="126"/>
                    </a:lnTo>
                    <a:lnTo>
                      <a:pt x="214" y="129"/>
                    </a:lnTo>
                    <a:lnTo>
                      <a:pt x="206" y="130"/>
                    </a:lnTo>
                    <a:lnTo>
                      <a:pt x="197" y="131"/>
                    </a:lnTo>
                    <a:lnTo>
                      <a:pt x="187" y="130"/>
                    </a:lnTo>
                    <a:lnTo>
                      <a:pt x="176" y="130"/>
                    </a:lnTo>
                    <a:lnTo>
                      <a:pt x="167" y="129"/>
                    </a:lnTo>
                    <a:lnTo>
                      <a:pt x="158" y="129"/>
                    </a:lnTo>
                    <a:lnTo>
                      <a:pt x="150" y="129"/>
                    </a:lnTo>
                    <a:lnTo>
                      <a:pt x="156" y="131"/>
                    </a:lnTo>
                    <a:lnTo>
                      <a:pt x="158" y="132"/>
                    </a:lnTo>
                    <a:lnTo>
                      <a:pt x="160" y="134"/>
                    </a:lnTo>
                    <a:lnTo>
                      <a:pt x="161" y="135"/>
                    </a:lnTo>
                    <a:lnTo>
                      <a:pt x="156" y="139"/>
                    </a:lnTo>
                    <a:lnTo>
                      <a:pt x="150" y="143"/>
                    </a:lnTo>
                    <a:lnTo>
                      <a:pt x="146" y="145"/>
                    </a:lnTo>
                    <a:lnTo>
                      <a:pt x="142" y="146"/>
                    </a:lnTo>
                    <a:lnTo>
                      <a:pt x="138" y="147"/>
                    </a:lnTo>
                    <a:lnTo>
                      <a:pt x="134" y="149"/>
                    </a:lnTo>
                    <a:lnTo>
                      <a:pt x="128" y="149"/>
                    </a:lnTo>
                    <a:lnTo>
                      <a:pt x="121" y="149"/>
                    </a:lnTo>
                    <a:lnTo>
                      <a:pt x="125" y="151"/>
                    </a:lnTo>
                    <a:lnTo>
                      <a:pt x="128" y="153"/>
                    </a:lnTo>
                    <a:lnTo>
                      <a:pt x="131" y="155"/>
                    </a:lnTo>
                    <a:lnTo>
                      <a:pt x="135" y="158"/>
                    </a:lnTo>
                    <a:lnTo>
                      <a:pt x="134" y="159"/>
                    </a:lnTo>
                    <a:lnTo>
                      <a:pt x="131" y="161"/>
                    </a:lnTo>
                    <a:lnTo>
                      <a:pt x="130" y="162"/>
                    </a:lnTo>
                    <a:lnTo>
                      <a:pt x="128" y="165"/>
                    </a:lnTo>
                    <a:lnTo>
                      <a:pt x="122" y="164"/>
                    </a:lnTo>
                    <a:lnTo>
                      <a:pt x="117" y="164"/>
                    </a:lnTo>
                    <a:lnTo>
                      <a:pt x="111" y="164"/>
                    </a:lnTo>
                    <a:lnTo>
                      <a:pt x="105" y="162"/>
                    </a:lnTo>
                    <a:lnTo>
                      <a:pt x="106" y="164"/>
                    </a:lnTo>
                    <a:lnTo>
                      <a:pt x="106" y="165"/>
                    </a:lnTo>
                    <a:lnTo>
                      <a:pt x="106" y="167"/>
                    </a:lnTo>
                    <a:lnTo>
                      <a:pt x="107" y="168"/>
                    </a:lnTo>
                    <a:lnTo>
                      <a:pt x="110" y="168"/>
                    </a:lnTo>
                    <a:lnTo>
                      <a:pt x="113" y="169"/>
                    </a:lnTo>
                    <a:lnTo>
                      <a:pt x="115" y="169"/>
                    </a:lnTo>
                    <a:lnTo>
                      <a:pt x="118" y="170"/>
                    </a:lnTo>
                    <a:lnTo>
                      <a:pt x="114" y="179"/>
                    </a:lnTo>
                    <a:lnTo>
                      <a:pt x="107" y="182"/>
                    </a:lnTo>
                    <a:lnTo>
                      <a:pt x="99" y="183"/>
                    </a:lnTo>
                    <a:lnTo>
                      <a:pt x="90" y="182"/>
                    </a:lnTo>
                    <a:lnTo>
                      <a:pt x="90" y="183"/>
                    </a:lnTo>
                    <a:lnTo>
                      <a:pt x="91" y="184"/>
                    </a:lnTo>
                    <a:lnTo>
                      <a:pt x="91" y="187"/>
                    </a:lnTo>
                    <a:lnTo>
                      <a:pt x="91" y="188"/>
                    </a:lnTo>
                    <a:lnTo>
                      <a:pt x="93" y="189"/>
                    </a:lnTo>
                    <a:lnTo>
                      <a:pt x="96" y="190"/>
                    </a:lnTo>
                    <a:lnTo>
                      <a:pt x="97" y="191"/>
                    </a:lnTo>
                    <a:lnTo>
                      <a:pt x="99" y="192"/>
                    </a:lnTo>
                    <a:lnTo>
                      <a:pt x="95" y="197"/>
                    </a:lnTo>
                    <a:lnTo>
                      <a:pt x="89" y="202"/>
                    </a:lnTo>
                    <a:lnTo>
                      <a:pt x="84" y="205"/>
                    </a:lnTo>
                    <a:lnTo>
                      <a:pt x="80" y="211"/>
                    </a:lnTo>
                    <a:lnTo>
                      <a:pt x="70" y="218"/>
                    </a:lnTo>
                    <a:lnTo>
                      <a:pt x="61" y="226"/>
                    </a:lnTo>
                    <a:lnTo>
                      <a:pt x="51" y="234"/>
                    </a:lnTo>
                    <a:lnTo>
                      <a:pt x="42" y="242"/>
                    </a:lnTo>
                    <a:lnTo>
                      <a:pt x="31" y="249"/>
                    </a:lnTo>
                    <a:lnTo>
                      <a:pt x="21" y="256"/>
                    </a:lnTo>
                    <a:lnTo>
                      <a:pt x="11" y="262"/>
                    </a:lnTo>
                    <a:lnTo>
                      <a:pt x="0" y="266"/>
                    </a:lnTo>
                    <a:close/>
                  </a:path>
                </a:pathLst>
              </a:custGeom>
              <a:solidFill>
                <a:schemeClr val="tx1"/>
              </a:solidFill>
              <a:ln w="9525">
                <a:noFill/>
                <a:round/>
                <a:headEnd/>
                <a:tailEnd/>
              </a:ln>
            </p:spPr>
            <p:txBody>
              <a:bodyPr/>
              <a:lstStyle/>
              <a:p>
                <a:endParaRPr lang="da-DK"/>
              </a:p>
            </p:txBody>
          </p:sp>
          <p:sp>
            <p:nvSpPr>
              <p:cNvPr id="136459" name="Freeform 58"/>
              <p:cNvSpPr>
                <a:spLocks/>
              </p:cNvSpPr>
              <p:nvPr/>
            </p:nvSpPr>
            <p:spPr bwMode="auto">
              <a:xfrm>
                <a:off x="1389" y="3583"/>
                <a:ext cx="5" cy="3"/>
              </a:xfrm>
              <a:custGeom>
                <a:avLst/>
                <a:gdLst>
                  <a:gd name="T0" fmla="*/ 0 w 9"/>
                  <a:gd name="T1" fmla="*/ 1 h 5"/>
                  <a:gd name="T2" fmla="*/ 0 w 9"/>
                  <a:gd name="T3" fmla="*/ 1 h 5"/>
                  <a:gd name="T4" fmla="*/ 0 w 9"/>
                  <a:gd name="T5" fmla="*/ 1 h 5"/>
                  <a:gd name="T6" fmla="*/ 0 w 9"/>
                  <a:gd name="T7" fmla="*/ 1 h 5"/>
                  <a:gd name="T8" fmla="*/ 1 w 9"/>
                  <a:gd name="T9" fmla="*/ 0 h 5"/>
                  <a:gd name="T10" fmla="*/ 1 w 9"/>
                  <a:gd name="T11" fmla="*/ 0 h 5"/>
                  <a:gd name="T12" fmla="*/ 1 w 9"/>
                  <a:gd name="T13" fmla="*/ 0 h 5"/>
                  <a:gd name="T14" fmla="*/ 1 w 9"/>
                  <a:gd name="T15" fmla="*/ 1 h 5"/>
                  <a:gd name="T16" fmla="*/ 2 w 9"/>
                  <a:gd name="T17" fmla="*/ 1 h 5"/>
                  <a:gd name="T18" fmla="*/ 1 w 9"/>
                  <a:gd name="T19" fmla="*/ 1 h 5"/>
                  <a:gd name="T20" fmla="*/ 1 w 9"/>
                  <a:gd name="T21" fmla="*/ 1 h 5"/>
                  <a:gd name="T22" fmla="*/ 1 w 9"/>
                  <a:gd name="T23" fmla="*/ 1 h 5"/>
                  <a:gd name="T24" fmla="*/ 0 w 9"/>
                  <a:gd name="T25" fmla="*/ 1 h 5"/>
                  <a:gd name="T26" fmla="*/ 0 w 9"/>
                  <a:gd name="T27" fmla="*/ 1 h 5"/>
                  <a:gd name="T28" fmla="*/ 0 w 9"/>
                  <a:gd name="T29" fmla="*/ 1 h 5"/>
                  <a:gd name="T30" fmla="*/ 0 w 9"/>
                  <a:gd name="T31" fmla="*/ 1 h 5"/>
                  <a:gd name="T32" fmla="*/ 0 w 9"/>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5"/>
                  <a:gd name="T53" fmla="*/ 9 w 9"/>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5">
                    <a:moveTo>
                      <a:pt x="0" y="5"/>
                    </a:moveTo>
                    <a:lnTo>
                      <a:pt x="0" y="4"/>
                    </a:lnTo>
                    <a:lnTo>
                      <a:pt x="0" y="2"/>
                    </a:lnTo>
                    <a:lnTo>
                      <a:pt x="0" y="1"/>
                    </a:lnTo>
                    <a:lnTo>
                      <a:pt x="1" y="0"/>
                    </a:lnTo>
                    <a:lnTo>
                      <a:pt x="4" y="0"/>
                    </a:lnTo>
                    <a:lnTo>
                      <a:pt x="7" y="0"/>
                    </a:lnTo>
                    <a:lnTo>
                      <a:pt x="8" y="1"/>
                    </a:lnTo>
                    <a:lnTo>
                      <a:pt x="9" y="2"/>
                    </a:lnTo>
                    <a:lnTo>
                      <a:pt x="8" y="3"/>
                    </a:lnTo>
                    <a:lnTo>
                      <a:pt x="7" y="4"/>
                    </a:lnTo>
                    <a:lnTo>
                      <a:pt x="4" y="4"/>
                    </a:lnTo>
                    <a:lnTo>
                      <a:pt x="0" y="5"/>
                    </a:lnTo>
                    <a:close/>
                  </a:path>
                </a:pathLst>
              </a:custGeom>
              <a:solidFill>
                <a:srgbClr val="000000"/>
              </a:solidFill>
              <a:ln w="9525">
                <a:noFill/>
                <a:round/>
                <a:headEnd/>
                <a:tailEnd/>
              </a:ln>
            </p:spPr>
            <p:txBody>
              <a:bodyPr/>
              <a:lstStyle/>
              <a:p>
                <a:endParaRPr lang="da-DK"/>
              </a:p>
            </p:txBody>
          </p:sp>
          <p:sp>
            <p:nvSpPr>
              <p:cNvPr id="136460" name="Freeform 59"/>
              <p:cNvSpPr>
                <a:spLocks/>
              </p:cNvSpPr>
              <p:nvPr/>
            </p:nvSpPr>
            <p:spPr bwMode="auto">
              <a:xfrm>
                <a:off x="2053" y="3428"/>
                <a:ext cx="200" cy="153"/>
              </a:xfrm>
              <a:custGeom>
                <a:avLst/>
                <a:gdLst>
                  <a:gd name="T0" fmla="*/ 2 w 400"/>
                  <a:gd name="T1" fmla="*/ 24 h 304"/>
                  <a:gd name="T2" fmla="*/ 6 w 400"/>
                  <a:gd name="T3" fmla="*/ 24 h 304"/>
                  <a:gd name="T4" fmla="*/ 18 w 400"/>
                  <a:gd name="T5" fmla="*/ 23 h 304"/>
                  <a:gd name="T6" fmla="*/ 24 w 400"/>
                  <a:gd name="T7" fmla="*/ 20 h 304"/>
                  <a:gd name="T8" fmla="*/ 27 w 400"/>
                  <a:gd name="T9" fmla="*/ 19 h 304"/>
                  <a:gd name="T10" fmla="*/ 29 w 400"/>
                  <a:gd name="T11" fmla="*/ 16 h 304"/>
                  <a:gd name="T12" fmla="*/ 40 w 400"/>
                  <a:gd name="T13" fmla="*/ 8 h 304"/>
                  <a:gd name="T14" fmla="*/ 50 w 400"/>
                  <a:gd name="T15" fmla="*/ 0 h 304"/>
                  <a:gd name="T16" fmla="*/ 48 w 400"/>
                  <a:gd name="T17" fmla="*/ 6 h 304"/>
                  <a:gd name="T18" fmla="*/ 43 w 400"/>
                  <a:gd name="T19" fmla="*/ 13 h 304"/>
                  <a:gd name="T20" fmla="*/ 38 w 400"/>
                  <a:gd name="T21" fmla="*/ 17 h 304"/>
                  <a:gd name="T22" fmla="*/ 37 w 400"/>
                  <a:gd name="T23" fmla="*/ 18 h 304"/>
                  <a:gd name="T24" fmla="*/ 40 w 400"/>
                  <a:gd name="T25" fmla="*/ 17 h 304"/>
                  <a:gd name="T26" fmla="*/ 39 w 400"/>
                  <a:gd name="T27" fmla="*/ 19 h 304"/>
                  <a:gd name="T28" fmla="*/ 38 w 400"/>
                  <a:gd name="T29" fmla="*/ 20 h 304"/>
                  <a:gd name="T30" fmla="*/ 38 w 400"/>
                  <a:gd name="T31" fmla="*/ 22 h 304"/>
                  <a:gd name="T32" fmla="*/ 34 w 400"/>
                  <a:gd name="T33" fmla="*/ 23 h 304"/>
                  <a:gd name="T34" fmla="*/ 36 w 400"/>
                  <a:gd name="T35" fmla="*/ 24 h 304"/>
                  <a:gd name="T36" fmla="*/ 34 w 400"/>
                  <a:gd name="T37" fmla="*/ 25 h 304"/>
                  <a:gd name="T38" fmla="*/ 35 w 400"/>
                  <a:gd name="T39" fmla="*/ 26 h 304"/>
                  <a:gd name="T40" fmla="*/ 33 w 400"/>
                  <a:gd name="T41" fmla="*/ 28 h 304"/>
                  <a:gd name="T42" fmla="*/ 33 w 400"/>
                  <a:gd name="T43" fmla="*/ 30 h 304"/>
                  <a:gd name="T44" fmla="*/ 31 w 400"/>
                  <a:gd name="T45" fmla="*/ 31 h 304"/>
                  <a:gd name="T46" fmla="*/ 31 w 400"/>
                  <a:gd name="T47" fmla="*/ 32 h 304"/>
                  <a:gd name="T48" fmla="*/ 30 w 400"/>
                  <a:gd name="T49" fmla="*/ 32 h 304"/>
                  <a:gd name="T50" fmla="*/ 30 w 400"/>
                  <a:gd name="T51" fmla="*/ 33 h 304"/>
                  <a:gd name="T52" fmla="*/ 28 w 400"/>
                  <a:gd name="T53" fmla="*/ 33 h 304"/>
                  <a:gd name="T54" fmla="*/ 27 w 400"/>
                  <a:gd name="T55" fmla="*/ 32 h 304"/>
                  <a:gd name="T56" fmla="*/ 27 w 400"/>
                  <a:gd name="T57" fmla="*/ 35 h 304"/>
                  <a:gd name="T58" fmla="*/ 25 w 400"/>
                  <a:gd name="T59" fmla="*/ 32 h 304"/>
                  <a:gd name="T60" fmla="*/ 25 w 400"/>
                  <a:gd name="T61" fmla="*/ 35 h 304"/>
                  <a:gd name="T62" fmla="*/ 23 w 400"/>
                  <a:gd name="T63" fmla="*/ 33 h 304"/>
                  <a:gd name="T64" fmla="*/ 22 w 400"/>
                  <a:gd name="T65" fmla="*/ 32 h 304"/>
                  <a:gd name="T66" fmla="*/ 22 w 400"/>
                  <a:gd name="T67" fmla="*/ 36 h 304"/>
                  <a:gd name="T68" fmla="*/ 20 w 400"/>
                  <a:gd name="T69" fmla="*/ 34 h 304"/>
                  <a:gd name="T70" fmla="*/ 20 w 400"/>
                  <a:gd name="T71" fmla="*/ 33 h 304"/>
                  <a:gd name="T72" fmla="*/ 19 w 400"/>
                  <a:gd name="T73" fmla="*/ 36 h 304"/>
                  <a:gd name="T74" fmla="*/ 18 w 400"/>
                  <a:gd name="T75" fmla="*/ 35 h 304"/>
                  <a:gd name="T76" fmla="*/ 17 w 400"/>
                  <a:gd name="T77" fmla="*/ 34 h 304"/>
                  <a:gd name="T78" fmla="*/ 14 w 400"/>
                  <a:gd name="T79" fmla="*/ 37 h 304"/>
                  <a:gd name="T80" fmla="*/ 14 w 400"/>
                  <a:gd name="T81" fmla="*/ 33 h 304"/>
                  <a:gd name="T82" fmla="*/ 13 w 400"/>
                  <a:gd name="T83" fmla="*/ 33 h 304"/>
                  <a:gd name="T84" fmla="*/ 13 w 400"/>
                  <a:gd name="T85" fmla="*/ 37 h 304"/>
                  <a:gd name="T86" fmla="*/ 12 w 400"/>
                  <a:gd name="T87" fmla="*/ 33 h 304"/>
                  <a:gd name="T88" fmla="*/ 11 w 400"/>
                  <a:gd name="T89" fmla="*/ 37 h 304"/>
                  <a:gd name="T90" fmla="*/ 10 w 400"/>
                  <a:gd name="T91" fmla="*/ 37 h 304"/>
                  <a:gd name="T92" fmla="*/ 9 w 400"/>
                  <a:gd name="T93" fmla="*/ 33 h 304"/>
                  <a:gd name="T94" fmla="*/ 9 w 400"/>
                  <a:gd name="T95" fmla="*/ 37 h 304"/>
                  <a:gd name="T96" fmla="*/ 7 w 400"/>
                  <a:gd name="T97" fmla="*/ 38 h 304"/>
                  <a:gd name="T98" fmla="*/ 6 w 400"/>
                  <a:gd name="T99" fmla="*/ 33 h 304"/>
                  <a:gd name="T100" fmla="*/ 6 w 400"/>
                  <a:gd name="T101" fmla="*/ 35 h 304"/>
                  <a:gd name="T102" fmla="*/ 5 w 400"/>
                  <a:gd name="T103" fmla="*/ 39 h 304"/>
                  <a:gd name="T104" fmla="*/ 3 w 400"/>
                  <a:gd name="T105" fmla="*/ 34 h 304"/>
                  <a:gd name="T106" fmla="*/ 3 w 400"/>
                  <a:gd name="T107" fmla="*/ 35 h 304"/>
                  <a:gd name="T108" fmla="*/ 3 w 400"/>
                  <a:gd name="T109" fmla="*/ 39 h 304"/>
                  <a:gd name="T110" fmla="*/ 2 w 400"/>
                  <a:gd name="T111" fmla="*/ 39 h 3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0"/>
                  <a:gd name="T169" fmla="*/ 0 h 304"/>
                  <a:gd name="T170" fmla="*/ 400 w 400"/>
                  <a:gd name="T171" fmla="*/ 304 h 3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0" h="304">
                    <a:moveTo>
                      <a:pt x="15" y="303"/>
                    </a:moveTo>
                    <a:lnTo>
                      <a:pt x="6" y="280"/>
                    </a:lnTo>
                    <a:lnTo>
                      <a:pt x="0" y="244"/>
                    </a:lnTo>
                    <a:lnTo>
                      <a:pt x="2" y="209"/>
                    </a:lnTo>
                    <a:lnTo>
                      <a:pt x="9" y="189"/>
                    </a:lnTo>
                    <a:lnTo>
                      <a:pt x="12" y="188"/>
                    </a:lnTo>
                    <a:lnTo>
                      <a:pt x="17" y="188"/>
                    </a:lnTo>
                    <a:lnTo>
                      <a:pt x="22" y="186"/>
                    </a:lnTo>
                    <a:lnTo>
                      <a:pt x="30" y="186"/>
                    </a:lnTo>
                    <a:lnTo>
                      <a:pt x="43" y="185"/>
                    </a:lnTo>
                    <a:lnTo>
                      <a:pt x="60" y="184"/>
                    </a:lnTo>
                    <a:lnTo>
                      <a:pt x="85" y="183"/>
                    </a:lnTo>
                    <a:lnTo>
                      <a:pt x="117" y="181"/>
                    </a:lnTo>
                    <a:lnTo>
                      <a:pt x="131" y="178"/>
                    </a:lnTo>
                    <a:lnTo>
                      <a:pt x="143" y="176"/>
                    </a:lnTo>
                    <a:lnTo>
                      <a:pt x="155" y="174"/>
                    </a:lnTo>
                    <a:lnTo>
                      <a:pt x="166" y="171"/>
                    </a:lnTo>
                    <a:lnTo>
                      <a:pt x="176" y="168"/>
                    </a:lnTo>
                    <a:lnTo>
                      <a:pt x="184" y="161"/>
                    </a:lnTo>
                    <a:lnTo>
                      <a:pt x="189" y="152"/>
                    </a:lnTo>
                    <a:lnTo>
                      <a:pt x="193" y="139"/>
                    </a:lnTo>
                    <a:lnTo>
                      <a:pt x="200" y="140"/>
                    </a:lnTo>
                    <a:lnTo>
                      <a:pt x="208" y="143"/>
                    </a:lnTo>
                    <a:lnTo>
                      <a:pt x="214" y="145"/>
                    </a:lnTo>
                    <a:lnTo>
                      <a:pt x="218" y="146"/>
                    </a:lnTo>
                    <a:lnTo>
                      <a:pt x="221" y="144"/>
                    </a:lnTo>
                    <a:lnTo>
                      <a:pt x="222" y="141"/>
                    </a:lnTo>
                    <a:lnTo>
                      <a:pt x="224" y="138"/>
                    </a:lnTo>
                    <a:lnTo>
                      <a:pt x="226" y="131"/>
                    </a:lnTo>
                    <a:lnTo>
                      <a:pt x="236" y="122"/>
                    </a:lnTo>
                    <a:lnTo>
                      <a:pt x="246" y="114"/>
                    </a:lnTo>
                    <a:lnTo>
                      <a:pt x="257" y="103"/>
                    </a:lnTo>
                    <a:lnTo>
                      <a:pt x="272" y="92"/>
                    </a:lnTo>
                    <a:lnTo>
                      <a:pt x="290" y="77"/>
                    </a:lnTo>
                    <a:lnTo>
                      <a:pt x="313" y="57"/>
                    </a:lnTo>
                    <a:lnTo>
                      <a:pt x="340" y="33"/>
                    </a:lnTo>
                    <a:lnTo>
                      <a:pt x="376" y="2"/>
                    </a:lnTo>
                    <a:lnTo>
                      <a:pt x="385" y="1"/>
                    </a:lnTo>
                    <a:lnTo>
                      <a:pt x="390" y="0"/>
                    </a:lnTo>
                    <a:lnTo>
                      <a:pt x="395" y="0"/>
                    </a:lnTo>
                    <a:lnTo>
                      <a:pt x="400" y="0"/>
                    </a:lnTo>
                    <a:lnTo>
                      <a:pt x="400" y="11"/>
                    </a:lnTo>
                    <a:lnTo>
                      <a:pt x="397" y="24"/>
                    </a:lnTo>
                    <a:lnTo>
                      <a:pt x="391" y="35"/>
                    </a:lnTo>
                    <a:lnTo>
                      <a:pt x="383" y="48"/>
                    </a:lnTo>
                    <a:lnTo>
                      <a:pt x="373" y="60"/>
                    </a:lnTo>
                    <a:lnTo>
                      <a:pt x="363" y="70"/>
                    </a:lnTo>
                    <a:lnTo>
                      <a:pt x="354" y="80"/>
                    </a:lnTo>
                    <a:lnTo>
                      <a:pt x="347" y="88"/>
                    </a:lnTo>
                    <a:lnTo>
                      <a:pt x="339" y="99"/>
                    </a:lnTo>
                    <a:lnTo>
                      <a:pt x="332" y="108"/>
                    </a:lnTo>
                    <a:lnTo>
                      <a:pt x="324" y="118"/>
                    </a:lnTo>
                    <a:lnTo>
                      <a:pt x="317" y="129"/>
                    </a:lnTo>
                    <a:lnTo>
                      <a:pt x="309" y="129"/>
                    </a:lnTo>
                    <a:lnTo>
                      <a:pt x="304" y="131"/>
                    </a:lnTo>
                    <a:lnTo>
                      <a:pt x="299" y="133"/>
                    </a:lnTo>
                    <a:lnTo>
                      <a:pt x="292" y="135"/>
                    </a:lnTo>
                    <a:lnTo>
                      <a:pt x="293" y="136"/>
                    </a:lnTo>
                    <a:lnTo>
                      <a:pt x="293" y="137"/>
                    </a:lnTo>
                    <a:lnTo>
                      <a:pt x="293" y="138"/>
                    </a:lnTo>
                    <a:lnTo>
                      <a:pt x="293" y="139"/>
                    </a:lnTo>
                    <a:lnTo>
                      <a:pt x="299" y="137"/>
                    </a:lnTo>
                    <a:lnTo>
                      <a:pt x="305" y="135"/>
                    </a:lnTo>
                    <a:lnTo>
                      <a:pt x="309" y="133"/>
                    </a:lnTo>
                    <a:lnTo>
                      <a:pt x="315" y="131"/>
                    </a:lnTo>
                    <a:lnTo>
                      <a:pt x="315" y="135"/>
                    </a:lnTo>
                    <a:lnTo>
                      <a:pt x="315" y="137"/>
                    </a:lnTo>
                    <a:lnTo>
                      <a:pt x="315" y="140"/>
                    </a:lnTo>
                    <a:lnTo>
                      <a:pt x="314" y="143"/>
                    </a:lnTo>
                    <a:lnTo>
                      <a:pt x="306" y="145"/>
                    </a:lnTo>
                    <a:lnTo>
                      <a:pt x="297" y="150"/>
                    </a:lnTo>
                    <a:lnTo>
                      <a:pt x="289" y="154"/>
                    </a:lnTo>
                    <a:lnTo>
                      <a:pt x="284" y="161"/>
                    </a:lnTo>
                    <a:lnTo>
                      <a:pt x="289" y="159"/>
                    </a:lnTo>
                    <a:lnTo>
                      <a:pt x="297" y="155"/>
                    </a:lnTo>
                    <a:lnTo>
                      <a:pt x="305" y="153"/>
                    </a:lnTo>
                    <a:lnTo>
                      <a:pt x="310" y="155"/>
                    </a:lnTo>
                    <a:lnTo>
                      <a:pt x="306" y="160"/>
                    </a:lnTo>
                    <a:lnTo>
                      <a:pt x="301" y="165"/>
                    </a:lnTo>
                    <a:lnTo>
                      <a:pt x="297" y="168"/>
                    </a:lnTo>
                    <a:lnTo>
                      <a:pt x="292" y="170"/>
                    </a:lnTo>
                    <a:lnTo>
                      <a:pt x="287" y="174"/>
                    </a:lnTo>
                    <a:lnTo>
                      <a:pt x="283" y="177"/>
                    </a:lnTo>
                    <a:lnTo>
                      <a:pt x="278" y="180"/>
                    </a:lnTo>
                    <a:lnTo>
                      <a:pt x="272" y="183"/>
                    </a:lnTo>
                    <a:lnTo>
                      <a:pt x="276" y="183"/>
                    </a:lnTo>
                    <a:lnTo>
                      <a:pt x="280" y="183"/>
                    </a:lnTo>
                    <a:lnTo>
                      <a:pt x="284" y="183"/>
                    </a:lnTo>
                    <a:lnTo>
                      <a:pt x="287" y="183"/>
                    </a:lnTo>
                    <a:lnTo>
                      <a:pt x="287" y="184"/>
                    </a:lnTo>
                    <a:lnTo>
                      <a:pt x="287" y="185"/>
                    </a:lnTo>
                    <a:lnTo>
                      <a:pt x="287" y="186"/>
                    </a:lnTo>
                    <a:lnTo>
                      <a:pt x="289" y="188"/>
                    </a:lnTo>
                    <a:lnTo>
                      <a:pt x="275" y="195"/>
                    </a:lnTo>
                    <a:lnTo>
                      <a:pt x="268" y="198"/>
                    </a:lnTo>
                    <a:lnTo>
                      <a:pt x="266" y="200"/>
                    </a:lnTo>
                    <a:lnTo>
                      <a:pt x="264" y="201"/>
                    </a:lnTo>
                    <a:lnTo>
                      <a:pt x="268" y="201"/>
                    </a:lnTo>
                    <a:lnTo>
                      <a:pt x="271" y="201"/>
                    </a:lnTo>
                    <a:lnTo>
                      <a:pt x="275" y="203"/>
                    </a:lnTo>
                    <a:lnTo>
                      <a:pt x="278" y="203"/>
                    </a:lnTo>
                    <a:lnTo>
                      <a:pt x="275" y="209"/>
                    </a:lnTo>
                    <a:lnTo>
                      <a:pt x="269" y="213"/>
                    </a:lnTo>
                    <a:lnTo>
                      <a:pt x="263" y="216"/>
                    </a:lnTo>
                    <a:lnTo>
                      <a:pt x="260" y="220"/>
                    </a:lnTo>
                    <a:lnTo>
                      <a:pt x="262" y="221"/>
                    </a:lnTo>
                    <a:lnTo>
                      <a:pt x="263" y="221"/>
                    </a:lnTo>
                    <a:lnTo>
                      <a:pt x="266" y="223"/>
                    </a:lnTo>
                    <a:lnTo>
                      <a:pt x="267" y="228"/>
                    </a:lnTo>
                    <a:lnTo>
                      <a:pt x="262" y="233"/>
                    </a:lnTo>
                    <a:lnTo>
                      <a:pt x="260" y="235"/>
                    </a:lnTo>
                    <a:lnTo>
                      <a:pt x="256" y="237"/>
                    </a:lnTo>
                    <a:lnTo>
                      <a:pt x="251" y="239"/>
                    </a:lnTo>
                    <a:lnTo>
                      <a:pt x="252" y="242"/>
                    </a:lnTo>
                    <a:lnTo>
                      <a:pt x="253" y="243"/>
                    </a:lnTo>
                    <a:lnTo>
                      <a:pt x="253" y="245"/>
                    </a:lnTo>
                    <a:lnTo>
                      <a:pt x="254" y="250"/>
                    </a:lnTo>
                    <a:lnTo>
                      <a:pt x="253" y="251"/>
                    </a:lnTo>
                    <a:lnTo>
                      <a:pt x="252" y="253"/>
                    </a:lnTo>
                    <a:lnTo>
                      <a:pt x="249" y="254"/>
                    </a:lnTo>
                    <a:lnTo>
                      <a:pt x="248" y="257"/>
                    </a:lnTo>
                    <a:lnTo>
                      <a:pt x="247" y="254"/>
                    </a:lnTo>
                    <a:lnTo>
                      <a:pt x="247" y="252"/>
                    </a:lnTo>
                    <a:lnTo>
                      <a:pt x="246" y="251"/>
                    </a:lnTo>
                    <a:lnTo>
                      <a:pt x="246" y="249"/>
                    </a:lnTo>
                    <a:lnTo>
                      <a:pt x="245" y="249"/>
                    </a:lnTo>
                    <a:lnTo>
                      <a:pt x="244" y="249"/>
                    </a:lnTo>
                    <a:lnTo>
                      <a:pt x="242" y="249"/>
                    </a:lnTo>
                    <a:lnTo>
                      <a:pt x="241" y="249"/>
                    </a:lnTo>
                    <a:lnTo>
                      <a:pt x="241" y="258"/>
                    </a:lnTo>
                    <a:lnTo>
                      <a:pt x="239" y="265"/>
                    </a:lnTo>
                    <a:lnTo>
                      <a:pt x="236" y="271"/>
                    </a:lnTo>
                    <a:lnTo>
                      <a:pt x="226" y="275"/>
                    </a:lnTo>
                    <a:lnTo>
                      <a:pt x="226" y="267"/>
                    </a:lnTo>
                    <a:lnTo>
                      <a:pt x="225" y="261"/>
                    </a:lnTo>
                    <a:lnTo>
                      <a:pt x="223" y="256"/>
                    </a:lnTo>
                    <a:lnTo>
                      <a:pt x="221" y="251"/>
                    </a:lnTo>
                    <a:lnTo>
                      <a:pt x="219" y="251"/>
                    </a:lnTo>
                    <a:lnTo>
                      <a:pt x="219" y="252"/>
                    </a:lnTo>
                    <a:lnTo>
                      <a:pt x="218" y="252"/>
                    </a:lnTo>
                    <a:lnTo>
                      <a:pt x="218" y="258"/>
                    </a:lnTo>
                    <a:lnTo>
                      <a:pt x="218" y="265"/>
                    </a:lnTo>
                    <a:lnTo>
                      <a:pt x="217" y="272"/>
                    </a:lnTo>
                    <a:lnTo>
                      <a:pt x="217" y="277"/>
                    </a:lnTo>
                    <a:lnTo>
                      <a:pt x="209" y="277"/>
                    </a:lnTo>
                    <a:lnTo>
                      <a:pt x="206" y="268"/>
                    </a:lnTo>
                    <a:lnTo>
                      <a:pt x="203" y="256"/>
                    </a:lnTo>
                    <a:lnTo>
                      <a:pt x="203" y="249"/>
                    </a:lnTo>
                    <a:lnTo>
                      <a:pt x="202" y="249"/>
                    </a:lnTo>
                    <a:lnTo>
                      <a:pt x="201" y="248"/>
                    </a:lnTo>
                    <a:lnTo>
                      <a:pt x="199" y="248"/>
                    </a:lnTo>
                    <a:lnTo>
                      <a:pt x="198" y="248"/>
                    </a:lnTo>
                    <a:lnTo>
                      <a:pt x="199" y="260"/>
                    </a:lnTo>
                    <a:lnTo>
                      <a:pt x="199" y="272"/>
                    </a:lnTo>
                    <a:lnTo>
                      <a:pt x="194" y="280"/>
                    </a:lnTo>
                    <a:lnTo>
                      <a:pt x="183" y="283"/>
                    </a:lnTo>
                    <a:lnTo>
                      <a:pt x="181" y="276"/>
                    </a:lnTo>
                    <a:lnTo>
                      <a:pt x="181" y="268"/>
                    </a:lnTo>
                    <a:lnTo>
                      <a:pt x="180" y="261"/>
                    </a:lnTo>
                    <a:lnTo>
                      <a:pt x="180" y="254"/>
                    </a:lnTo>
                    <a:lnTo>
                      <a:pt x="179" y="253"/>
                    </a:lnTo>
                    <a:lnTo>
                      <a:pt x="178" y="253"/>
                    </a:lnTo>
                    <a:lnTo>
                      <a:pt x="176" y="253"/>
                    </a:lnTo>
                    <a:lnTo>
                      <a:pt x="174" y="253"/>
                    </a:lnTo>
                    <a:lnTo>
                      <a:pt x="174" y="261"/>
                    </a:lnTo>
                    <a:lnTo>
                      <a:pt x="174" y="268"/>
                    </a:lnTo>
                    <a:lnTo>
                      <a:pt x="174" y="275"/>
                    </a:lnTo>
                    <a:lnTo>
                      <a:pt x="174" y="283"/>
                    </a:lnTo>
                    <a:lnTo>
                      <a:pt x="170" y="284"/>
                    </a:lnTo>
                    <a:lnTo>
                      <a:pt x="165" y="284"/>
                    </a:lnTo>
                    <a:lnTo>
                      <a:pt x="162" y="284"/>
                    </a:lnTo>
                    <a:lnTo>
                      <a:pt x="159" y="284"/>
                    </a:lnTo>
                    <a:lnTo>
                      <a:pt x="158" y="277"/>
                    </a:lnTo>
                    <a:lnTo>
                      <a:pt x="158" y="271"/>
                    </a:lnTo>
                    <a:lnTo>
                      <a:pt x="157" y="264"/>
                    </a:lnTo>
                    <a:lnTo>
                      <a:pt x="157" y="257"/>
                    </a:lnTo>
                    <a:lnTo>
                      <a:pt x="156" y="257"/>
                    </a:lnTo>
                    <a:lnTo>
                      <a:pt x="156" y="256"/>
                    </a:lnTo>
                    <a:lnTo>
                      <a:pt x="155" y="256"/>
                    </a:lnTo>
                    <a:lnTo>
                      <a:pt x="154" y="259"/>
                    </a:lnTo>
                    <a:lnTo>
                      <a:pt x="153" y="264"/>
                    </a:lnTo>
                    <a:lnTo>
                      <a:pt x="151" y="272"/>
                    </a:lnTo>
                    <a:lnTo>
                      <a:pt x="150" y="287"/>
                    </a:lnTo>
                    <a:lnTo>
                      <a:pt x="148" y="288"/>
                    </a:lnTo>
                    <a:lnTo>
                      <a:pt x="147" y="288"/>
                    </a:lnTo>
                    <a:lnTo>
                      <a:pt x="145" y="288"/>
                    </a:lnTo>
                    <a:lnTo>
                      <a:pt x="140" y="288"/>
                    </a:lnTo>
                    <a:lnTo>
                      <a:pt x="139" y="277"/>
                    </a:lnTo>
                    <a:lnTo>
                      <a:pt x="138" y="269"/>
                    </a:lnTo>
                    <a:lnTo>
                      <a:pt x="135" y="261"/>
                    </a:lnTo>
                    <a:lnTo>
                      <a:pt x="133" y="254"/>
                    </a:lnTo>
                    <a:lnTo>
                      <a:pt x="131" y="261"/>
                    </a:lnTo>
                    <a:lnTo>
                      <a:pt x="131" y="269"/>
                    </a:lnTo>
                    <a:lnTo>
                      <a:pt x="131" y="280"/>
                    </a:lnTo>
                    <a:lnTo>
                      <a:pt x="131" y="289"/>
                    </a:lnTo>
                    <a:lnTo>
                      <a:pt x="126" y="290"/>
                    </a:lnTo>
                    <a:lnTo>
                      <a:pt x="123" y="290"/>
                    </a:lnTo>
                    <a:lnTo>
                      <a:pt x="119" y="290"/>
                    </a:lnTo>
                    <a:lnTo>
                      <a:pt x="116" y="291"/>
                    </a:lnTo>
                    <a:lnTo>
                      <a:pt x="115" y="282"/>
                    </a:lnTo>
                    <a:lnTo>
                      <a:pt x="115" y="273"/>
                    </a:lnTo>
                    <a:lnTo>
                      <a:pt x="115" y="265"/>
                    </a:lnTo>
                    <a:lnTo>
                      <a:pt x="113" y="256"/>
                    </a:lnTo>
                    <a:lnTo>
                      <a:pt x="112" y="254"/>
                    </a:lnTo>
                    <a:lnTo>
                      <a:pt x="112" y="253"/>
                    </a:lnTo>
                    <a:lnTo>
                      <a:pt x="111" y="253"/>
                    </a:lnTo>
                    <a:lnTo>
                      <a:pt x="110" y="252"/>
                    </a:lnTo>
                    <a:lnTo>
                      <a:pt x="108" y="260"/>
                    </a:lnTo>
                    <a:lnTo>
                      <a:pt x="108" y="271"/>
                    </a:lnTo>
                    <a:lnTo>
                      <a:pt x="108" y="282"/>
                    </a:lnTo>
                    <a:lnTo>
                      <a:pt x="108" y="292"/>
                    </a:lnTo>
                    <a:lnTo>
                      <a:pt x="104" y="292"/>
                    </a:lnTo>
                    <a:lnTo>
                      <a:pt x="102" y="292"/>
                    </a:lnTo>
                    <a:lnTo>
                      <a:pt x="98" y="292"/>
                    </a:lnTo>
                    <a:lnTo>
                      <a:pt x="96" y="292"/>
                    </a:lnTo>
                    <a:lnTo>
                      <a:pt x="93" y="274"/>
                    </a:lnTo>
                    <a:lnTo>
                      <a:pt x="90" y="265"/>
                    </a:lnTo>
                    <a:lnTo>
                      <a:pt x="89" y="261"/>
                    </a:lnTo>
                    <a:lnTo>
                      <a:pt x="88" y="259"/>
                    </a:lnTo>
                    <a:lnTo>
                      <a:pt x="86" y="266"/>
                    </a:lnTo>
                    <a:lnTo>
                      <a:pt x="86" y="274"/>
                    </a:lnTo>
                    <a:lnTo>
                      <a:pt x="86" y="284"/>
                    </a:lnTo>
                    <a:lnTo>
                      <a:pt x="86" y="294"/>
                    </a:lnTo>
                    <a:lnTo>
                      <a:pt x="85" y="295"/>
                    </a:lnTo>
                    <a:lnTo>
                      <a:pt x="83" y="296"/>
                    </a:lnTo>
                    <a:lnTo>
                      <a:pt x="81" y="296"/>
                    </a:lnTo>
                    <a:lnTo>
                      <a:pt x="78" y="297"/>
                    </a:lnTo>
                    <a:lnTo>
                      <a:pt x="77" y="288"/>
                    </a:lnTo>
                    <a:lnTo>
                      <a:pt x="75" y="279"/>
                    </a:lnTo>
                    <a:lnTo>
                      <a:pt x="73" y="271"/>
                    </a:lnTo>
                    <a:lnTo>
                      <a:pt x="72" y="261"/>
                    </a:lnTo>
                    <a:lnTo>
                      <a:pt x="71" y="261"/>
                    </a:lnTo>
                    <a:lnTo>
                      <a:pt x="70" y="260"/>
                    </a:lnTo>
                    <a:lnTo>
                      <a:pt x="67" y="260"/>
                    </a:lnTo>
                    <a:lnTo>
                      <a:pt x="66" y="260"/>
                    </a:lnTo>
                    <a:lnTo>
                      <a:pt x="66" y="269"/>
                    </a:lnTo>
                    <a:lnTo>
                      <a:pt x="67" y="279"/>
                    </a:lnTo>
                    <a:lnTo>
                      <a:pt x="67" y="288"/>
                    </a:lnTo>
                    <a:lnTo>
                      <a:pt x="67" y="297"/>
                    </a:lnTo>
                    <a:lnTo>
                      <a:pt x="65" y="299"/>
                    </a:lnTo>
                    <a:lnTo>
                      <a:pt x="63" y="299"/>
                    </a:lnTo>
                    <a:lnTo>
                      <a:pt x="59" y="299"/>
                    </a:lnTo>
                    <a:lnTo>
                      <a:pt x="57" y="298"/>
                    </a:lnTo>
                    <a:lnTo>
                      <a:pt x="56" y="289"/>
                    </a:lnTo>
                    <a:lnTo>
                      <a:pt x="55" y="280"/>
                    </a:lnTo>
                    <a:lnTo>
                      <a:pt x="52" y="271"/>
                    </a:lnTo>
                    <a:lnTo>
                      <a:pt x="51" y="261"/>
                    </a:lnTo>
                    <a:lnTo>
                      <a:pt x="50" y="261"/>
                    </a:lnTo>
                    <a:lnTo>
                      <a:pt x="50" y="260"/>
                    </a:lnTo>
                    <a:lnTo>
                      <a:pt x="49" y="260"/>
                    </a:lnTo>
                    <a:lnTo>
                      <a:pt x="48" y="271"/>
                    </a:lnTo>
                    <a:lnTo>
                      <a:pt x="47" y="279"/>
                    </a:lnTo>
                    <a:lnTo>
                      <a:pt x="47" y="288"/>
                    </a:lnTo>
                    <a:lnTo>
                      <a:pt x="47" y="302"/>
                    </a:lnTo>
                    <a:lnTo>
                      <a:pt x="43" y="303"/>
                    </a:lnTo>
                    <a:lnTo>
                      <a:pt x="41" y="304"/>
                    </a:lnTo>
                    <a:lnTo>
                      <a:pt x="39" y="304"/>
                    </a:lnTo>
                    <a:lnTo>
                      <a:pt x="34" y="304"/>
                    </a:lnTo>
                    <a:lnTo>
                      <a:pt x="28" y="295"/>
                    </a:lnTo>
                    <a:lnTo>
                      <a:pt x="26" y="284"/>
                    </a:lnTo>
                    <a:lnTo>
                      <a:pt x="26" y="273"/>
                    </a:lnTo>
                    <a:lnTo>
                      <a:pt x="26" y="265"/>
                    </a:lnTo>
                    <a:lnTo>
                      <a:pt x="25" y="264"/>
                    </a:lnTo>
                    <a:lnTo>
                      <a:pt x="24" y="264"/>
                    </a:lnTo>
                    <a:lnTo>
                      <a:pt x="22" y="264"/>
                    </a:lnTo>
                    <a:lnTo>
                      <a:pt x="21" y="265"/>
                    </a:lnTo>
                    <a:lnTo>
                      <a:pt x="20" y="274"/>
                    </a:lnTo>
                    <a:lnTo>
                      <a:pt x="20" y="283"/>
                    </a:lnTo>
                    <a:lnTo>
                      <a:pt x="19" y="294"/>
                    </a:lnTo>
                    <a:lnTo>
                      <a:pt x="19" y="303"/>
                    </a:lnTo>
                    <a:lnTo>
                      <a:pt x="18" y="304"/>
                    </a:lnTo>
                    <a:lnTo>
                      <a:pt x="17" y="304"/>
                    </a:lnTo>
                    <a:lnTo>
                      <a:pt x="15" y="303"/>
                    </a:lnTo>
                    <a:close/>
                  </a:path>
                </a:pathLst>
              </a:custGeom>
              <a:solidFill>
                <a:schemeClr val="tx1"/>
              </a:solidFill>
              <a:ln w="9525">
                <a:noFill/>
                <a:round/>
                <a:headEnd/>
                <a:tailEnd/>
              </a:ln>
            </p:spPr>
            <p:txBody>
              <a:bodyPr/>
              <a:lstStyle/>
              <a:p>
                <a:endParaRPr lang="da-DK"/>
              </a:p>
            </p:txBody>
          </p:sp>
          <p:sp>
            <p:nvSpPr>
              <p:cNvPr id="136461" name="Freeform 60"/>
              <p:cNvSpPr>
                <a:spLocks/>
              </p:cNvSpPr>
              <p:nvPr/>
            </p:nvSpPr>
            <p:spPr bwMode="auto">
              <a:xfrm>
                <a:off x="1501" y="3461"/>
                <a:ext cx="76" cy="117"/>
              </a:xfrm>
              <a:custGeom>
                <a:avLst/>
                <a:gdLst>
                  <a:gd name="T0" fmla="*/ 13 w 150"/>
                  <a:gd name="T1" fmla="*/ 29 h 234"/>
                  <a:gd name="T2" fmla="*/ 12 w 150"/>
                  <a:gd name="T3" fmla="*/ 28 h 234"/>
                  <a:gd name="T4" fmla="*/ 12 w 150"/>
                  <a:gd name="T5" fmla="*/ 27 h 234"/>
                  <a:gd name="T6" fmla="*/ 11 w 150"/>
                  <a:gd name="T7" fmla="*/ 27 h 234"/>
                  <a:gd name="T8" fmla="*/ 10 w 150"/>
                  <a:gd name="T9" fmla="*/ 26 h 234"/>
                  <a:gd name="T10" fmla="*/ 10 w 150"/>
                  <a:gd name="T11" fmla="*/ 25 h 234"/>
                  <a:gd name="T12" fmla="*/ 9 w 150"/>
                  <a:gd name="T13" fmla="*/ 24 h 234"/>
                  <a:gd name="T14" fmla="*/ 8 w 150"/>
                  <a:gd name="T15" fmla="*/ 23 h 234"/>
                  <a:gd name="T16" fmla="*/ 8 w 150"/>
                  <a:gd name="T17" fmla="*/ 21 h 234"/>
                  <a:gd name="T18" fmla="*/ 7 w 150"/>
                  <a:gd name="T19" fmla="*/ 20 h 234"/>
                  <a:gd name="T20" fmla="*/ 7 w 150"/>
                  <a:gd name="T21" fmla="*/ 19 h 234"/>
                  <a:gd name="T22" fmla="*/ 6 w 150"/>
                  <a:gd name="T23" fmla="*/ 18 h 234"/>
                  <a:gd name="T24" fmla="*/ 6 w 150"/>
                  <a:gd name="T25" fmla="*/ 17 h 234"/>
                  <a:gd name="T26" fmla="*/ 4 w 150"/>
                  <a:gd name="T27" fmla="*/ 13 h 234"/>
                  <a:gd name="T28" fmla="*/ 3 w 150"/>
                  <a:gd name="T29" fmla="*/ 10 h 234"/>
                  <a:gd name="T30" fmla="*/ 2 w 150"/>
                  <a:gd name="T31" fmla="*/ 7 h 234"/>
                  <a:gd name="T32" fmla="*/ 1 w 150"/>
                  <a:gd name="T33" fmla="*/ 6 h 234"/>
                  <a:gd name="T34" fmla="*/ 1 w 150"/>
                  <a:gd name="T35" fmla="*/ 5 h 234"/>
                  <a:gd name="T36" fmla="*/ 1 w 150"/>
                  <a:gd name="T37" fmla="*/ 5 h 234"/>
                  <a:gd name="T38" fmla="*/ 0 w 150"/>
                  <a:gd name="T39" fmla="*/ 4 h 234"/>
                  <a:gd name="T40" fmla="*/ 0 w 150"/>
                  <a:gd name="T41" fmla="*/ 4 h 234"/>
                  <a:gd name="T42" fmla="*/ 1 w 150"/>
                  <a:gd name="T43" fmla="*/ 3 h 234"/>
                  <a:gd name="T44" fmla="*/ 1 w 150"/>
                  <a:gd name="T45" fmla="*/ 3 h 234"/>
                  <a:gd name="T46" fmla="*/ 1 w 150"/>
                  <a:gd name="T47" fmla="*/ 2 h 234"/>
                  <a:gd name="T48" fmla="*/ 1 w 150"/>
                  <a:gd name="T49" fmla="*/ 1 h 234"/>
                  <a:gd name="T50" fmla="*/ 2 w 150"/>
                  <a:gd name="T51" fmla="*/ 1 h 234"/>
                  <a:gd name="T52" fmla="*/ 2 w 150"/>
                  <a:gd name="T53" fmla="*/ 1 h 234"/>
                  <a:gd name="T54" fmla="*/ 3 w 150"/>
                  <a:gd name="T55" fmla="*/ 1 h 234"/>
                  <a:gd name="T56" fmla="*/ 4 w 150"/>
                  <a:gd name="T57" fmla="*/ 0 h 234"/>
                  <a:gd name="T58" fmla="*/ 6 w 150"/>
                  <a:gd name="T59" fmla="*/ 4 h 234"/>
                  <a:gd name="T60" fmla="*/ 8 w 150"/>
                  <a:gd name="T61" fmla="*/ 7 h 234"/>
                  <a:gd name="T62" fmla="*/ 10 w 150"/>
                  <a:gd name="T63" fmla="*/ 10 h 234"/>
                  <a:gd name="T64" fmla="*/ 12 w 150"/>
                  <a:gd name="T65" fmla="*/ 14 h 234"/>
                  <a:gd name="T66" fmla="*/ 14 w 150"/>
                  <a:gd name="T67" fmla="*/ 17 h 234"/>
                  <a:gd name="T68" fmla="*/ 16 w 150"/>
                  <a:gd name="T69" fmla="*/ 21 h 234"/>
                  <a:gd name="T70" fmla="*/ 18 w 150"/>
                  <a:gd name="T71" fmla="*/ 25 h 234"/>
                  <a:gd name="T72" fmla="*/ 20 w 150"/>
                  <a:gd name="T73" fmla="*/ 28 h 234"/>
                  <a:gd name="T74" fmla="*/ 19 w 150"/>
                  <a:gd name="T75" fmla="*/ 29 h 234"/>
                  <a:gd name="T76" fmla="*/ 18 w 150"/>
                  <a:gd name="T77" fmla="*/ 29 h 234"/>
                  <a:gd name="T78" fmla="*/ 17 w 150"/>
                  <a:gd name="T79" fmla="*/ 29 h 234"/>
                  <a:gd name="T80" fmla="*/ 16 w 150"/>
                  <a:gd name="T81" fmla="*/ 29 h 234"/>
                  <a:gd name="T82" fmla="*/ 15 w 150"/>
                  <a:gd name="T83" fmla="*/ 29 h 234"/>
                  <a:gd name="T84" fmla="*/ 14 w 150"/>
                  <a:gd name="T85" fmla="*/ 29 h 234"/>
                  <a:gd name="T86" fmla="*/ 14 w 150"/>
                  <a:gd name="T87" fmla="*/ 29 h 234"/>
                  <a:gd name="T88" fmla="*/ 13 w 150"/>
                  <a:gd name="T89" fmla="*/ 29 h 234"/>
                  <a:gd name="T90" fmla="*/ 13 w 150"/>
                  <a:gd name="T91" fmla="*/ 29 h 234"/>
                  <a:gd name="T92" fmla="*/ 13 w 150"/>
                  <a:gd name="T93" fmla="*/ 29 h 234"/>
                  <a:gd name="T94" fmla="*/ 13 w 150"/>
                  <a:gd name="T95" fmla="*/ 29 h 234"/>
                  <a:gd name="T96" fmla="*/ 13 w 150"/>
                  <a:gd name="T97" fmla="*/ 29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0"/>
                  <a:gd name="T148" fmla="*/ 0 h 234"/>
                  <a:gd name="T149" fmla="*/ 150 w 150"/>
                  <a:gd name="T150" fmla="*/ 234 h 2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0" h="234">
                    <a:moveTo>
                      <a:pt x="99" y="233"/>
                    </a:moveTo>
                    <a:lnTo>
                      <a:pt x="94" y="223"/>
                    </a:lnTo>
                    <a:lnTo>
                      <a:pt x="88" y="216"/>
                    </a:lnTo>
                    <a:lnTo>
                      <a:pt x="84" y="211"/>
                    </a:lnTo>
                    <a:lnTo>
                      <a:pt x="78" y="206"/>
                    </a:lnTo>
                    <a:lnTo>
                      <a:pt x="73" y="196"/>
                    </a:lnTo>
                    <a:lnTo>
                      <a:pt x="69" y="187"/>
                    </a:lnTo>
                    <a:lnTo>
                      <a:pt x="64" y="177"/>
                    </a:lnTo>
                    <a:lnTo>
                      <a:pt x="59" y="168"/>
                    </a:lnTo>
                    <a:lnTo>
                      <a:pt x="55" y="158"/>
                    </a:lnTo>
                    <a:lnTo>
                      <a:pt x="50" y="149"/>
                    </a:lnTo>
                    <a:lnTo>
                      <a:pt x="46" y="140"/>
                    </a:lnTo>
                    <a:lnTo>
                      <a:pt x="41" y="131"/>
                    </a:lnTo>
                    <a:lnTo>
                      <a:pt x="27" y="98"/>
                    </a:lnTo>
                    <a:lnTo>
                      <a:pt x="17" y="74"/>
                    </a:lnTo>
                    <a:lnTo>
                      <a:pt x="10" y="57"/>
                    </a:lnTo>
                    <a:lnTo>
                      <a:pt x="5" y="45"/>
                    </a:lnTo>
                    <a:lnTo>
                      <a:pt x="2" y="37"/>
                    </a:lnTo>
                    <a:lnTo>
                      <a:pt x="1" y="34"/>
                    </a:lnTo>
                    <a:lnTo>
                      <a:pt x="0" y="30"/>
                    </a:lnTo>
                    <a:lnTo>
                      <a:pt x="0" y="29"/>
                    </a:lnTo>
                    <a:lnTo>
                      <a:pt x="4" y="23"/>
                    </a:lnTo>
                    <a:lnTo>
                      <a:pt x="6" y="18"/>
                    </a:lnTo>
                    <a:lnTo>
                      <a:pt x="6" y="12"/>
                    </a:lnTo>
                    <a:lnTo>
                      <a:pt x="6" y="5"/>
                    </a:lnTo>
                    <a:lnTo>
                      <a:pt x="11" y="4"/>
                    </a:lnTo>
                    <a:lnTo>
                      <a:pt x="16" y="3"/>
                    </a:lnTo>
                    <a:lnTo>
                      <a:pt x="20" y="2"/>
                    </a:lnTo>
                    <a:lnTo>
                      <a:pt x="25" y="0"/>
                    </a:lnTo>
                    <a:lnTo>
                      <a:pt x="42" y="26"/>
                    </a:lnTo>
                    <a:lnTo>
                      <a:pt x="59" y="52"/>
                    </a:lnTo>
                    <a:lnTo>
                      <a:pt x="76" y="80"/>
                    </a:lnTo>
                    <a:lnTo>
                      <a:pt x="92" y="108"/>
                    </a:lnTo>
                    <a:lnTo>
                      <a:pt x="107" y="136"/>
                    </a:lnTo>
                    <a:lnTo>
                      <a:pt x="122" y="165"/>
                    </a:lnTo>
                    <a:lnTo>
                      <a:pt x="136" y="195"/>
                    </a:lnTo>
                    <a:lnTo>
                      <a:pt x="150" y="224"/>
                    </a:lnTo>
                    <a:lnTo>
                      <a:pt x="147" y="229"/>
                    </a:lnTo>
                    <a:lnTo>
                      <a:pt x="141" y="232"/>
                    </a:lnTo>
                    <a:lnTo>
                      <a:pt x="134" y="234"/>
                    </a:lnTo>
                    <a:lnTo>
                      <a:pt x="126" y="234"/>
                    </a:lnTo>
                    <a:lnTo>
                      <a:pt x="118" y="234"/>
                    </a:lnTo>
                    <a:lnTo>
                      <a:pt x="111" y="234"/>
                    </a:lnTo>
                    <a:lnTo>
                      <a:pt x="104" y="233"/>
                    </a:lnTo>
                    <a:lnTo>
                      <a:pt x="99" y="233"/>
                    </a:lnTo>
                    <a:close/>
                  </a:path>
                </a:pathLst>
              </a:custGeom>
              <a:solidFill>
                <a:schemeClr val="tx1"/>
              </a:solidFill>
              <a:ln w="9525">
                <a:noFill/>
                <a:round/>
                <a:headEnd/>
                <a:tailEnd/>
              </a:ln>
            </p:spPr>
            <p:txBody>
              <a:bodyPr/>
              <a:lstStyle/>
              <a:p>
                <a:endParaRPr lang="da-DK"/>
              </a:p>
            </p:txBody>
          </p:sp>
          <p:sp>
            <p:nvSpPr>
              <p:cNvPr id="136462" name="Freeform 61"/>
              <p:cNvSpPr>
                <a:spLocks/>
              </p:cNvSpPr>
              <p:nvPr/>
            </p:nvSpPr>
            <p:spPr bwMode="auto">
              <a:xfrm>
                <a:off x="1627" y="3560"/>
                <a:ext cx="62" cy="16"/>
              </a:xfrm>
              <a:custGeom>
                <a:avLst/>
                <a:gdLst>
                  <a:gd name="T0" fmla="*/ 0 w 123"/>
                  <a:gd name="T1" fmla="*/ 4 h 33"/>
                  <a:gd name="T2" fmla="*/ 1 w 123"/>
                  <a:gd name="T3" fmla="*/ 3 h 33"/>
                  <a:gd name="T4" fmla="*/ 1 w 123"/>
                  <a:gd name="T5" fmla="*/ 2 h 33"/>
                  <a:gd name="T6" fmla="*/ 1 w 123"/>
                  <a:gd name="T7" fmla="*/ 1 h 33"/>
                  <a:gd name="T8" fmla="*/ 1 w 123"/>
                  <a:gd name="T9" fmla="*/ 0 h 33"/>
                  <a:gd name="T10" fmla="*/ 2 w 123"/>
                  <a:gd name="T11" fmla="*/ 0 h 33"/>
                  <a:gd name="T12" fmla="*/ 2 w 123"/>
                  <a:gd name="T13" fmla="*/ 0 h 33"/>
                  <a:gd name="T14" fmla="*/ 3 w 123"/>
                  <a:gd name="T15" fmla="*/ 0 h 33"/>
                  <a:gd name="T16" fmla="*/ 4 w 123"/>
                  <a:gd name="T17" fmla="*/ 0 h 33"/>
                  <a:gd name="T18" fmla="*/ 5 w 123"/>
                  <a:gd name="T19" fmla="*/ 0 h 33"/>
                  <a:gd name="T20" fmla="*/ 8 w 123"/>
                  <a:gd name="T21" fmla="*/ 0 h 33"/>
                  <a:gd name="T22" fmla="*/ 11 w 123"/>
                  <a:gd name="T23" fmla="*/ 0 h 33"/>
                  <a:gd name="T24" fmla="*/ 16 w 123"/>
                  <a:gd name="T25" fmla="*/ 0 h 33"/>
                  <a:gd name="T26" fmla="*/ 15 w 123"/>
                  <a:gd name="T27" fmla="*/ 0 h 33"/>
                  <a:gd name="T28" fmla="*/ 15 w 123"/>
                  <a:gd name="T29" fmla="*/ 1 h 33"/>
                  <a:gd name="T30" fmla="*/ 14 w 123"/>
                  <a:gd name="T31" fmla="*/ 1 h 33"/>
                  <a:gd name="T32" fmla="*/ 13 w 123"/>
                  <a:gd name="T33" fmla="*/ 2 h 33"/>
                  <a:gd name="T34" fmla="*/ 12 w 123"/>
                  <a:gd name="T35" fmla="*/ 2 h 33"/>
                  <a:gd name="T36" fmla="*/ 11 w 123"/>
                  <a:gd name="T37" fmla="*/ 2 h 33"/>
                  <a:gd name="T38" fmla="*/ 11 w 123"/>
                  <a:gd name="T39" fmla="*/ 3 h 33"/>
                  <a:gd name="T40" fmla="*/ 10 w 123"/>
                  <a:gd name="T41" fmla="*/ 3 h 33"/>
                  <a:gd name="T42" fmla="*/ 9 w 123"/>
                  <a:gd name="T43" fmla="*/ 3 h 33"/>
                  <a:gd name="T44" fmla="*/ 8 w 123"/>
                  <a:gd name="T45" fmla="*/ 3 h 33"/>
                  <a:gd name="T46" fmla="*/ 7 w 123"/>
                  <a:gd name="T47" fmla="*/ 4 h 33"/>
                  <a:gd name="T48" fmla="*/ 6 w 123"/>
                  <a:gd name="T49" fmla="*/ 4 h 33"/>
                  <a:gd name="T50" fmla="*/ 4 w 123"/>
                  <a:gd name="T51" fmla="*/ 4 h 33"/>
                  <a:gd name="T52" fmla="*/ 3 w 123"/>
                  <a:gd name="T53" fmla="*/ 4 h 33"/>
                  <a:gd name="T54" fmla="*/ 2 w 123"/>
                  <a:gd name="T55" fmla="*/ 4 h 33"/>
                  <a:gd name="T56" fmla="*/ 0 w 123"/>
                  <a:gd name="T57" fmla="*/ 4 h 33"/>
                  <a:gd name="T58" fmla="*/ 0 w 123"/>
                  <a:gd name="T59" fmla="*/ 4 h 33"/>
                  <a:gd name="T60" fmla="*/ 0 w 123"/>
                  <a:gd name="T61" fmla="*/ 4 h 33"/>
                  <a:gd name="T62" fmla="*/ 0 w 123"/>
                  <a:gd name="T63" fmla="*/ 4 h 33"/>
                  <a:gd name="T64" fmla="*/ 0 w 123"/>
                  <a:gd name="T65" fmla="*/ 4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33"/>
                  <a:gd name="T101" fmla="*/ 123 w 123"/>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33">
                    <a:moveTo>
                      <a:pt x="0" y="33"/>
                    </a:moveTo>
                    <a:lnTo>
                      <a:pt x="1" y="24"/>
                    </a:lnTo>
                    <a:lnTo>
                      <a:pt x="3" y="16"/>
                    </a:lnTo>
                    <a:lnTo>
                      <a:pt x="6" y="8"/>
                    </a:lnTo>
                    <a:lnTo>
                      <a:pt x="8" y="1"/>
                    </a:lnTo>
                    <a:lnTo>
                      <a:pt x="10" y="1"/>
                    </a:lnTo>
                    <a:lnTo>
                      <a:pt x="13" y="0"/>
                    </a:lnTo>
                    <a:lnTo>
                      <a:pt x="17" y="0"/>
                    </a:lnTo>
                    <a:lnTo>
                      <a:pt x="26" y="0"/>
                    </a:lnTo>
                    <a:lnTo>
                      <a:pt x="39" y="1"/>
                    </a:lnTo>
                    <a:lnTo>
                      <a:pt x="59" y="1"/>
                    </a:lnTo>
                    <a:lnTo>
                      <a:pt x="86" y="1"/>
                    </a:lnTo>
                    <a:lnTo>
                      <a:pt x="123" y="2"/>
                    </a:lnTo>
                    <a:lnTo>
                      <a:pt x="119" y="5"/>
                    </a:lnTo>
                    <a:lnTo>
                      <a:pt x="113" y="9"/>
                    </a:lnTo>
                    <a:lnTo>
                      <a:pt x="106" y="12"/>
                    </a:lnTo>
                    <a:lnTo>
                      <a:pt x="99" y="16"/>
                    </a:lnTo>
                    <a:lnTo>
                      <a:pt x="92" y="19"/>
                    </a:lnTo>
                    <a:lnTo>
                      <a:pt x="86" y="23"/>
                    </a:lnTo>
                    <a:lnTo>
                      <a:pt x="82" y="25"/>
                    </a:lnTo>
                    <a:lnTo>
                      <a:pt x="79" y="27"/>
                    </a:lnTo>
                    <a:lnTo>
                      <a:pt x="70" y="29"/>
                    </a:lnTo>
                    <a:lnTo>
                      <a:pt x="61" y="31"/>
                    </a:lnTo>
                    <a:lnTo>
                      <a:pt x="52" y="32"/>
                    </a:lnTo>
                    <a:lnTo>
                      <a:pt x="41" y="32"/>
                    </a:lnTo>
                    <a:lnTo>
                      <a:pt x="30" y="32"/>
                    </a:lnTo>
                    <a:lnTo>
                      <a:pt x="19" y="32"/>
                    </a:lnTo>
                    <a:lnTo>
                      <a:pt x="10" y="32"/>
                    </a:lnTo>
                    <a:lnTo>
                      <a:pt x="0" y="33"/>
                    </a:lnTo>
                    <a:close/>
                  </a:path>
                </a:pathLst>
              </a:custGeom>
              <a:solidFill>
                <a:srgbClr val="FFFFFF"/>
              </a:solidFill>
              <a:ln w="9525">
                <a:noFill/>
                <a:round/>
                <a:headEnd/>
                <a:tailEnd/>
              </a:ln>
            </p:spPr>
            <p:txBody>
              <a:bodyPr/>
              <a:lstStyle/>
              <a:p>
                <a:endParaRPr lang="da-DK"/>
              </a:p>
            </p:txBody>
          </p:sp>
          <p:sp>
            <p:nvSpPr>
              <p:cNvPr id="136463" name="Freeform 62"/>
              <p:cNvSpPr>
                <a:spLocks/>
              </p:cNvSpPr>
              <p:nvPr/>
            </p:nvSpPr>
            <p:spPr bwMode="auto">
              <a:xfrm>
                <a:off x="1995" y="3536"/>
                <a:ext cx="55" cy="40"/>
              </a:xfrm>
              <a:custGeom>
                <a:avLst/>
                <a:gdLst>
                  <a:gd name="T0" fmla="*/ 10 w 111"/>
                  <a:gd name="T1" fmla="*/ 10 h 81"/>
                  <a:gd name="T2" fmla="*/ 9 w 111"/>
                  <a:gd name="T3" fmla="*/ 10 h 81"/>
                  <a:gd name="T4" fmla="*/ 9 w 111"/>
                  <a:gd name="T5" fmla="*/ 9 h 81"/>
                  <a:gd name="T6" fmla="*/ 8 w 111"/>
                  <a:gd name="T7" fmla="*/ 9 h 81"/>
                  <a:gd name="T8" fmla="*/ 7 w 111"/>
                  <a:gd name="T9" fmla="*/ 9 h 81"/>
                  <a:gd name="T10" fmla="*/ 7 w 111"/>
                  <a:gd name="T11" fmla="*/ 9 h 81"/>
                  <a:gd name="T12" fmla="*/ 6 w 111"/>
                  <a:gd name="T13" fmla="*/ 9 h 81"/>
                  <a:gd name="T14" fmla="*/ 5 w 111"/>
                  <a:gd name="T15" fmla="*/ 8 h 81"/>
                  <a:gd name="T16" fmla="*/ 5 w 111"/>
                  <a:gd name="T17" fmla="*/ 8 h 81"/>
                  <a:gd name="T18" fmla="*/ 4 w 111"/>
                  <a:gd name="T19" fmla="*/ 8 h 81"/>
                  <a:gd name="T20" fmla="*/ 3 w 111"/>
                  <a:gd name="T21" fmla="*/ 8 h 81"/>
                  <a:gd name="T22" fmla="*/ 3 w 111"/>
                  <a:gd name="T23" fmla="*/ 8 h 81"/>
                  <a:gd name="T24" fmla="*/ 2 w 111"/>
                  <a:gd name="T25" fmla="*/ 8 h 81"/>
                  <a:gd name="T26" fmla="*/ 1 w 111"/>
                  <a:gd name="T27" fmla="*/ 8 h 81"/>
                  <a:gd name="T28" fmla="*/ 1 w 111"/>
                  <a:gd name="T29" fmla="*/ 8 h 81"/>
                  <a:gd name="T30" fmla="*/ 0 w 111"/>
                  <a:gd name="T31" fmla="*/ 8 h 81"/>
                  <a:gd name="T32" fmla="*/ 0 w 111"/>
                  <a:gd name="T33" fmla="*/ 8 h 81"/>
                  <a:gd name="T34" fmla="*/ 0 w 111"/>
                  <a:gd name="T35" fmla="*/ 7 h 81"/>
                  <a:gd name="T36" fmla="*/ 1 w 111"/>
                  <a:gd name="T37" fmla="*/ 6 h 81"/>
                  <a:gd name="T38" fmla="*/ 2 w 111"/>
                  <a:gd name="T39" fmla="*/ 6 h 81"/>
                  <a:gd name="T40" fmla="*/ 4 w 111"/>
                  <a:gd name="T41" fmla="*/ 5 h 81"/>
                  <a:gd name="T42" fmla="*/ 5 w 111"/>
                  <a:gd name="T43" fmla="*/ 5 h 81"/>
                  <a:gd name="T44" fmla="*/ 7 w 111"/>
                  <a:gd name="T45" fmla="*/ 5 h 81"/>
                  <a:gd name="T46" fmla="*/ 8 w 111"/>
                  <a:gd name="T47" fmla="*/ 4 h 81"/>
                  <a:gd name="T48" fmla="*/ 9 w 111"/>
                  <a:gd name="T49" fmla="*/ 3 h 81"/>
                  <a:gd name="T50" fmla="*/ 8 w 111"/>
                  <a:gd name="T51" fmla="*/ 3 h 81"/>
                  <a:gd name="T52" fmla="*/ 7 w 111"/>
                  <a:gd name="T53" fmla="*/ 3 h 81"/>
                  <a:gd name="T54" fmla="*/ 7 w 111"/>
                  <a:gd name="T55" fmla="*/ 3 h 81"/>
                  <a:gd name="T56" fmla="*/ 6 w 111"/>
                  <a:gd name="T57" fmla="*/ 4 h 81"/>
                  <a:gd name="T58" fmla="*/ 5 w 111"/>
                  <a:gd name="T59" fmla="*/ 4 h 81"/>
                  <a:gd name="T60" fmla="*/ 5 w 111"/>
                  <a:gd name="T61" fmla="*/ 4 h 81"/>
                  <a:gd name="T62" fmla="*/ 4 w 111"/>
                  <a:gd name="T63" fmla="*/ 4 h 81"/>
                  <a:gd name="T64" fmla="*/ 3 w 111"/>
                  <a:gd name="T65" fmla="*/ 4 h 81"/>
                  <a:gd name="T66" fmla="*/ 4 w 111"/>
                  <a:gd name="T67" fmla="*/ 3 h 81"/>
                  <a:gd name="T68" fmla="*/ 4 w 111"/>
                  <a:gd name="T69" fmla="*/ 2 h 81"/>
                  <a:gd name="T70" fmla="*/ 5 w 111"/>
                  <a:gd name="T71" fmla="*/ 1 h 81"/>
                  <a:gd name="T72" fmla="*/ 5 w 111"/>
                  <a:gd name="T73" fmla="*/ 0 h 81"/>
                  <a:gd name="T74" fmla="*/ 6 w 111"/>
                  <a:gd name="T75" fmla="*/ 0 h 81"/>
                  <a:gd name="T76" fmla="*/ 7 w 111"/>
                  <a:gd name="T77" fmla="*/ 0 h 81"/>
                  <a:gd name="T78" fmla="*/ 8 w 111"/>
                  <a:gd name="T79" fmla="*/ 0 h 81"/>
                  <a:gd name="T80" fmla="*/ 9 w 111"/>
                  <a:gd name="T81" fmla="*/ 0 h 81"/>
                  <a:gd name="T82" fmla="*/ 10 w 111"/>
                  <a:gd name="T83" fmla="*/ 0 h 81"/>
                  <a:gd name="T84" fmla="*/ 11 w 111"/>
                  <a:gd name="T85" fmla="*/ 0 h 81"/>
                  <a:gd name="T86" fmla="*/ 12 w 111"/>
                  <a:gd name="T87" fmla="*/ 0 h 81"/>
                  <a:gd name="T88" fmla="*/ 13 w 111"/>
                  <a:gd name="T89" fmla="*/ 0 h 81"/>
                  <a:gd name="T90" fmla="*/ 13 w 111"/>
                  <a:gd name="T91" fmla="*/ 2 h 81"/>
                  <a:gd name="T92" fmla="*/ 13 w 111"/>
                  <a:gd name="T93" fmla="*/ 4 h 81"/>
                  <a:gd name="T94" fmla="*/ 13 w 111"/>
                  <a:gd name="T95" fmla="*/ 6 h 81"/>
                  <a:gd name="T96" fmla="*/ 13 w 111"/>
                  <a:gd name="T97" fmla="*/ 8 h 81"/>
                  <a:gd name="T98" fmla="*/ 13 w 111"/>
                  <a:gd name="T99" fmla="*/ 9 h 81"/>
                  <a:gd name="T100" fmla="*/ 12 w 111"/>
                  <a:gd name="T101" fmla="*/ 9 h 81"/>
                  <a:gd name="T102" fmla="*/ 11 w 111"/>
                  <a:gd name="T103" fmla="*/ 10 h 81"/>
                  <a:gd name="T104" fmla="*/ 10 w 111"/>
                  <a:gd name="T105" fmla="*/ 10 h 81"/>
                  <a:gd name="T106" fmla="*/ 10 w 111"/>
                  <a:gd name="T107" fmla="*/ 10 h 81"/>
                  <a:gd name="T108" fmla="*/ 10 w 111"/>
                  <a:gd name="T109" fmla="*/ 10 h 81"/>
                  <a:gd name="T110" fmla="*/ 10 w 111"/>
                  <a:gd name="T111" fmla="*/ 10 h 81"/>
                  <a:gd name="T112" fmla="*/ 10 w 111"/>
                  <a:gd name="T113" fmla="*/ 10 h 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1"/>
                  <a:gd name="T172" fmla="*/ 0 h 81"/>
                  <a:gd name="T173" fmla="*/ 111 w 111"/>
                  <a:gd name="T174" fmla="*/ 81 h 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1" h="81">
                    <a:moveTo>
                      <a:pt x="82" y="81"/>
                    </a:moveTo>
                    <a:lnTo>
                      <a:pt x="76" y="80"/>
                    </a:lnTo>
                    <a:lnTo>
                      <a:pt x="72" y="78"/>
                    </a:lnTo>
                    <a:lnTo>
                      <a:pt x="66" y="77"/>
                    </a:lnTo>
                    <a:lnTo>
                      <a:pt x="61" y="75"/>
                    </a:lnTo>
                    <a:lnTo>
                      <a:pt x="57" y="74"/>
                    </a:lnTo>
                    <a:lnTo>
                      <a:pt x="52" y="72"/>
                    </a:lnTo>
                    <a:lnTo>
                      <a:pt x="47" y="70"/>
                    </a:lnTo>
                    <a:lnTo>
                      <a:pt x="43" y="68"/>
                    </a:lnTo>
                    <a:lnTo>
                      <a:pt x="37" y="68"/>
                    </a:lnTo>
                    <a:lnTo>
                      <a:pt x="31" y="69"/>
                    </a:lnTo>
                    <a:lnTo>
                      <a:pt x="25" y="69"/>
                    </a:lnTo>
                    <a:lnTo>
                      <a:pt x="20" y="68"/>
                    </a:lnTo>
                    <a:lnTo>
                      <a:pt x="14" y="68"/>
                    </a:lnTo>
                    <a:lnTo>
                      <a:pt x="8" y="67"/>
                    </a:lnTo>
                    <a:lnTo>
                      <a:pt x="4" y="66"/>
                    </a:lnTo>
                    <a:lnTo>
                      <a:pt x="0" y="65"/>
                    </a:lnTo>
                    <a:lnTo>
                      <a:pt x="4" y="57"/>
                    </a:lnTo>
                    <a:lnTo>
                      <a:pt x="10" y="51"/>
                    </a:lnTo>
                    <a:lnTo>
                      <a:pt x="22" y="49"/>
                    </a:lnTo>
                    <a:lnTo>
                      <a:pt x="35" y="46"/>
                    </a:lnTo>
                    <a:lnTo>
                      <a:pt x="47" y="45"/>
                    </a:lnTo>
                    <a:lnTo>
                      <a:pt x="59" y="42"/>
                    </a:lnTo>
                    <a:lnTo>
                      <a:pt x="68" y="36"/>
                    </a:lnTo>
                    <a:lnTo>
                      <a:pt x="73" y="27"/>
                    </a:lnTo>
                    <a:lnTo>
                      <a:pt x="67" y="28"/>
                    </a:lnTo>
                    <a:lnTo>
                      <a:pt x="62" y="29"/>
                    </a:lnTo>
                    <a:lnTo>
                      <a:pt x="57" y="31"/>
                    </a:lnTo>
                    <a:lnTo>
                      <a:pt x="51" y="32"/>
                    </a:lnTo>
                    <a:lnTo>
                      <a:pt x="46" y="35"/>
                    </a:lnTo>
                    <a:lnTo>
                      <a:pt x="40" y="36"/>
                    </a:lnTo>
                    <a:lnTo>
                      <a:pt x="35" y="37"/>
                    </a:lnTo>
                    <a:lnTo>
                      <a:pt x="29" y="38"/>
                    </a:lnTo>
                    <a:lnTo>
                      <a:pt x="32" y="28"/>
                    </a:lnTo>
                    <a:lnTo>
                      <a:pt x="37" y="17"/>
                    </a:lnTo>
                    <a:lnTo>
                      <a:pt x="42" y="9"/>
                    </a:lnTo>
                    <a:lnTo>
                      <a:pt x="47" y="0"/>
                    </a:lnTo>
                    <a:lnTo>
                      <a:pt x="54" y="0"/>
                    </a:lnTo>
                    <a:lnTo>
                      <a:pt x="61" y="0"/>
                    </a:lnTo>
                    <a:lnTo>
                      <a:pt x="68" y="0"/>
                    </a:lnTo>
                    <a:lnTo>
                      <a:pt x="75" y="1"/>
                    </a:lnTo>
                    <a:lnTo>
                      <a:pt x="81" y="1"/>
                    </a:lnTo>
                    <a:lnTo>
                      <a:pt x="89" y="4"/>
                    </a:lnTo>
                    <a:lnTo>
                      <a:pt x="97" y="5"/>
                    </a:lnTo>
                    <a:lnTo>
                      <a:pt x="105" y="7"/>
                    </a:lnTo>
                    <a:lnTo>
                      <a:pt x="105" y="22"/>
                    </a:lnTo>
                    <a:lnTo>
                      <a:pt x="106" y="37"/>
                    </a:lnTo>
                    <a:lnTo>
                      <a:pt x="107" y="53"/>
                    </a:lnTo>
                    <a:lnTo>
                      <a:pt x="111" y="69"/>
                    </a:lnTo>
                    <a:lnTo>
                      <a:pt x="105" y="75"/>
                    </a:lnTo>
                    <a:lnTo>
                      <a:pt x="97" y="78"/>
                    </a:lnTo>
                    <a:lnTo>
                      <a:pt x="89" y="81"/>
                    </a:lnTo>
                    <a:lnTo>
                      <a:pt x="82" y="81"/>
                    </a:lnTo>
                    <a:close/>
                  </a:path>
                </a:pathLst>
              </a:custGeom>
              <a:solidFill>
                <a:srgbClr val="D3A893"/>
              </a:solidFill>
              <a:ln w="9525">
                <a:noFill/>
                <a:round/>
                <a:headEnd/>
                <a:tailEnd/>
              </a:ln>
            </p:spPr>
            <p:txBody>
              <a:bodyPr/>
              <a:lstStyle/>
              <a:p>
                <a:endParaRPr lang="da-DK"/>
              </a:p>
            </p:txBody>
          </p:sp>
          <p:sp>
            <p:nvSpPr>
              <p:cNvPr id="136464" name="Freeform 63"/>
              <p:cNvSpPr>
                <a:spLocks/>
              </p:cNvSpPr>
              <p:nvPr/>
            </p:nvSpPr>
            <p:spPr bwMode="auto">
              <a:xfrm>
                <a:off x="2336" y="3525"/>
                <a:ext cx="53" cy="51"/>
              </a:xfrm>
              <a:custGeom>
                <a:avLst/>
                <a:gdLst>
                  <a:gd name="T0" fmla="*/ 0 w 106"/>
                  <a:gd name="T1" fmla="*/ 11 h 102"/>
                  <a:gd name="T2" fmla="*/ 1 w 106"/>
                  <a:gd name="T3" fmla="*/ 6 h 102"/>
                  <a:gd name="T4" fmla="*/ 3 w 106"/>
                  <a:gd name="T5" fmla="*/ 3 h 102"/>
                  <a:gd name="T6" fmla="*/ 5 w 106"/>
                  <a:gd name="T7" fmla="*/ 3 h 102"/>
                  <a:gd name="T8" fmla="*/ 7 w 106"/>
                  <a:gd name="T9" fmla="*/ 3 h 102"/>
                  <a:gd name="T10" fmla="*/ 10 w 106"/>
                  <a:gd name="T11" fmla="*/ 1 h 102"/>
                  <a:gd name="T12" fmla="*/ 12 w 106"/>
                  <a:gd name="T13" fmla="*/ 0 h 102"/>
                  <a:gd name="T14" fmla="*/ 12 w 106"/>
                  <a:gd name="T15" fmla="*/ 0 h 102"/>
                  <a:gd name="T16" fmla="*/ 13 w 106"/>
                  <a:gd name="T17" fmla="*/ 1 h 102"/>
                  <a:gd name="T18" fmla="*/ 13 w 106"/>
                  <a:gd name="T19" fmla="*/ 1 h 102"/>
                  <a:gd name="T20" fmla="*/ 12 w 106"/>
                  <a:gd name="T21" fmla="*/ 2 h 102"/>
                  <a:gd name="T22" fmla="*/ 11 w 106"/>
                  <a:gd name="T23" fmla="*/ 2 h 102"/>
                  <a:gd name="T24" fmla="*/ 11 w 106"/>
                  <a:gd name="T25" fmla="*/ 3 h 102"/>
                  <a:gd name="T26" fmla="*/ 11 w 106"/>
                  <a:gd name="T27" fmla="*/ 3 h 102"/>
                  <a:gd name="T28" fmla="*/ 11 w 106"/>
                  <a:gd name="T29" fmla="*/ 3 h 102"/>
                  <a:gd name="T30" fmla="*/ 9 w 106"/>
                  <a:gd name="T31" fmla="*/ 3 h 102"/>
                  <a:gd name="T32" fmla="*/ 7 w 106"/>
                  <a:gd name="T33" fmla="*/ 5 h 102"/>
                  <a:gd name="T34" fmla="*/ 7 w 106"/>
                  <a:gd name="T35" fmla="*/ 5 h 102"/>
                  <a:gd name="T36" fmla="*/ 7 w 106"/>
                  <a:gd name="T37" fmla="*/ 5 h 102"/>
                  <a:gd name="T38" fmla="*/ 9 w 106"/>
                  <a:gd name="T39" fmla="*/ 5 h 102"/>
                  <a:gd name="T40" fmla="*/ 11 w 106"/>
                  <a:gd name="T41" fmla="*/ 3 h 102"/>
                  <a:gd name="T42" fmla="*/ 13 w 106"/>
                  <a:gd name="T43" fmla="*/ 3 h 102"/>
                  <a:gd name="T44" fmla="*/ 13 w 106"/>
                  <a:gd name="T45" fmla="*/ 3 h 102"/>
                  <a:gd name="T46" fmla="*/ 13 w 106"/>
                  <a:gd name="T47" fmla="*/ 3 h 102"/>
                  <a:gd name="T48" fmla="*/ 13 w 106"/>
                  <a:gd name="T49" fmla="*/ 3 h 102"/>
                  <a:gd name="T50" fmla="*/ 11 w 106"/>
                  <a:gd name="T51" fmla="*/ 5 h 102"/>
                  <a:gd name="T52" fmla="*/ 10 w 106"/>
                  <a:gd name="T53" fmla="*/ 6 h 102"/>
                  <a:gd name="T54" fmla="*/ 10 w 106"/>
                  <a:gd name="T55" fmla="*/ 6 h 102"/>
                  <a:gd name="T56" fmla="*/ 10 w 106"/>
                  <a:gd name="T57" fmla="*/ 6 h 102"/>
                  <a:gd name="T58" fmla="*/ 12 w 106"/>
                  <a:gd name="T59" fmla="*/ 6 h 102"/>
                  <a:gd name="T60" fmla="*/ 13 w 106"/>
                  <a:gd name="T61" fmla="*/ 6 h 102"/>
                  <a:gd name="T62" fmla="*/ 13 w 106"/>
                  <a:gd name="T63" fmla="*/ 6 h 102"/>
                  <a:gd name="T64" fmla="*/ 12 w 106"/>
                  <a:gd name="T65" fmla="*/ 7 h 102"/>
                  <a:gd name="T66" fmla="*/ 9 w 106"/>
                  <a:gd name="T67" fmla="*/ 10 h 102"/>
                  <a:gd name="T68" fmla="*/ 5 w 106"/>
                  <a:gd name="T69" fmla="*/ 12 h 102"/>
                  <a:gd name="T70" fmla="*/ 2 w 106"/>
                  <a:gd name="T71" fmla="*/ 13 h 102"/>
                  <a:gd name="T72" fmla="*/ 0 w 106"/>
                  <a:gd name="T73" fmla="*/ 13 h 102"/>
                  <a:gd name="T74" fmla="*/ 0 w 106"/>
                  <a:gd name="T75" fmla="*/ 13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102"/>
                  <a:gd name="T116" fmla="*/ 106 w 106"/>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102">
                    <a:moveTo>
                      <a:pt x="0" y="102"/>
                    </a:moveTo>
                    <a:lnTo>
                      <a:pt x="0" y="83"/>
                    </a:lnTo>
                    <a:lnTo>
                      <a:pt x="2" y="66"/>
                    </a:lnTo>
                    <a:lnTo>
                      <a:pt x="6" y="50"/>
                    </a:lnTo>
                    <a:lnTo>
                      <a:pt x="10" y="33"/>
                    </a:lnTo>
                    <a:lnTo>
                      <a:pt x="20" y="30"/>
                    </a:lnTo>
                    <a:lnTo>
                      <a:pt x="30" y="28"/>
                    </a:lnTo>
                    <a:lnTo>
                      <a:pt x="40" y="26"/>
                    </a:lnTo>
                    <a:lnTo>
                      <a:pt x="51" y="21"/>
                    </a:lnTo>
                    <a:lnTo>
                      <a:pt x="61" y="18"/>
                    </a:lnTo>
                    <a:lnTo>
                      <a:pt x="72" y="13"/>
                    </a:lnTo>
                    <a:lnTo>
                      <a:pt x="80" y="7"/>
                    </a:lnTo>
                    <a:lnTo>
                      <a:pt x="88" y="0"/>
                    </a:lnTo>
                    <a:lnTo>
                      <a:pt x="90" y="0"/>
                    </a:lnTo>
                    <a:lnTo>
                      <a:pt x="93" y="0"/>
                    </a:lnTo>
                    <a:lnTo>
                      <a:pt x="96" y="0"/>
                    </a:lnTo>
                    <a:lnTo>
                      <a:pt x="98" y="0"/>
                    </a:lnTo>
                    <a:lnTo>
                      <a:pt x="99" y="3"/>
                    </a:lnTo>
                    <a:lnTo>
                      <a:pt x="100" y="4"/>
                    </a:lnTo>
                    <a:lnTo>
                      <a:pt x="100" y="7"/>
                    </a:lnTo>
                    <a:lnTo>
                      <a:pt x="100" y="12"/>
                    </a:lnTo>
                    <a:lnTo>
                      <a:pt x="96" y="14"/>
                    </a:lnTo>
                    <a:lnTo>
                      <a:pt x="92" y="15"/>
                    </a:lnTo>
                    <a:lnTo>
                      <a:pt x="88" y="16"/>
                    </a:lnTo>
                    <a:lnTo>
                      <a:pt x="84" y="18"/>
                    </a:lnTo>
                    <a:lnTo>
                      <a:pt x="85" y="18"/>
                    </a:lnTo>
                    <a:lnTo>
                      <a:pt x="85" y="19"/>
                    </a:lnTo>
                    <a:lnTo>
                      <a:pt x="87" y="20"/>
                    </a:lnTo>
                    <a:lnTo>
                      <a:pt x="81" y="23"/>
                    </a:lnTo>
                    <a:lnTo>
                      <a:pt x="76" y="26"/>
                    </a:lnTo>
                    <a:lnTo>
                      <a:pt x="70" y="28"/>
                    </a:lnTo>
                    <a:lnTo>
                      <a:pt x="61" y="33"/>
                    </a:lnTo>
                    <a:lnTo>
                      <a:pt x="61" y="34"/>
                    </a:lnTo>
                    <a:lnTo>
                      <a:pt x="61" y="35"/>
                    </a:lnTo>
                    <a:lnTo>
                      <a:pt x="60" y="37"/>
                    </a:lnTo>
                    <a:lnTo>
                      <a:pt x="60" y="38"/>
                    </a:lnTo>
                    <a:lnTo>
                      <a:pt x="62" y="38"/>
                    </a:lnTo>
                    <a:lnTo>
                      <a:pt x="66" y="37"/>
                    </a:lnTo>
                    <a:lnTo>
                      <a:pt x="72" y="35"/>
                    </a:lnTo>
                    <a:lnTo>
                      <a:pt x="78" y="33"/>
                    </a:lnTo>
                    <a:lnTo>
                      <a:pt x="85" y="29"/>
                    </a:lnTo>
                    <a:lnTo>
                      <a:pt x="93" y="27"/>
                    </a:lnTo>
                    <a:lnTo>
                      <a:pt x="99" y="25"/>
                    </a:lnTo>
                    <a:lnTo>
                      <a:pt x="105" y="23"/>
                    </a:lnTo>
                    <a:lnTo>
                      <a:pt x="105" y="25"/>
                    </a:lnTo>
                    <a:lnTo>
                      <a:pt x="106" y="26"/>
                    </a:lnTo>
                    <a:lnTo>
                      <a:pt x="98" y="30"/>
                    </a:lnTo>
                    <a:lnTo>
                      <a:pt x="90" y="35"/>
                    </a:lnTo>
                    <a:lnTo>
                      <a:pt x="82" y="40"/>
                    </a:lnTo>
                    <a:lnTo>
                      <a:pt x="74" y="44"/>
                    </a:lnTo>
                    <a:lnTo>
                      <a:pt x="74" y="46"/>
                    </a:lnTo>
                    <a:lnTo>
                      <a:pt x="74" y="48"/>
                    </a:lnTo>
                    <a:lnTo>
                      <a:pt x="74" y="50"/>
                    </a:lnTo>
                    <a:lnTo>
                      <a:pt x="74" y="52"/>
                    </a:lnTo>
                    <a:lnTo>
                      <a:pt x="80" y="48"/>
                    </a:lnTo>
                    <a:lnTo>
                      <a:pt x="85" y="45"/>
                    </a:lnTo>
                    <a:lnTo>
                      <a:pt x="91" y="43"/>
                    </a:lnTo>
                    <a:lnTo>
                      <a:pt x="100" y="42"/>
                    </a:lnTo>
                    <a:lnTo>
                      <a:pt x="100" y="44"/>
                    </a:lnTo>
                    <a:lnTo>
                      <a:pt x="100" y="46"/>
                    </a:lnTo>
                    <a:lnTo>
                      <a:pt x="100" y="49"/>
                    </a:lnTo>
                    <a:lnTo>
                      <a:pt x="100" y="52"/>
                    </a:lnTo>
                    <a:lnTo>
                      <a:pt x="90" y="60"/>
                    </a:lnTo>
                    <a:lnTo>
                      <a:pt x="78" y="68"/>
                    </a:lnTo>
                    <a:lnTo>
                      <a:pt x="65" y="76"/>
                    </a:lnTo>
                    <a:lnTo>
                      <a:pt x="52" y="84"/>
                    </a:lnTo>
                    <a:lnTo>
                      <a:pt x="38" y="91"/>
                    </a:lnTo>
                    <a:lnTo>
                      <a:pt x="25" y="97"/>
                    </a:lnTo>
                    <a:lnTo>
                      <a:pt x="13" y="101"/>
                    </a:lnTo>
                    <a:lnTo>
                      <a:pt x="0" y="102"/>
                    </a:lnTo>
                    <a:close/>
                  </a:path>
                </a:pathLst>
              </a:custGeom>
              <a:solidFill>
                <a:schemeClr val="bg1"/>
              </a:solidFill>
              <a:ln w="9525">
                <a:noFill/>
                <a:round/>
                <a:headEnd/>
                <a:tailEnd/>
              </a:ln>
            </p:spPr>
            <p:txBody>
              <a:bodyPr/>
              <a:lstStyle/>
              <a:p>
                <a:endParaRPr lang="da-DK"/>
              </a:p>
            </p:txBody>
          </p:sp>
          <p:sp>
            <p:nvSpPr>
              <p:cNvPr id="136465" name="Freeform 64"/>
              <p:cNvSpPr>
                <a:spLocks/>
              </p:cNvSpPr>
              <p:nvPr/>
            </p:nvSpPr>
            <p:spPr bwMode="auto">
              <a:xfrm>
                <a:off x="1584" y="3554"/>
                <a:ext cx="43" cy="21"/>
              </a:xfrm>
              <a:custGeom>
                <a:avLst/>
                <a:gdLst>
                  <a:gd name="T0" fmla="*/ 0 w 87"/>
                  <a:gd name="T1" fmla="*/ 6 h 41"/>
                  <a:gd name="T2" fmla="*/ 0 w 87"/>
                  <a:gd name="T3" fmla="*/ 5 h 41"/>
                  <a:gd name="T4" fmla="*/ 0 w 87"/>
                  <a:gd name="T5" fmla="*/ 5 h 41"/>
                  <a:gd name="T6" fmla="*/ 0 w 87"/>
                  <a:gd name="T7" fmla="*/ 4 h 41"/>
                  <a:gd name="T8" fmla="*/ 0 w 87"/>
                  <a:gd name="T9" fmla="*/ 4 h 41"/>
                  <a:gd name="T10" fmla="*/ 1 w 87"/>
                  <a:gd name="T11" fmla="*/ 4 h 41"/>
                  <a:gd name="T12" fmla="*/ 2 w 87"/>
                  <a:gd name="T13" fmla="*/ 4 h 41"/>
                  <a:gd name="T14" fmla="*/ 2 w 87"/>
                  <a:gd name="T15" fmla="*/ 4 h 41"/>
                  <a:gd name="T16" fmla="*/ 3 w 87"/>
                  <a:gd name="T17" fmla="*/ 4 h 41"/>
                  <a:gd name="T18" fmla="*/ 4 w 87"/>
                  <a:gd name="T19" fmla="*/ 4 h 41"/>
                  <a:gd name="T20" fmla="*/ 5 w 87"/>
                  <a:gd name="T21" fmla="*/ 4 h 41"/>
                  <a:gd name="T22" fmla="*/ 5 w 87"/>
                  <a:gd name="T23" fmla="*/ 4 h 41"/>
                  <a:gd name="T24" fmla="*/ 6 w 87"/>
                  <a:gd name="T25" fmla="*/ 4 h 41"/>
                  <a:gd name="T26" fmla="*/ 6 w 87"/>
                  <a:gd name="T27" fmla="*/ 4 h 41"/>
                  <a:gd name="T28" fmla="*/ 6 w 87"/>
                  <a:gd name="T29" fmla="*/ 4 h 41"/>
                  <a:gd name="T30" fmla="*/ 6 w 87"/>
                  <a:gd name="T31" fmla="*/ 4 h 41"/>
                  <a:gd name="T32" fmla="*/ 6 w 87"/>
                  <a:gd name="T33" fmla="*/ 4 h 41"/>
                  <a:gd name="T34" fmla="*/ 6 w 87"/>
                  <a:gd name="T35" fmla="*/ 4 h 41"/>
                  <a:gd name="T36" fmla="*/ 6 w 87"/>
                  <a:gd name="T37" fmla="*/ 4 h 41"/>
                  <a:gd name="T38" fmla="*/ 6 w 87"/>
                  <a:gd name="T39" fmla="*/ 4 h 41"/>
                  <a:gd name="T40" fmla="*/ 5 w 87"/>
                  <a:gd name="T41" fmla="*/ 3 h 41"/>
                  <a:gd name="T42" fmla="*/ 5 w 87"/>
                  <a:gd name="T43" fmla="*/ 3 h 41"/>
                  <a:gd name="T44" fmla="*/ 4 w 87"/>
                  <a:gd name="T45" fmla="*/ 3 h 41"/>
                  <a:gd name="T46" fmla="*/ 3 w 87"/>
                  <a:gd name="T47" fmla="*/ 3 h 41"/>
                  <a:gd name="T48" fmla="*/ 1 w 87"/>
                  <a:gd name="T49" fmla="*/ 3 h 41"/>
                  <a:gd name="T50" fmla="*/ 1 w 87"/>
                  <a:gd name="T51" fmla="*/ 2 h 41"/>
                  <a:gd name="T52" fmla="*/ 1 w 87"/>
                  <a:gd name="T53" fmla="*/ 2 h 41"/>
                  <a:gd name="T54" fmla="*/ 1 w 87"/>
                  <a:gd name="T55" fmla="*/ 1 h 41"/>
                  <a:gd name="T56" fmla="*/ 1 w 87"/>
                  <a:gd name="T57" fmla="*/ 1 h 41"/>
                  <a:gd name="T58" fmla="*/ 4 w 87"/>
                  <a:gd name="T59" fmla="*/ 1 h 41"/>
                  <a:gd name="T60" fmla="*/ 7 w 87"/>
                  <a:gd name="T61" fmla="*/ 0 h 41"/>
                  <a:gd name="T62" fmla="*/ 8 w 87"/>
                  <a:gd name="T63" fmla="*/ 0 h 41"/>
                  <a:gd name="T64" fmla="*/ 9 w 87"/>
                  <a:gd name="T65" fmla="*/ 0 h 41"/>
                  <a:gd name="T66" fmla="*/ 10 w 87"/>
                  <a:gd name="T67" fmla="*/ 1 h 41"/>
                  <a:gd name="T68" fmla="*/ 10 w 87"/>
                  <a:gd name="T69" fmla="*/ 1 h 41"/>
                  <a:gd name="T70" fmla="*/ 10 w 87"/>
                  <a:gd name="T71" fmla="*/ 1 h 41"/>
                  <a:gd name="T72" fmla="*/ 10 w 87"/>
                  <a:gd name="T73" fmla="*/ 1 h 41"/>
                  <a:gd name="T74" fmla="*/ 10 w 87"/>
                  <a:gd name="T75" fmla="*/ 2 h 41"/>
                  <a:gd name="T76" fmla="*/ 10 w 87"/>
                  <a:gd name="T77" fmla="*/ 3 h 41"/>
                  <a:gd name="T78" fmla="*/ 9 w 87"/>
                  <a:gd name="T79" fmla="*/ 4 h 41"/>
                  <a:gd name="T80" fmla="*/ 8 w 87"/>
                  <a:gd name="T81" fmla="*/ 4 h 41"/>
                  <a:gd name="T82" fmla="*/ 7 w 87"/>
                  <a:gd name="T83" fmla="*/ 5 h 41"/>
                  <a:gd name="T84" fmla="*/ 6 w 87"/>
                  <a:gd name="T85" fmla="*/ 5 h 41"/>
                  <a:gd name="T86" fmla="*/ 5 w 87"/>
                  <a:gd name="T87" fmla="*/ 5 h 41"/>
                  <a:gd name="T88" fmla="*/ 4 w 87"/>
                  <a:gd name="T89" fmla="*/ 5 h 41"/>
                  <a:gd name="T90" fmla="*/ 3 w 87"/>
                  <a:gd name="T91" fmla="*/ 5 h 41"/>
                  <a:gd name="T92" fmla="*/ 2 w 87"/>
                  <a:gd name="T93" fmla="*/ 5 h 41"/>
                  <a:gd name="T94" fmla="*/ 1 w 87"/>
                  <a:gd name="T95" fmla="*/ 5 h 41"/>
                  <a:gd name="T96" fmla="*/ 0 w 87"/>
                  <a:gd name="T97" fmla="*/ 6 h 41"/>
                  <a:gd name="T98" fmla="*/ 0 w 87"/>
                  <a:gd name="T99" fmla="*/ 6 h 41"/>
                  <a:gd name="T100" fmla="*/ 0 w 87"/>
                  <a:gd name="T101" fmla="*/ 6 h 41"/>
                  <a:gd name="T102" fmla="*/ 0 w 87"/>
                  <a:gd name="T103" fmla="*/ 6 h 41"/>
                  <a:gd name="T104" fmla="*/ 0 w 87"/>
                  <a:gd name="T105" fmla="*/ 6 h 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7"/>
                  <a:gd name="T160" fmla="*/ 0 h 41"/>
                  <a:gd name="T161" fmla="*/ 87 w 87"/>
                  <a:gd name="T162" fmla="*/ 41 h 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7" h="41">
                    <a:moveTo>
                      <a:pt x="0" y="41"/>
                    </a:moveTo>
                    <a:lnTo>
                      <a:pt x="0" y="37"/>
                    </a:lnTo>
                    <a:lnTo>
                      <a:pt x="0" y="33"/>
                    </a:lnTo>
                    <a:lnTo>
                      <a:pt x="2" y="32"/>
                    </a:lnTo>
                    <a:lnTo>
                      <a:pt x="4" y="30"/>
                    </a:lnTo>
                    <a:lnTo>
                      <a:pt x="10" y="30"/>
                    </a:lnTo>
                    <a:lnTo>
                      <a:pt x="17" y="30"/>
                    </a:lnTo>
                    <a:lnTo>
                      <a:pt x="22" y="30"/>
                    </a:lnTo>
                    <a:lnTo>
                      <a:pt x="28" y="30"/>
                    </a:lnTo>
                    <a:lnTo>
                      <a:pt x="34" y="30"/>
                    </a:lnTo>
                    <a:lnTo>
                      <a:pt x="41" y="30"/>
                    </a:lnTo>
                    <a:lnTo>
                      <a:pt x="47" y="30"/>
                    </a:lnTo>
                    <a:lnTo>
                      <a:pt x="53" y="30"/>
                    </a:lnTo>
                    <a:lnTo>
                      <a:pt x="53" y="29"/>
                    </a:lnTo>
                    <a:lnTo>
                      <a:pt x="53" y="28"/>
                    </a:lnTo>
                    <a:lnTo>
                      <a:pt x="55" y="28"/>
                    </a:lnTo>
                    <a:lnTo>
                      <a:pt x="53" y="26"/>
                    </a:lnTo>
                    <a:lnTo>
                      <a:pt x="51" y="26"/>
                    </a:lnTo>
                    <a:lnTo>
                      <a:pt x="49" y="25"/>
                    </a:lnTo>
                    <a:lnTo>
                      <a:pt x="45" y="24"/>
                    </a:lnTo>
                    <a:lnTo>
                      <a:pt x="41" y="24"/>
                    </a:lnTo>
                    <a:lnTo>
                      <a:pt x="34" y="22"/>
                    </a:lnTo>
                    <a:lnTo>
                      <a:pt x="24" y="21"/>
                    </a:lnTo>
                    <a:lnTo>
                      <a:pt x="11" y="18"/>
                    </a:lnTo>
                    <a:lnTo>
                      <a:pt x="11" y="14"/>
                    </a:lnTo>
                    <a:lnTo>
                      <a:pt x="12" y="9"/>
                    </a:lnTo>
                    <a:lnTo>
                      <a:pt x="14" y="6"/>
                    </a:lnTo>
                    <a:lnTo>
                      <a:pt x="15" y="1"/>
                    </a:lnTo>
                    <a:lnTo>
                      <a:pt x="39" y="1"/>
                    </a:lnTo>
                    <a:lnTo>
                      <a:pt x="56" y="0"/>
                    </a:lnTo>
                    <a:lnTo>
                      <a:pt x="67" y="0"/>
                    </a:lnTo>
                    <a:lnTo>
                      <a:pt x="77" y="0"/>
                    </a:lnTo>
                    <a:lnTo>
                      <a:pt x="81" y="1"/>
                    </a:lnTo>
                    <a:lnTo>
                      <a:pt x="85" y="1"/>
                    </a:lnTo>
                    <a:lnTo>
                      <a:pt x="86" y="1"/>
                    </a:lnTo>
                    <a:lnTo>
                      <a:pt x="87" y="2"/>
                    </a:lnTo>
                    <a:lnTo>
                      <a:pt x="82" y="12"/>
                    </a:lnTo>
                    <a:lnTo>
                      <a:pt x="80" y="22"/>
                    </a:lnTo>
                    <a:lnTo>
                      <a:pt x="75" y="30"/>
                    </a:lnTo>
                    <a:lnTo>
                      <a:pt x="64" y="32"/>
                    </a:lnTo>
                    <a:lnTo>
                      <a:pt x="56" y="33"/>
                    </a:lnTo>
                    <a:lnTo>
                      <a:pt x="48" y="35"/>
                    </a:lnTo>
                    <a:lnTo>
                      <a:pt x="40" y="36"/>
                    </a:lnTo>
                    <a:lnTo>
                      <a:pt x="33" y="37"/>
                    </a:lnTo>
                    <a:lnTo>
                      <a:pt x="25" y="38"/>
                    </a:lnTo>
                    <a:lnTo>
                      <a:pt x="17" y="39"/>
                    </a:lnTo>
                    <a:lnTo>
                      <a:pt x="9" y="40"/>
                    </a:lnTo>
                    <a:lnTo>
                      <a:pt x="0" y="41"/>
                    </a:lnTo>
                    <a:close/>
                  </a:path>
                </a:pathLst>
              </a:custGeom>
              <a:solidFill>
                <a:srgbClr val="966326"/>
              </a:solidFill>
              <a:ln w="9525">
                <a:noFill/>
                <a:round/>
                <a:headEnd/>
                <a:tailEnd/>
              </a:ln>
            </p:spPr>
            <p:txBody>
              <a:bodyPr/>
              <a:lstStyle/>
              <a:p>
                <a:endParaRPr lang="da-DK"/>
              </a:p>
            </p:txBody>
          </p:sp>
          <p:sp>
            <p:nvSpPr>
              <p:cNvPr id="136466" name="Freeform 65"/>
              <p:cNvSpPr>
                <a:spLocks/>
              </p:cNvSpPr>
              <p:nvPr/>
            </p:nvSpPr>
            <p:spPr bwMode="auto">
              <a:xfrm>
                <a:off x="1977" y="3538"/>
                <a:ext cx="26" cy="29"/>
              </a:xfrm>
              <a:custGeom>
                <a:avLst/>
                <a:gdLst>
                  <a:gd name="T0" fmla="*/ 2 w 52"/>
                  <a:gd name="T1" fmla="*/ 8 h 57"/>
                  <a:gd name="T2" fmla="*/ 2 w 52"/>
                  <a:gd name="T3" fmla="*/ 7 h 57"/>
                  <a:gd name="T4" fmla="*/ 1 w 52"/>
                  <a:gd name="T5" fmla="*/ 7 h 57"/>
                  <a:gd name="T6" fmla="*/ 1 w 52"/>
                  <a:gd name="T7" fmla="*/ 7 h 57"/>
                  <a:gd name="T8" fmla="*/ 0 w 52"/>
                  <a:gd name="T9" fmla="*/ 7 h 57"/>
                  <a:gd name="T10" fmla="*/ 1 w 52"/>
                  <a:gd name="T11" fmla="*/ 5 h 57"/>
                  <a:gd name="T12" fmla="*/ 1 w 52"/>
                  <a:gd name="T13" fmla="*/ 4 h 57"/>
                  <a:gd name="T14" fmla="*/ 2 w 52"/>
                  <a:gd name="T15" fmla="*/ 4 h 57"/>
                  <a:gd name="T16" fmla="*/ 3 w 52"/>
                  <a:gd name="T17" fmla="*/ 3 h 57"/>
                  <a:gd name="T18" fmla="*/ 3 w 52"/>
                  <a:gd name="T19" fmla="*/ 2 h 57"/>
                  <a:gd name="T20" fmla="*/ 5 w 52"/>
                  <a:gd name="T21" fmla="*/ 1 h 57"/>
                  <a:gd name="T22" fmla="*/ 6 w 52"/>
                  <a:gd name="T23" fmla="*/ 1 h 57"/>
                  <a:gd name="T24" fmla="*/ 7 w 52"/>
                  <a:gd name="T25" fmla="*/ 0 h 57"/>
                  <a:gd name="T26" fmla="*/ 7 w 52"/>
                  <a:gd name="T27" fmla="*/ 2 h 57"/>
                  <a:gd name="T28" fmla="*/ 6 w 52"/>
                  <a:gd name="T29" fmla="*/ 3 h 57"/>
                  <a:gd name="T30" fmla="*/ 6 w 52"/>
                  <a:gd name="T31" fmla="*/ 4 h 57"/>
                  <a:gd name="T32" fmla="*/ 5 w 52"/>
                  <a:gd name="T33" fmla="*/ 5 h 57"/>
                  <a:gd name="T34" fmla="*/ 5 w 52"/>
                  <a:gd name="T35" fmla="*/ 6 h 57"/>
                  <a:gd name="T36" fmla="*/ 3 w 52"/>
                  <a:gd name="T37" fmla="*/ 6 h 57"/>
                  <a:gd name="T38" fmla="*/ 3 w 52"/>
                  <a:gd name="T39" fmla="*/ 7 h 57"/>
                  <a:gd name="T40" fmla="*/ 3 w 52"/>
                  <a:gd name="T41" fmla="*/ 8 h 57"/>
                  <a:gd name="T42" fmla="*/ 3 w 52"/>
                  <a:gd name="T43" fmla="*/ 8 h 57"/>
                  <a:gd name="T44" fmla="*/ 3 w 52"/>
                  <a:gd name="T45" fmla="*/ 8 h 57"/>
                  <a:gd name="T46" fmla="*/ 3 w 52"/>
                  <a:gd name="T47" fmla="*/ 8 h 57"/>
                  <a:gd name="T48" fmla="*/ 2 w 52"/>
                  <a:gd name="T49" fmla="*/ 8 h 57"/>
                  <a:gd name="T50" fmla="*/ 2 w 52"/>
                  <a:gd name="T51" fmla="*/ 8 h 57"/>
                  <a:gd name="T52" fmla="*/ 2 w 52"/>
                  <a:gd name="T53" fmla="*/ 8 h 57"/>
                  <a:gd name="T54" fmla="*/ 2 w 52"/>
                  <a:gd name="T55" fmla="*/ 8 h 57"/>
                  <a:gd name="T56" fmla="*/ 2 w 52"/>
                  <a:gd name="T57" fmla="*/ 8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57"/>
                  <a:gd name="T89" fmla="*/ 52 w 52"/>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57">
                    <a:moveTo>
                      <a:pt x="15" y="57"/>
                    </a:moveTo>
                    <a:lnTo>
                      <a:pt x="11" y="55"/>
                    </a:lnTo>
                    <a:lnTo>
                      <a:pt x="7" y="53"/>
                    </a:lnTo>
                    <a:lnTo>
                      <a:pt x="4" y="52"/>
                    </a:lnTo>
                    <a:lnTo>
                      <a:pt x="0" y="49"/>
                    </a:lnTo>
                    <a:lnTo>
                      <a:pt x="3" y="40"/>
                    </a:lnTo>
                    <a:lnTo>
                      <a:pt x="6" y="32"/>
                    </a:lnTo>
                    <a:lnTo>
                      <a:pt x="12" y="25"/>
                    </a:lnTo>
                    <a:lnTo>
                      <a:pt x="19" y="18"/>
                    </a:lnTo>
                    <a:lnTo>
                      <a:pt x="27" y="12"/>
                    </a:lnTo>
                    <a:lnTo>
                      <a:pt x="35" y="8"/>
                    </a:lnTo>
                    <a:lnTo>
                      <a:pt x="44" y="3"/>
                    </a:lnTo>
                    <a:lnTo>
                      <a:pt x="52" y="0"/>
                    </a:lnTo>
                    <a:lnTo>
                      <a:pt x="49" y="9"/>
                    </a:lnTo>
                    <a:lnTo>
                      <a:pt x="45" y="18"/>
                    </a:lnTo>
                    <a:lnTo>
                      <a:pt x="42" y="29"/>
                    </a:lnTo>
                    <a:lnTo>
                      <a:pt x="38" y="38"/>
                    </a:lnTo>
                    <a:lnTo>
                      <a:pt x="33" y="42"/>
                    </a:lnTo>
                    <a:lnTo>
                      <a:pt x="28" y="46"/>
                    </a:lnTo>
                    <a:lnTo>
                      <a:pt x="25" y="50"/>
                    </a:lnTo>
                    <a:lnTo>
                      <a:pt x="21" y="57"/>
                    </a:lnTo>
                    <a:lnTo>
                      <a:pt x="20" y="57"/>
                    </a:lnTo>
                    <a:lnTo>
                      <a:pt x="18" y="57"/>
                    </a:lnTo>
                    <a:lnTo>
                      <a:pt x="17" y="57"/>
                    </a:lnTo>
                    <a:lnTo>
                      <a:pt x="15" y="57"/>
                    </a:lnTo>
                    <a:close/>
                  </a:path>
                </a:pathLst>
              </a:custGeom>
              <a:solidFill>
                <a:srgbClr val="D3A893"/>
              </a:solidFill>
              <a:ln w="9525">
                <a:noFill/>
                <a:round/>
                <a:headEnd/>
                <a:tailEnd/>
              </a:ln>
            </p:spPr>
            <p:txBody>
              <a:bodyPr/>
              <a:lstStyle/>
              <a:p>
                <a:endParaRPr lang="da-DK"/>
              </a:p>
            </p:txBody>
          </p:sp>
          <p:sp>
            <p:nvSpPr>
              <p:cNvPr id="136467" name="Freeform 66"/>
              <p:cNvSpPr>
                <a:spLocks/>
              </p:cNvSpPr>
              <p:nvPr/>
            </p:nvSpPr>
            <p:spPr bwMode="auto">
              <a:xfrm>
                <a:off x="1520" y="3456"/>
                <a:ext cx="68" cy="109"/>
              </a:xfrm>
              <a:custGeom>
                <a:avLst/>
                <a:gdLst>
                  <a:gd name="T0" fmla="*/ 14 w 136"/>
                  <a:gd name="T1" fmla="*/ 27 h 218"/>
                  <a:gd name="T2" fmla="*/ 14 w 136"/>
                  <a:gd name="T3" fmla="*/ 27 h 218"/>
                  <a:gd name="T4" fmla="*/ 13 w 136"/>
                  <a:gd name="T5" fmla="*/ 26 h 218"/>
                  <a:gd name="T6" fmla="*/ 12 w 136"/>
                  <a:gd name="T7" fmla="*/ 24 h 218"/>
                  <a:gd name="T8" fmla="*/ 11 w 136"/>
                  <a:gd name="T9" fmla="*/ 22 h 218"/>
                  <a:gd name="T10" fmla="*/ 10 w 136"/>
                  <a:gd name="T11" fmla="*/ 19 h 218"/>
                  <a:gd name="T12" fmla="*/ 9 w 136"/>
                  <a:gd name="T13" fmla="*/ 17 h 218"/>
                  <a:gd name="T14" fmla="*/ 7 w 136"/>
                  <a:gd name="T15" fmla="*/ 14 h 218"/>
                  <a:gd name="T16" fmla="*/ 6 w 136"/>
                  <a:gd name="T17" fmla="*/ 13 h 218"/>
                  <a:gd name="T18" fmla="*/ 5 w 136"/>
                  <a:gd name="T19" fmla="*/ 11 h 218"/>
                  <a:gd name="T20" fmla="*/ 4 w 136"/>
                  <a:gd name="T21" fmla="*/ 10 h 218"/>
                  <a:gd name="T22" fmla="*/ 3 w 136"/>
                  <a:gd name="T23" fmla="*/ 7 h 218"/>
                  <a:gd name="T24" fmla="*/ 2 w 136"/>
                  <a:gd name="T25" fmla="*/ 6 h 218"/>
                  <a:gd name="T26" fmla="*/ 1 w 136"/>
                  <a:gd name="T27" fmla="*/ 3 h 218"/>
                  <a:gd name="T28" fmla="*/ 1 w 136"/>
                  <a:gd name="T29" fmla="*/ 2 h 218"/>
                  <a:gd name="T30" fmla="*/ 1 w 136"/>
                  <a:gd name="T31" fmla="*/ 1 h 218"/>
                  <a:gd name="T32" fmla="*/ 0 w 136"/>
                  <a:gd name="T33" fmla="*/ 0 h 218"/>
                  <a:gd name="T34" fmla="*/ 1 w 136"/>
                  <a:gd name="T35" fmla="*/ 1 h 218"/>
                  <a:gd name="T36" fmla="*/ 3 w 136"/>
                  <a:gd name="T37" fmla="*/ 3 h 218"/>
                  <a:gd name="T38" fmla="*/ 5 w 136"/>
                  <a:gd name="T39" fmla="*/ 6 h 218"/>
                  <a:gd name="T40" fmla="*/ 7 w 136"/>
                  <a:gd name="T41" fmla="*/ 9 h 218"/>
                  <a:gd name="T42" fmla="*/ 9 w 136"/>
                  <a:gd name="T43" fmla="*/ 12 h 218"/>
                  <a:gd name="T44" fmla="*/ 11 w 136"/>
                  <a:gd name="T45" fmla="*/ 14 h 218"/>
                  <a:gd name="T46" fmla="*/ 13 w 136"/>
                  <a:gd name="T47" fmla="*/ 17 h 218"/>
                  <a:gd name="T48" fmla="*/ 14 w 136"/>
                  <a:gd name="T49" fmla="*/ 19 h 218"/>
                  <a:gd name="T50" fmla="*/ 14 w 136"/>
                  <a:gd name="T51" fmla="*/ 20 h 218"/>
                  <a:gd name="T52" fmla="*/ 15 w 136"/>
                  <a:gd name="T53" fmla="*/ 21 h 218"/>
                  <a:gd name="T54" fmla="*/ 17 w 136"/>
                  <a:gd name="T55" fmla="*/ 22 h 218"/>
                  <a:gd name="T56" fmla="*/ 17 w 136"/>
                  <a:gd name="T57" fmla="*/ 23 h 218"/>
                  <a:gd name="T58" fmla="*/ 17 w 136"/>
                  <a:gd name="T59" fmla="*/ 24 h 218"/>
                  <a:gd name="T60" fmla="*/ 17 w 136"/>
                  <a:gd name="T61" fmla="*/ 26 h 218"/>
                  <a:gd name="T62" fmla="*/ 15 w 136"/>
                  <a:gd name="T63" fmla="*/ 27 h 218"/>
                  <a:gd name="T64" fmla="*/ 14 w 136"/>
                  <a:gd name="T65" fmla="*/ 27 h 218"/>
                  <a:gd name="T66" fmla="*/ 14 w 136"/>
                  <a:gd name="T67" fmla="*/ 27 h 218"/>
                  <a:gd name="T68" fmla="*/ 14 w 136"/>
                  <a:gd name="T69" fmla="*/ 27 h 218"/>
                  <a:gd name="T70" fmla="*/ 14 w 136"/>
                  <a:gd name="T71" fmla="*/ 27 h 218"/>
                  <a:gd name="T72" fmla="*/ 14 w 136"/>
                  <a:gd name="T73" fmla="*/ 27 h 2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218"/>
                  <a:gd name="T113" fmla="*/ 136 w 136"/>
                  <a:gd name="T114" fmla="*/ 218 h 2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218">
                    <a:moveTo>
                      <a:pt x="117" y="218"/>
                    </a:moveTo>
                    <a:lnTo>
                      <a:pt x="114" y="212"/>
                    </a:lnTo>
                    <a:lnTo>
                      <a:pt x="108" y="202"/>
                    </a:lnTo>
                    <a:lnTo>
                      <a:pt x="100" y="188"/>
                    </a:lnTo>
                    <a:lnTo>
                      <a:pt x="92" y="171"/>
                    </a:lnTo>
                    <a:lnTo>
                      <a:pt x="81" y="151"/>
                    </a:lnTo>
                    <a:lnTo>
                      <a:pt x="71" y="133"/>
                    </a:lnTo>
                    <a:lnTo>
                      <a:pt x="61" y="114"/>
                    </a:lnTo>
                    <a:lnTo>
                      <a:pt x="51" y="97"/>
                    </a:lnTo>
                    <a:lnTo>
                      <a:pt x="47" y="88"/>
                    </a:lnTo>
                    <a:lnTo>
                      <a:pt x="39" y="75"/>
                    </a:lnTo>
                    <a:lnTo>
                      <a:pt x="31" y="60"/>
                    </a:lnTo>
                    <a:lnTo>
                      <a:pt x="21" y="45"/>
                    </a:lnTo>
                    <a:lnTo>
                      <a:pt x="12" y="30"/>
                    </a:lnTo>
                    <a:lnTo>
                      <a:pt x="5" y="16"/>
                    </a:lnTo>
                    <a:lnTo>
                      <a:pt x="1" y="6"/>
                    </a:lnTo>
                    <a:lnTo>
                      <a:pt x="0" y="0"/>
                    </a:lnTo>
                    <a:lnTo>
                      <a:pt x="11" y="7"/>
                    </a:lnTo>
                    <a:lnTo>
                      <a:pt x="26" y="22"/>
                    </a:lnTo>
                    <a:lnTo>
                      <a:pt x="43" y="43"/>
                    </a:lnTo>
                    <a:lnTo>
                      <a:pt x="62" y="67"/>
                    </a:lnTo>
                    <a:lnTo>
                      <a:pt x="78" y="91"/>
                    </a:lnTo>
                    <a:lnTo>
                      <a:pt x="94" y="114"/>
                    </a:lnTo>
                    <a:lnTo>
                      <a:pt x="106" y="134"/>
                    </a:lnTo>
                    <a:lnTo>
                      <a:pt x="112" y="148"/>
                    </a:lnTo>
                    <a:lnTo>
                      <a:pt x="118" y="156"/>
                    </a:lnTo>
                    <a:lnTo>
                      <a:pt x="124" y="166"/>
                    </a:lnTo>
                    <a:lnTo>
                      <a:pt x="131" y="175"/>
                    </a:lnTo>
                    <a:lnTo>
                      <a:pt x="136" y="181"/>
                    </a:lnTo>
                    <a:lnTo>
                      <a:pt x="133" y="189"/>
                    </a:lnTo>
                    <a:lnTo>
                      <a:pt x="129" y="203"/>
                    </a:lnTo>
                    <a:lnTo>
                      <a:pt x="122" y="214"/>
                    </a:lnTo>
                    <a:lnTo>
                      <a:pt x="117" y="218"/>
                    </a:lnTo>
                    <a:close/>
                  </a:path>
                </a:pathLst>
              </a:custGeom>
              <a:solidFill>
                <a:schemeClr val="tx1"/>
              </a:solidFill>
              <a:ln w="9525">
                <a:noFill/>
                <a:round/>
                <a:headEnd/>
                <a:tailEnd/>
              </a:ln>
            </p:spPr>
            <p:txBody>
              <a:bodyPr/>
              <a:lstStyle/>
              <a:p>
                <a:endParaRPr lang="da-DK"/>
              </a:p>
            </p:txBody>
          </p:sp>
          <p:sp>
            <p:nvSpPr>
              <p:cNvPr id="136468" name="Freeform 67"/>
              <p:cNvSpPr>
                <a:spLocks/>
              </p:cNvSpPr>
              <p:nvPr/>
            </p:nvSpPr>
            <p:spPr bwMode="auto">
              <a:xfrm>
                <a:off x="2316" y="3540"/>
                <a:ext cx="18" cy="24"/>
              </a:xfrm>
              <a:custGeom>
                <a:avLst/>
                <a:gdLst>
                  <a:gd name="T0" fmla="*/ 2 w 36"/>
                  <a:gd name="T1" fmla="*/ 6 h 50"/>
                  <a:gd name="T2" fmla="*/ 1 w 36"/>
                  <a:gd name="T3" fmla="*/ 5 h 50"/>
                  <a:gd name="T4" fmla="*/ 1 w 36"/>
                  <a:gd name="T5" fmla="*/ 4 h 50"/>
                  <a:gd name="T6" fmla="*/ 0 w 36"/>
                  <a:gd name="T7" fmla="*/ 3 h 50"/>
                  <a:gd name="T8" fmla="*/ 1 w 36"/>
                  <a:gd name="T9" fmla="*/ 2 h 50"/>
                  <a:gd name="T10" fmla="*/ 1 w 36"/>
                  <a:gd name="T11" fmla="*/ 1 h 50"/>
                  <a:gd name="T12" fmla="*/ 2 w 36"/>
                  <a:gd name="T13" fmla="*/ 0 h 50"/>
                  <a:gd name="T14" fmla="*/ 3 w 36"/>
                  <a:gd name="T15" fmla="*/ 0 h 50"/>
                  <a:gd name="T16" fmla="*/ 5 w 36"/>
                  <a:gd name="T17" fmla="*/ 0 h 50"/>
                  <a:gd name="T18" fmla="*/ 5 w 36"/>
                  <a:gd name="T19" fmla="*/ 1 h 50"/>
                  <a:gd name="T20" fmla="*/ 3 w 36"/>
                  <a:gd name="T21" fmla="*/ 1 h 50"/>
                  <a:gd name="T22" fmla="*/ 3 w 36"/>
                  <a:gd name="T23" fmla="*/ 2 h 50"/>
                  <a:gd name="T24" fmla="*/ 1 w 36"/>
                  <a:gd name="T25" fmla="*/ 1 h 50"/>
                  <a:gd name="T26" fmla="*/ 1 w 36"/>
                  <a:gd name="T27" fmla="*/ 2 h 50"/>
                  <a:gd name="T28" fmla="*/ 1 w 36"/>
                  <a:gd name="T29" fmla="*/ 2 h 50"/>
                  <a:gd name="T30" fmla="*/ 1 w 36"/>
                  <a:gd name="T31" fmla="*/ 2 h 50"/>
                  <a:gd name="T32" fmla="*/ 1 w 36"/>
                  <a:gd name="T33" fmla="*/ 2 h 50"/>
                  <a:gd name="T34" fmla="*/ 2 w 36"/>
                  <a:gd name="T35" fmla="*/ 2 h 50"/>
                  <a:gd name="T36" fmla="*/ 2 w 36"/>
                  <a:gd name="T37" fmla="*/ 2 h 50"/>
                  <a:gd name="T38" fmla="*/ 3 w 36"/>
                  <a:gd name="T39" fmla="*/ 2 h 50"/>
                  <a:gd name="T40" fmla="*/ 3 w 36"/>
                  <a:gd name="T41" fmla="*/ 3 h 50"/>
                  <a:gd name="T42" fmla="*/ 3 w 36"/>
                  <a:gd name="T43" fmla="*/ 3 h 50"/>
                  <a:gd name="T44" fmla="*/ 3 w 36"/>
                  <a:gd name="T45" fmla="*/ 3 h 50"/>
                  <a:gd name="T46" fmla="*/ 3 w 36"/>
                  <a:gd name="T47" fmla="*/ 3 h 50"/>
                  <a:gd name="T48" fmla="*/ 3 w 36"/>
                  <a:gd name="T49" fmla="*/ 3 h 50"/>
                  <a:gd name="T50" fmla="*/ 2 w 36"/>
                  <a:gd name="T51" fmla="*/ 3 h 50"/>
                  <a:gd name="T52" fmla="*/ 2 w 36"/>
                  <a:gd name="T53" fmla="*/ 3 h 50"/>
                  <a:gd name="T54" fmla="*/ 1 w 36"/>
                  <a:gd name="T55" fmla="*/ 3 h 50"/>
                  <a:gd name="T56" fmla="*/ 1 w 36"/>
                  <a:gd name="T57" fmla="*/ 3 h 50"/>
                  <a:gd name="T58" fmla="*/ 1 w 36"/>
                  <a:gd name="T59" fmla="*/ 3 h 50"/>
                  <a:gd name="T60" fmla="*/ 1 w 36"/>
                  <a:gd name="T61" fmla="*/ 3 h 50"/>
                  <a:gd name="T62" fmla="*/ 1 w 36"/>
                  <a:gd name="T63" fmla="*/ 4 h 50"/>
                  <a:gd name="T64" fmla="*/ 1 w 36"/>
                  <a:gd name="T65" fmla="*/ 4 h 50"/>
                  <a:gd name="T66" fmla="*/ 1 w 36"/>
                  <a:gd name="T67" fmla="*/ 4 h 50"/>
                  <a:gd name="T68" fmla="*/ 2 w 36"/>
                  <a:gd name="T69" fmla="*/ 4 h 50"/>
                  <a:gd name="T70" fmla="*/ 2 w 36"/>
                  <a:gd name="T71" fmla="*/ 5 h 50"/>
                  <a:gd name="T72" fmla="*/ 3 w 36"/>
                  <a:gd name="T73" fmla="*/ 5 h 50"/>
                  <a:gd name="T74" fmla="*/ 3 w 36"/>
                  <a:gd name="T75" fmla="*/ 5 h 50"/>
                  <a:gd name="T76" fmla="*/ 3 w 36"/>
                  <a:gd name="T77" fmla="*/ 5 h 50"/>
                  <a:gd name="T78" fmla="*/ 3 w 36"/>
                  <a:gd name="T79" fmla="*/ 5 h 50"/>
                  <a:gd name="T80" fmla="*/ 3 w 36"/>
                  <a:gd name="T81" fmla="*/ 6 h 50"/>
                  <a:gd name="T82" fmla="*/ 3 w 36"/>
                  <a:gd name="T83" fmla="*/ 6 h 50"/>
                  <a:gd name="T84" fmla="*/ 2 w 36"/>
                  <a:gd name="T85" fmla="*/ 6 h 50"/>
                  <a:gd name="T86" fmla="*/ 2 w 36"/>
                  <a:gd name="T87" fmla="*/ 6 h 50"/>
                  <a:gd name="T88" fmla="*/ 2 w 36"/>
                  <a:gd name="T89" fmla="*/ 6 h 50"/>
                  <a:gd name="T90" fmla="*/ 2 w 36"/>
                  <a:gd name="T91" fmla="*/ 6 h 50"/>
                  <a:gd name="T92" fmla="*/ 2 w 36"/>
                  <a:gd name="T93" fmla="*/ 6 h 50"/>
                  <a:gd name="T94" fmla="*/ 2 w 36"/>
                  <a:gd name="T95" fmla="*/ 6 h 50"/>
                  <a:gd name="T96" fmla="*/ 2 w 36"/>
                  <a:gd name="T97" fmla="*/ 6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
                  <a:gd name="T148" fmla="*/ 0 h 50"/>
                  <a:gd name="T149" fmla="*/ 36 w 36"/>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 h="50">
                    <a:moveTo>
                      <a:pt x="21" y="50"/>
                    </a:moveTo>
                    <a:lnTo>
                      <a:pt x="8" y="43"/>
                    </a:lnTo>
                    <a:lnTo>
                      <a:pt x="1" y="34"/>
                    </a:lnTo>
                    <a:lnTo>
                      <a:pt x="0" y="26"/>
                    </a:lnTo>
                    <a:lnTo>
                      <a:pt x="2" y="16"/>
                    </a:lnTo>
                    <a:lnTo>
                      <a:pt x="8" y="9"/>
                    </a:lnTo>
                    <a:lnTo>
                      <a:pt x="16" y="4"/>
                    </a:lnTo>
                    <a:lnTo>
                      <a:pt x="26" y="0"/>
                    </a:lnTo>
                    <a:lnTo>
                      <a:pt x="36" y="1"/>
                    </a:lnTo>
                    <a:lnTo>
                      <a:pt x="33" y="11"/>
                    </a:lnTo>
                    <a:lnTo>
                      <a:pt x="30" y="15"/>
                    </a:lnTo>
                    <a:lnTo>
                      <a:pt x="24" y="16"/>
                    </a:lnTo>
                    <a:lnTo>
                      <a:pt x="14" y="15"/>
                    </a:lnTo>
                    <a:lnTo>
                      <a:pt x="14" y="16"/>
                    </a:lnTo>
                    <a:lnTo>
                      <a:pt x="15" y="17"/>
                    </a:lnTo>
                    <a:lnTo>
                      <a:pt x="15" y="19"/>
                    </a:lnTo>
                    <a:lnTo>
                      <a:pt x="15" y="20"/>
                    </a:lnTo>
                    <a:lnTo>
                      <a:pt x="18" y="21"/>
                    </a:lnTo>
                    <a:lnTo>
                      <a:pt x="22" y="22"/>
                    </a:lnTo>
                    <a:lnTo>
                      <a:pt x="25" y="23"/>
                    </a:lnTo>
                    <a:lnTo>
                      <a:pt x="30" y="24"/>
                    </a:lnTo>
                    <a:lnTo>
                      <a:pt x="30" y="28"/>
                    </a:lnTo>
                    <a:lnTo>
                      <a:pt x="30" y="30"/>
                    </a:lnTo>
                    <a:lnTo>
                      <a:pt x="29" y="31"/>
                    </a:lnTo>
                    <a:lnTo>
                      <a:pt x="28" y="32"/>
                    </a:lnTo>
                    <a:lnTo>
                      <a:pt x="23" y="31"/>
                    </a:lnTo>
                    <a:lnTo>
                      <a:pt x="18" y="31"/>
                    </a:lnTo>
                    <a:lnTo>
                      <a:pt x="14" y="30"/>
                    </a:lnTo>
                    <a:lnTo>
                      <a:pt x="9" y="30"/>
                    </a:lnTo>
                    <a:lnTo>
                      <a:pt x="8" y="31"/>
                    </a:lnTo>
                    <a:lnTo>
                      <a:pt x="8" y="32"/>
                    </a:lnTo>
                    <a:lnTo>
                      <a:pt x="8" y="34"/>
                    </a:lnTo>
                    <a:lnTo>
                      <a:pt x="8" y="35"/>
                    </a:lnTo>
                    <a:lnTo>
                      <a:pt x="11" y="37"/>
                    </a:lnTo>
                    <a:lnTo>
                      <a:pt x="16" y="39"/>
                    </a:lnTo>
                    <a:lnTo>
                      <a:pt x="22" y="41"/>
                    </a:lnTo>
                    <a:lnTo>
                      <a:pt x="28" y="43"/>
                    </a:lnTo>
                    <a:lnTo>
                      <a:pt x="28" y="44"/>
                    </a:lnTo>
                    <a:lnTo>
                      <a:pt x="28" y="46"/>
                    </a:lnTo>
                    <a:lnTo>
                      <a:pt x="26" y="47"/>
                    </a:lnTo>
                    <a:lnTo>
                      <a:pt x="26" y="50"/>
                    </a:lnTo>
                    <a:lnTo>
                      <a:pt x="25" y="50"/>
                    </a:lnTo>
                    <a:lnTo>
                      <a:pt x="23" y="50"/>
                    </a:lnTo>
                    <a:lnTo>
                      <a:pt x="22" y="50"/>
                    </a:lnTo>
                    <a:lnTo>
                      <a:pt x="21" y="50"/>
                    </a:lnTo>
                    <a:close/>
                  </a:path>
                </a:pathLst>
              </a:custGeom>
              <a:solidFill>
                <a:schemeClr val="bg1"/>
              </a:solidFill>
              <a:ln w="9525">
                <a:noFill/>
                <a:round/>
                <a:headEnd/>
                <a:tailEnd/>
              </a:ln>
            </p:spPr>
            <p:txBody>
              <a:bodyPr/>
              <a:lstStyle/>
              <a:p>
                <a:endParaRPr lang="da-DK"/>
              </a:p>
            </p:txBody>
          </p:sp>
          <p:sp>
            <p:nvSpPr>
              <p:cNvPr id="136469" name="Freeform 68"/>
              <p:cNvSpPr>
                <a:spLocks/>
              </p:cNvSpPr>
              <p:nvPr/>
            </p:nvSpPr>
            <p:spPr bwMode="auto">
              <a:xfrm>
                <a:off x="2303" y="3526"/>
                <a:ext cx="24" cy="28"/>
              </a:xfrm>
              <a:custGeom>
                <a:avLst/>
                <a:gdLst>
                  <a:gd name="T0" fmla="*/ 2 w 47"/>
                  <a:gd name="T1" fmla="*/ 7 h 55"/>
                  <a:gd name="T2" fmla="*/ 1 w 47"/>
                  <a:gd name="T3" fmla="*/ 7 h 55"/>
                  <a:gd name="T4" fmla="*/ 1 w 47"/>
                  <a:gd name="T5" fmla="*/ 7 h 55"/>
                  <a:gd name="T6" fmla="*/ 1 w 47"/>
                  <a:gd name="T7" fmla="*/ 7 h 55"/>
                  <a:gd name="T8" fmla="*/ 0 w 47"/>
                  <a:gd name="T9" fmla="*/ 7 h 55"/>
                  <a:gd name="T10" fmla="*/ 0 w 47"/>
                  <a:gd name="T11" fmla="*/ 6 h 55"/>
                  <a:gd name="T12" fmla="*/ 0 w 47"/>
                  <a:gd name="T13" fmla="*/ 6 h 55"/>
                  <a:gd name="T14" fmla="*/ 0 w 47"/>
                  <a:gd name="T15" fmla="*/ 6 h 55"/>
                  <a:gd name="T16" fmla="*/ 0 w 47"/>
                  <a:gd name="T17" fmla="*/ 6 h 55"/>
                  <a:gd name="T18" fmla="*/ 1 w 47"/>
                  <a:gd name="T19" fmla="*/ 5 h 55"/>
                  <a:gd name="T20" fmla="*/ 2 w 47"/>
                  <a:gd name="T21" fmla="*/ 4 h 55"/>
                  <a:gd name="T22" fmla="*/ 2 w 47"/>
                  <a:gd name="T23" fmla="*/ 3 h 55"/>
                  <a:gd name="T24" fmla="*/ 3 w 47"/>
                  <a:gd name="T25" fmla="*/ 3 h 55"/>
                  <a:gd name="T26" fmla="*/ 4 w 47"/>
                  <a:gd name="T27" fmla="*/ 2 h 55"/>
                  <a:gd name="T28" fmla="*/ 5 w 47"/>
                  <a:gd name="T29" fmla="*/ 1 h 55"/>
                  <a:gd name="T30" fmla="*/ 6 w 47"/>
                  <a:gd name="T31" fmla="*/ 1 h 55"/>
                  <a:gd name="T32" fmla="*/ 6 w 47"/>
                  <a:gd name="T33" fmla="*/ 0 h 55"/>
                  <a:gd name="T34" fmla="*/ 6 w 47"/>
                  <a:gd name="T35" fmla="*/ 1 h 55"/>
                  <a:gd name="T36" fmla="*/ 6 w 47"/>
                  <a:gd name="T37" fmla="*/ 2 h 55"/>
                  <a:gd name="T38" fmla="*/ 5 w 47"/>
                  <a:gd name="T39" fmla="*/ 3 h 55"/>
                  <a:gd name="T40" fmla="*/ 4 w 47"/>
                  <a:gd name="T41" fmla="*/ 4 h 55"/>
                  <a:gd name="T42" fmla="*/ 4 w 47"/>
                  <a:gd name="T43" fmla="*/ 5 h 55"/>
                  <a:gd name="T44" fmla="*/ 3 w 47"/>
                  <a:gd name="T45" fmla="*/ 6 h 55"/>
                  <a:gd name="T46" fmla="*/ 2 w 47"/>
                  <a:gd name="T47" fmla="*/ 7 h 55"/>
                  <a:gd name="T48" fmla="*/ 2 w 47"/>
                  <a:gd name="T49" fmla="*/ 7 h 55"/>
                  <a:gd name="T50" fmla="*/ 2 w 47"/>
                  <a:gd name="T51" fmla="*/ 7 h 55"/>
                  <a:gd name="T52" fmla="*/ 2 w 47"/>
                  <a:gd name="T53" fmla="*/ 7 h 55"/>
                  <a:gd name="T54" fmla="*/ 2 w 47"/>
                  <a:gd name="T55" fmla="*/ 7 h 55"/>
                  <a:gd name="T56" fmla="*/ 2 w 47"/>
                  <a:gd name="T57" fmla="*/ 7 h 55"/>
                  <a:gd name="T58" fmla="*/ 2 w 47"/>
                  <a:gd name="T59" fmla="*/ 7 h 55"/>
                  <a:gd name="T60" fmla="*/ 2 w 47"/>
                  <a:gd name="T61" fmla="*/ 7 h 55"/>
                  <a:gd name="T62" fmla="*/ 2 w 47"/>
                  <a:gd name="T63" fmla="*/ 7 h 55"/>
                  <a:gd name="T64" fmla="*/ 2 w 47"/>
                  <a:gd name="T65" fmla="*/ 7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55"/>
                  <a:gd name="T101" fmla="*/ 47 w 47"/>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55">
                    <a:moveTo>
                      <a:pt x="9" y="54"/>
                    </a:moveTo>
                    <a:lnTo>
                      <a:pt x="7" y="53"/>
                    </a:lnTo>
                    <a:lnTo>
                      <a:pt x="4" y="52"/>
                    </a:lnTo>
                    <a:lnTo>
                      <a:pt x="2" y="50"/>
                    </a:lnTo>
                    <a:lnTo>
                      <a:pt x="0" y="49"/>
                    </a:lnTo>
                    <a:lnTo>
                      <a:pt x="0" y="47"/>
                    </a:lnTo>
                    <a:lnTo>
                      <a:pt x="0" y="46"/>
                    </a:lnTo>
                    <a:lnTo>
                      <a:pt x="0" y="43"/>
                    </a:lnTo>
                    <a:lnTo>
                      <a:pt x="0" y="42"/>
                    </a:lnTo>
                    <a:lnTo>
                      <a:pt x="4" y="38"/>
                    </a:lnTo>
                    <a:lnTo>
                      <a:pt x="10" y="31"/>
                    </a:lnTo>
                    <a:lnTo>
                      <a:pt x="16" y="24"/>
                    </a:lnTo>
                    <a:lnTo>
                      <a:pt x="23" y="17"/>
                    </a:lnTo>
                    <a:lnTo>
                      <a:pt x="28" y="11"/>
                    </a:lnTo>
                    <a:lnTo>
                      <a:pt x="35" y="5"/>
                    </a:lnTo>
                    <a:lnTo>
                      <a:pt x="41" y="2"/>
                    </a:lnTo>
                    <a:lnTo>
                      <a:pt x="47" y="0"/>
                    </a:lnTo>
                    <a:lnTo>
                      <a:pt x="45" y="5"/>
                    </a:lnTo>
                    <a:lnTo>
                      <a:pt x="42" y="12"/>
                    </a:lnTo>
                    <a:lnTo>
                      <a:pt x="38" y="20"/>
                    </a:lnTo>
                    <a:lnTo>
                      <a:pt x="32" y="28"/>
                    </a:lnTo>
                    <a:lnTo>
                      <a:pt x="26" y="35"/>
                    </a:lnTo>
                    <a:lnTo>
                      <a:pt x="20" y="43"/>
                    </a:lnTo>
                    <a:lnTo>
                      <a:pt x="16" y="49"/>
                    </a:lnTo>
                    <a:lnTo>
                      <a:pt x="11" y="55"/>
                    </a:lnTo>
                    <a:lnTo>
                      <a:pt x="10" y="54"/>
                    </a:lnTo>
                    <a:lnTo>
                      <a:pt x="9" y="54"/>
                    </a:lnTo>
                    <a:close/>
                  </a:path>
                </a:pathLst>
              </a:custGeom>
              <a:solidFill>
                <a:srgbClr val="B57F19"/>
              </a:solidFill>
              <a:ln w="9525">
                <a:noFill/>
                <a:round/>
                <a:headEnd/>
                <a:tailEnd/>
              </a:ln>
            </p:spPr>
            <p:txBody>
              <a:bodyPr/>
              <a:lstStyle/>
              <a:p>
                <a:endParaRPr lang="da-DK"/>
              </a:p>
            </p:txBody>
          </p:sp>
          <p:sp>
            <p:nvSpPr>
              <p:cNvPr id="136470" name="Freeform 69"/>
              <p:cNvSpPr>
                <a:spLocks/>
              </p:cNvSpPr>
              <p:nvPr/>
            </p:nvSpPr>
            <p:spPr bwMode="auto">
              <a:xfrm>
                <a:off x="1506" y="3360"/>
                <a:ext cx="118" cy="181"/>
              </a:xfrm>
              <a:custGeom>
                <a:avLst/>
                <a:gdLst>
                  <a:gd name="T0" fmla="*/ 13 w 235"/>
                  <a:gd name="T1" fmla="*/ 34 h 361"/>
                  <a:gd name="T2" fmla="*/ 4 w 235"/>
                  <a:gd name="T3" fmla="*/ 22 h 361"/>
                  <a:gd name="T4" fmla="*/ 3 w 235"/>
                  <a:gd name="T5" fmla="*/ 20 h 361"/>
                  <a:gd name="T6" fmla="*/ 4 w 235"/>
                  <a:gd name="T7" fmla="*/ 13 h 361"/>
                  <a:gd name="T8" fmla="*/ 8 w 235"/>
                  <a:gd name="T9" fmla="*/ 3 h 361"/>
                  <a:gd name="T10" fmla="*/ 17 w 235"/>
                  <a:gd name="T11" fmla="*/ 2 h 361"/>
                  <a:gd name="T12" fmla="*/ 23 w 235"/>
                  <a:gd name="T13" fmla="*/ 13 h 361"/>
                  <a:gd name="T14" fmla="*/ 29 w 235"/>
                  <a:gd name="T15" fmla="*/ 24 h 361"/>
                  <a:gd name="T16" fmla="*/ 27 w 235"/>
                  <a:gd name="T17" fmla="*/ 34 h 361"/>
                  <a:gd name="T18" fmla="*/ 23 w 235"/>
                  <a:gd name="T19" fmla="*/ 39 h 361"/>
                  <a:gd name="T20" fmla="*/ 18 w 235"/>
                  <a:gd name="T21" fmla="*/ 29 h 361"/>
                  <a:gd name="T22" fmla="*/ 15 w 235"/>
                  <a:gd name="T23" fmla="*/ 24 h 361"/>
                  <a:gd name="T24" fmla="*/ 11 w 235"/>
                  <a:gd name="T25" fmla="*/ 12 h 361"/>
                  <a:gd name="T26" fmla="*/ 10 w 235"/>
                  <a:gd name="T27" fmla="*/ 12 h 361"/>
                  <a:gd name="T28" fmla="*/ 9 w 235"/>
                  <a:gd name="T29" fmla="*/ 14 h 361"/>
                  <a:gd name="T30" fmla="*/ 10 w 235"/>
                  <a:gd name="T31" fmla="*/ 15 h 361"/>
                  <a:gd name="T32" fmla="*/ 11 w 235"/>
                  <a:gd name="T33" fmla="*/ 16 h 361"/>
                  <a:gd name="T34" fmla="*/ 9 w 235"/>
                  <a:gd name="T35" fmla="*/ 17 h 361"/>
                  <a:gd name="T36" fmla="*/ 11 w 235"/>
                  <a:gd name="T37" fmla="*/ 18 h 361"/>
                  <a:gd name="T38" fmla="*/ 10 w 235"/>
                  <a:gd name="T39" fmla="*/ 18 h 361"/>
                  <a:gd name="T40" fmla="*/ 9 w 235"/>
                  <a:gd name="T41" fmla="*/ 19 h 361"/>
                  <a:gd name="T42" fmla="*/ 12 w 235"/>
                  <a:gd name="T43" fmla="*/ 20 h 361"/>
                  <a:gd name="T44" fmla="*/ 11 w 235"/>
                  <a:gd name="T45" fmla="*/ 21 h 361"/>
                  <a:gd name="T46" fmla="*/ 10 w 235"/>
                  <a:gd name="T47" fmla="*/ 22 h 361"/>
                  <a:gd name="T48" fmla="*/ 13 w 235"/>
                  <a:gd name="T49" fmla="*/ 22 h 361"/>
                  <a:gd name="T50" fmla="*/ 13 w 235"/>
                  <a:gd name="T51" fmla="*/ 24 h 361"/>
                  <a:gd name="T52" fmla="*/ 12 w 235"/>
                  <a:gd name="T53" fmla="*/ 24 h 361"/>
                  <a:gd name="T54" fmla="*/ 16 w 235"/>
                  <a:gd name="T55" fmla="*/ 26 h 361"/>
                  <a:gd name="T56" fmla="*/ 16 w 235"/>
                  <a:gd name="T57" fmla="*/ 27 h 361"/>
                  <a:gd name="T58" fmla="*/ 14 w 235"/>
                  <a:gd name="T59" fmla="*/ 27 h 361"/>
                  <a:gd name="T60" fmla="*/ 15 w 235"/>
                  <a:gd name="T61" fmla="*/ 28 h 361"/>
                  <a:gd name="T62" fmla="*/ 16 w 235"/>
                  <a:gd name="T63" fmla="*/ 28 h 361"/>
                  <a:gd name="T64" fmla="*/ 15 w 235"/>
                  <a:gd name="T65" fmla="*/ 29 h 361"/>
                  <a:gd name="T66" fmla="*/ 17 w 235"/>
                  <a:gd name="T67" fmla="*/ 30 h 361"/>
                  <a:gd name="T68" fmla="*/ 17 w 235"/>
                  <a:gd name="T69" fmla="*/ 32 h 361"/>
                  <a:gd name="T70" fmla="*/ 17 w 235"/>
                  <a:gd name="T71" fmla="*/ 33 h 361"/>
                  <a:gd name="T72" fmla="*/ 19 w 235"/>
                  <a:gd name="T73" fmla="*/ 33 h 361"/>
                  <a:gd name="T74" fmla="*/ 18 w 235"/>
                  <a:gd name="T75" fmla="*/ 34 h 361"/>
                  <a:gd name="T76" fmla="*/ 18 w 235"/>
                  <a:gd name="T77" fmla="*/ 35 h 361"/>
                  <a:gd name="T78" fmla="*/ 19 w 235"/>
                  <a:gd name="T79" fmla="*/ 35 h 361"/>
                  <a:gd name="T80" fmla="*/ 20 w 235"/>
                  <a:gd name="T81" fmla="*/ 36 h 361"/>
                  <a:gd name="T82" fmla="*/ 19 w 235"/>
                  <a:gd name="T83" fmla="*/ 37 h 361"/>
                  <a:gd name="T84" fmla="*/ 20 w 235"/>
                  <a:gd name="T85" fmla="*/ 38 h 361"/>
                  <a:gd name="T86" fmla="*/ 21 w 235"/>
                  <a:gd name="T87" fmla="*/ 39 h 361"/>
                  <a:gd name="T88" fmla="*/ 20 w 235"/>
                  <a:gd name="T89" fmla="*/ 39 h 361"/>
                  <a:gd name="T90" fmla="*/ 21 w 235"/>
                  <a:gd name="T91" fmla="*/ 40 h 361"/>
                  <a:gd name="T92" fmla="*/ 22 w 235"/>
                  <a:gd name="T93" fmla="*/ 40 h 361"/>
                  <a:gd name="T94" fmla="*/ 21 w 235"/>
                  <a:gd name="T95" fmla="*/ 41 h 361"/>
                  <a:gd name="T96" fmla="*/ 23 w 235"/>
                  <a:gd name="T97" fmla="*/ 42 h 361"/>
                  <a:gd name="T98" fmla="*/ 21 w 235"/>
                  <a:gd name="T99" fmla="*/ 46 h 361"/>
                  <a:gd name="T100" fmla="*/ 21 w 235"/>
                  <a:gd name="T101" fmla="*/ 45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5"/>
                  <a:gd name="T154" fmla="*/ 0 h 361"/>
                  <a:gd name="T155" fmla="*/ 235 w 235"/>
                  <a:gd name="T156" fmla="*/ 361 h 3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5" h="361">
                    <a:moveTo>
                      <a:pt x="166" y="360"/>
                    </a:moveTo>
                    <a:lnTo>
                      <a:pt x="150" y="336"/>
                    </a:lnTo>
                    <a:lnTo>
                      <a:pt x="135" y="313"/>
                    </a:lnTo>
                    <a:lnTo>
                      <a:pt x="119" y="290"/>
                    </a:lnTo>
                    <a:lnTo>
                      <a:pt x="102" y="267"/>
                    </a:lnTo>
                    <a:lnTo>
                      <a:pt x="85" y="244"/>
                    </a:lnTo>
                    <a:lnTo>
                      <a:pt x="69" y="222"/>
                    </a:lnTo>
                    <a:lnTo>
                      <a:pt x="54" y="201"/>
                    </a:lnTo>
                    <a:lnTo>
                      <a:pt x="38" y="179"/>
                    </a:lnTo>
                    <a:lnTo>
                      <a:pt x="31" y="175"/>
                    </a:lnTo>
                    <a:lnTo>
                      <a:pt x="29" y="170"/>
                    </a:lnTo>
                    <a:lnTo>
                      <a:pt x="28" y="167"/>
                    </a:lnTo>
                    <a:lnTo>
                      <a:pt x="26" y="162"/>
                    </a:lnTo>
                    <a:lnTo>
                      <a:pt x="22" y="157"/>
                    </a:lnTo>
                    <a:lnTo>
                      <a:pt x="18" y="153"/>
                    </a:lnTo>
                    <a:lnTo>
                      <a:pt x="11" y="148"/>
                    </a:lnTo>
                    <a:lnTo>
                      <a:pt x="0" y="140"/>
                    </a:lnTo>
                    <a:lnTo>
                      <a:pt x="6" y="130"/>
                    </a:lnTo>
                    <a:lnTo>
                      <a:pt x="15" y="117"/>
                    </a:lnTo>
                    <a:lnTo>
                      <a:pt x="25" y="104"/>
                    </a:lnTo>
                    <a:lnTo>
                      <a:pt x="32" y="95"/>
                    </a:lnTo>
                    <a:lnTo>
                      <a:pt x="41" y="70"/>
                    </a:lnTo>
                    <a:lnTo>
                      <a:pt x="48" y="49"/>
                    </a:lnTo>
                    <a:lnTo>
                      <a:pt x="54" y="33"/>
                    </a:lnTo>
                    <a:lnTo>
                      <a:pt x="60" y="21"/>
                    </a:lnTo>
                    <a:lnTo>
                      <a:pt x="68" y="12"/>
                    </a:lnTo>
                    <a:lnTo>
                      <a:pt x="81" y="6"/>
                    </a:lnTo>
                    <a:lnTo>
                      <a:pt x="98" y="3"/>
                    </a:lnTo>
                    <a:lnTo>
                      <a:pt x="123" y="0"/>
                    </a:lnTo>
                    <a:lnTo>
                      <a:pt x="132" y="16"/>
                    </a:lnTo>
                    <a:lnTo>
                      <a:pt x="137" y="36"/>
                    </a:lnTo>
                    <a:lnTo>
                      <a:pt x="142" y="59"/>
                    </a:lnTo>
                    <a:lnTo>
                      <a:pt x="149" y="81"/>
                    </a:lnTo>
                    <a:lnTo>
                      <a:pt x="164" y="92"/>
                    </a:lnTo>
                    <a:lnTo>
                      <a:pt x="179" y="103"/>
                    </a:lnTo>
                    <a:lnTo>
                      <a:pt x="191" y="117"/>
                    </a:lnTo>
                    <a:lnTo>
                      <a:pt x="203" y="133"/>
                    </a:lnTo>
                    <a:lnTo>
                      <a:pt x="213" y="151"/>
                    </a:lnTo>
                    <a:lnTo>
                      <a:pt x="222" y="168"/>
                    </a:lnTo>
                    <a:lnTo>
                      <a:pt x="229" y="187"/>
                    </a:lnTo>
                    <a:lnTo>
                      <a:pt x="235" y="207"/>
                    </a:lnTo>
                    <a:lnTo>
                      <a:pt x="233" y="217"/>
                    </a:lnTo>
                    <a:lnTo>
                      <a:pt x="228" y="231"/>
                    </a:lnTo>
                    <a:lnTo>
                      <a:pt x="222" y="247"/>
                    </a:lnTo>
                    <a:lnTo>
                      <a:pt x="215" y="265"/>
                    </a:lnTo>
                    <a:lnTo>
                      <a:pt x="207" y="282"/>
                    </a:lnTo>
                    <a:lnTo>
                      <a:pt x="200" y="297"/>
                    </a:lnTo>
                    <a:lnTo>
                      <a:pt x="192" y="310"/>
                    </a:lnTo>
                    <a:lnTo>
                      <a:pt x="187" y="318"/>
                    </a:lnTo>
                    <a:lnTo>
                      <a:pt x="179" y="311"/>
                    </a:lnTo>
                    <a:lnTo>
                      <a:pt x="172" y="298"/>
                    </a:lnTo>
                    <a:lnTo>
                      <a:pt x="164" y="282"/>
                    </a:lnTo>
                    <a:lnTo>
                      <a:pt x="155" y="265"/>
                    </a:lnTo>
                    <a:lnTo>
                      <a:pt x="149" y="246"/>
                    </a:lnTo>
                    <a:lnTo>
                      <a:pt x="143" y="228"/>
                    </a:lnTo>
                    <a:lnTo>
                      <a:pt x="138" y="213"/>
                    </a:lnTo>
                    <a:lnTo>
                      <a:pt x="135" y="201"/>
                    </a:lnTo>
                    <a:lnTo>
                      <a:pt x="128" y="193"/>
                    </a:lnTo>
                    <a:lnTo>
                      <a:pt x="122" y="189"/>
                    </a:lnTo>
                    <a:lnTo>
                      <a:pt x="115" y="185"/>
                    </a:lnTo>
                    <a:lnTo>
                      <a:pt x="111" y="182"/>
                    </a:lnTo>
                    <a:lnTo>
                      <a:pt x="102" y="160"/>
                    </a:lnTo>
                    <a:lnTo>
                      <a:pt x="94" y="136"/>
                    </a:lnTo>
                    <a:lnTo>
                      <a:pt x="87" y="110"/>
                    </a:lnTo>
                    <a:lnTo>
                      <a:pt x="85" y="89"/>
                    </a:lnTo>
                    <a:lnTo>
                      <a:pt x="82" y="88"/>
                    </a:lnTo>
                    <a:lnTo>
                      <a:pt x="79" y="87"/>
                    </a:lnTo>
                    <a:lnTo>
                      <a:pt x="77" y="87"/>
                    </a:lnTo>
                    <a:lnTo>
                      <a:pt x="75" y="87"/>
                    </a:lnTo>
                    <a:lnTo>
                      <a:pt x="75" y="92"/>
                    </a:lnTo>
                    <a:lnTo>
                      <a:pt x="76" y="96"/>
                    </a:lnTo>
                    <a:lnTo>
                      <a:pt x="77" y="101"/>
                    </a:lnTo>
                    <a:lnTo>
                      <a:pt x="78" y="106"/>
                    </a:lnTo>
                    <a:lnTo>
                      <a:pt x="71" y="106"/>
                    </a:lnTo>
                    <a:lnTo>
                      <a:pt x="67" y="106"/>
                    </a:lnTo>
                    <a:lnTo>
                      <a:pt x="64" y="107"/>
                    </a:lnTo>
                    <a:lnTo>
                      <a:pt x="63" y="108"/>
                    </a:lnTo>
                    <a:lnTo>
                      <a:pt x="66" y="110"/>
                    </a:lnTo>
                    <a:lnTo>
                      <a:pt x="70" y="111"/>
                    </a:lnTo>
                    <a:lnTo>
                      <a:pt x="75" y="114"/>
                    </a:lnTo>
                    <a:lnTo>
                      <a:pt x="82" y="115"/>
                    </a:lnTo>
                    <a:lnTo>
                      <a:pt x="83" y="117"/>
                    </a:lnTo>
                    <a:lnTo>
                      <a:pt x="84" y="118"/>
                    </a:lnTo>
                    <a:lnTo>
                      <a:pt x="84" y="121"/>
                    </a:lnTo>
                    <a:lnTo>
                      <a:pt x="83" y="124"/>
                    </a:lnTo>
                    <a:lnTo>
                      <a:pt x="78" y="124"/>
                    </a:lnTo>
                    <a:lnTo>
                      <a:pt x="74" y="124"/>
                    </a:lnTo>
                    <a:lnTo>
                      <a:pt x="69" y="124"/>
                    </a:lnTo>
                    <a:lnTo>
                      <a:pt x="64" y="125"/>
                    </a:lnTo>
                    <a:lnTo>
                      <a:pt x="67" y="130"/>
                    </a:lnTo>
                    <a:lnTo>
                      <a:pt x="73" y="132"/>
                    </a:lnTo>
                    <a:lnTo>
                      <a:pt x="78" y="134"/>
                    </a:lnTo>
                    <a:lnTo>
                      <a:pt x="86" y="136"/>
                    </a:lnTo>
                    <a:lnTo>
                      <a:pt x="86" y="138"/>
                    </a:lnTo>
                    <a:lnTo>
                      <a:pt x="87" y="139"/>
                    </a:lnTo>
                    <a:lnTo>
                      <a:pt x="87" y="141"/>
                    </a:lnTo>
                    <a:lnTo>
                      <a:pt x="89" y="144"/>
                    </a:lnTo>
                    <a:lnTo>
                      <a:pt x="84" y="144"/>
                    </a:lnTo>
                    <a:lnTo>
                      <a:pt x="78" y="144"/>
                    </a:lnTo>
                    <a:lnTo>
                      <a:pt x="74" y="144"/>
                    </a:lnTo>
                    <a:lnTo>
                      <a:pt x="68" y="145"/>
                    </a:lnTo>
                    <a:lnTo>
                      <a:pt x="68" y="146"/>
                    </a:lnTo>
                    <a:lnTo>
                      <a:pt x="68" y="147"/>
                    </a:lnTo>
                    <a:lnTo>
                      <a:pt x="68" y="149"/>
                    </a:lnTo>
                    <a:lnTo>
                      <a:pt x="69" y="151"/>
                    </a:lnTo>
                    <a:lnTo>
                      <a:pt x="75" y="151"/>
                    </a:lnTo>
                    <a:lnTo>
                      <a:pt x="79" y="152"/>
                    </a:lnTo>
                    <a:lnTo>
                      <a:pt x="85" y="153"/>
                    </a:lnTo>
                    <a:lnTo>
                      <a:pt x="91" y="154"/>
                    </a:lnTo>
                    <a:lnTo>
                      <a:pt x="92" y="156"/>
                    </a:lnTo>
                    <a:lnTo>
                      <a:pt x="92" y="159"/>
                    </a:lnTo>
                    <a:lnTo>
                      <a:pt x="92" y="163"/>
                    </a:lnTo>
                    <a:lnTo>
                      <a:pt x="92" y="168"/>
                    </a:lnTo>
                    <a:lnTo>
                      <a:pt x="87" y="168"/>
                    </a:lnTo>
                    <a:lnTo>
                      <a:pt x="84" y="168"/>
                    </a:lnTo>
                    <a:lnTo>
                      <a:pt x="81" y="168"/>
                    </a:lnTo>
                    <a:lnTo>
                      <a:pt x="77" y="168"/>
                    </a:lnTo>
                    <a:lnTo>
                      <a:pt x="76" y="168"/>
                    </a:lnTo>
                    <a:lnTo>
                      <a:pt x="76" y="169"/>
                    </a:lnTo>
                    <a:lnTo>
                      <a:pt x="75" y="170"/>
                    </a:lnTo>
                    <a:lnTo>
                      <a:pt x="79" y="172"/>
                    </a:lnTo>
                    <a:lnTo>
                      <a:pt x="85" y="174"/>
                    </a:lnTo>
                    <a:lnTo>
                      <a:pt x="91" y="175"/>
                    </a:lnTo>
                    <a:lnTo>
                      <a:pt x="99" y="176"/>
                    </a:lnTo>
                    <a:lnTo>
                      <a:pt x="99" y="178"/>
                    </a:lnTo>
                    <a:lnTo>
                      <a:pt x="99" y="181"/>
                    </a:lnTo>
                    <a:lnTo>
                      <a:pt x="99" y="184"/>
                    </a:lnTo>
                    <a:lnTo>
                      <a:pt x="99" y="186"/>
                    </a:lnTo>
                    <a:lnTo>
                      <a:pt x="98" y="187"/>
                    </a:lnTo>
                    <a:lnTo>
                      <a:pt x="96" y="187"/>
                    </a:lnTo>
                    <a:lnTo>
                      <a:pt x="94" y="187"/>
                    </a:lnTo>
                    <a:lnTo>
                      <a:pt x="92" y="189"/>
                    </a:lnTo>
                    <a:lnTo>
                      <a:pt x="92" y="190"/>
                    </a:lnTo>
                    <a:lnTo>
                      <a:pt x="92" y="191"/>
                    </a:lnTo>
                    <a:lnTo>
                      <a:pt x="92" y="193"/>
                    </a:lnTo>
                    <a:lnTo>
                      <a:pt x="92" y="194"/>
                    </a:lnTo>
                    <a:lnTo>
                      <a:pt x="108" y="198"/>
                    </a:lnTo>
                    <a:lnTo>
                      <a:pt x="116" y="200"/>
                    </a:lnTo>
                    <a:lnTo>
                      <a:pt x="121" y="201"/>
                    </a:lnTo>
                    <a:lnTo>
                      <a:pt x="123" y="202"/>
                    </a:lnTo>
                    <a:lnTo>
                      <a:pt x="123" y="204"/>
                    </a:lnTo>
                    <a:lnTo>
                      <a:pt x="123" y="206"/>
                    </a:lnTo>
                    <a:lnTo>
                      <a:pt x="123" y="207"/>
                    </a:lnTo>
                    <a:lnTo>
                      <a:pt x="123" y="209"/>
                    </a:lnTo>
                    <a:lnTo>
                      <a:pt x="119" y="209"/>
                    </a:lnTo>
                    <a:lnTo>
                      <a:pt x="114" y="210"/>
                    </a:lnTo>
                    <a:lnTo>
                      <a:pt x="109" y="210"/>
                    </a:lnTo>
                    <a:lnTo>
                      <a:pt x="105" y="212"/>
                    </a:lnTo>
                    <a:lnTo>
                      <a:pt x="105" y="213"/>
                    </a:lnTo>
                    <a:lnTo>
                      <a:pt x="105" y="214"/>
                    </a:lnTo>
                    <a:lnTo>
                      <a:pt x="105" y="215"/>
                    </a:lnTo>
                    <a:lnTo>
                      <a:pt x="105" y="216"/>
                    </a:lnTo>
                    <a:lnTo>
                      <a:pt x="111" y="217"/>
                    </a:lnTo>
                    <a:lnTo>
                      <a:pt x="116" y="217"/>
                    </a:lnTo>
                    <a:lnTo>
                      <a:pt x="122" y="219"/>
                    </a:lnTo>
                    <a:lnTo>
                      <a:pt x="128" y="220"/>
                    </a:lnTo>
                    <a:lnTo>
                      <a:pt x="128" y="221"/>
                    </a:lnTo>
                    <a:lnTo>
                      <a:pt x="128" y="223"/>
                    </a:lnTo>
                    <a:lnTo>
                      <a:pt x="128" y="224"/>
                    </a:lnTo>
                    <a:lnTo>
                      <a:pt x="128" y="227"/>
                    </a:lnTo>
                    <a:lnTo>
                      <a:pt x="122" y="229"/>
                    </a:lnTo>
                    <a:lnTo>
                      <a:pt x="119" y="230"/>
                    </a:lnTo>
                    <a:lnTo>
                      <a:pt x="116" y="231"/>
                    </a:lnTo>
                    <a:lnTo>
                      <a:pt x="115" y="232"/>
                    </a:lnTo>
                    <a:lnTo>
                      <a:pt x="116" y="234"/>
                    </a:lnTo>
                    <a:lnTo>
                      <a:pt x="120" y="235"/>
                    </a:lnTo>
                    <a:lnTo>
                      <a:pt x="124" y="236"/>
                    </a:lnTo>
                    <a:lnTo>
                      <a:pt x="135" y="238"/>
                    </a:lnTo>
                    <a:lnTo>
                      <a:pt x="135" y="240"/>
                    </a:lnTo>
                    <a:lnTo>
                      <a:pt x="136" y="243"/>
                    </a:lnTo>
                    <a:lnTo>
                      <a:pt x="136" y="246"/>
                    </a:lnTo>
                    <a:lnTo>
                      <a:pt x="136" y="249"/>
                    </a:lnTo>
                    <a:lnTo>
                      <a:pt x="134" y="250"/>
                    </a:lnTo>
                    <a:lnTo>
                      <a:pt x="132" y="251"/>
                    </a:lnTo>
                    <a:lnTo>
                      <a:pt x="130" y="252"/>
                    </a:lnTo>
                    <a:lnTo>
                      <a:pt x="128" y="253"/>
                    </a:lnTo>
                    <a:lnTo>
                      <a:pt x="128" y="254"/>
                    </a:lnTo>
                    <a:lnTo>
                      <a:pt x="129" y="255"/>
                    </a:lnTo>
                    <a:lnTo>
                      <a:pt x="129" y="257"/>
                    </a:lnTo>
                    <a:lnTo>
                      <a:pt x="129" y="258"/>
                    </a:lnTo>
                    <a:lnTo>
                      <a:pt x="134" y="259"/>
                    </a:lnTo>
                    <a:lnTo>
                      <a:pt x="137" y="259"/>
                    </a:lnTo>
                    <a:lnTo>
                      <a:pt x="140" y="259"/>
                    </a:lnTo>
                    <a:lnTo>
                      <a:pt x="145" y="259"/>
                    </a:lnTo>
                    <a:lnTo>
                      <a:pt x="145" y="262"/>
                    </a:lnTo>
                    <a:lnTo>
                      <a:pt x="146" y="265"/>
                    </a:lnTo>
                    <a:lnTo>
                      <a:pt x="146" y="268"/>
                    </a:lnTo>
                    <a:lnTo>
                      <a:pt x="146" y="270"/>
                    </a:lnTo>
                    <a:lnTo>
                      <a:pt x="144" y="272"/>
                    </a:lnTo>
                    <a:lnTo>
                      <a:pt x="143" y="272"/>
                    </a:lnTo>
                    <a:lnTo>
                      <a:pt x="140" y="273"/>
                    </a:lnTo>
                    <a:lnTo>
                      <a:pt x="138" y="273"/>
                    </a:lnTo>
                    <a:lnTo>
                      <a:pt x="138" y="274"/>
                    </a:lnTo>
                    <a:lnTo>
                      <a:pt x="138" y="275"/>
                    </a:lnTo>
                    <a:lnTo>
                      <a:pt x="138" y="276"/>
                    </a:lnTo>
                    <a:lnTo>
                      <a:pt x="138" y="277"/>
                    </a:lnTo>
                    <a:lnTo>
                      <a:pt x="142" y="277"/>
                    </a:lnTo>
                    <a:lnTo>
                      <a:pt x="145" y="277"/>
                    </a:lnTo>
                    <a:lnTo>
                      <a:pt x="149" y="278"/>
                    </a:lnTo>
                    <a:lnTo>
                      <a:pt x="152" y="278"/>
                    </a:lnTo>
                    <a:lnTo>
                      <a:pt x="153" y="281"/>
                    </a:lnTo>
                    <a:lnTo>
                      <a:pt x="154" y="283"/>
                    </a:lnTo>
                    <a:lnTo>
                      <a:pt x="155" y="284"/>
                    </a:lnTo>
                    <a:lnTo>
                      <a:pt x="157" y="287"/>
                    </a:lnTo>
                    <a:lnTo>
                      <a:pt x="155" y="288"/>
                    </a:lnTo>
                    <a:lnTo>
                      <a:pt x="154" y="289"/>
                    </a:lnTo>
                    <a:lnTo>
                      <a:pt x="152" y="291"/>
                    </a:lnTo>
                    <a:lnTo>
                      <a:pt x="146" y="293"/>
                    </a:lnTo>
                    <a:lnTo>
                      <a:pt x="146" y="295"/>
                    </a:lnTo>
                    <a:lnTo>
                      <a:pt x="147" y="295"/>
                    </a:lnTo>
                    <a:lnTo>
                      <a:pt x="147" y="296"/>
                    </a:lnTo>
                    <a:lnTo>
                      <a:pt x="147" y="297"/>
                    </a:lnTo>
                    <a:lnTo>
                      <a:pt x="152" y="297"/>
                    </a:lnTo>
                    <a:lnTo>
                      <a:pt x="155" y="298"/>
                    </a:lnTo>
                    <a:lnTo>
                      <a:pt x="159" y="298"/>
                    </a:lnTo>
                    <a:lnTo>
                      <a:pt x="164" y="299"/>
                    </a:lnTo>
                    <a:lnTo>
                      <a:pt x="164" y="302"/>
                    </a:lnTo>
                    <a:lnTo>
                      <a:pt x="164" y="303"/>
                    </a:lnTo>
                    <a:lnTo>
                      <a:pt x="164" y="305"/>
                    </a:lnTo>
                    <a:lnTo>
                      <a:pt x="164" y="307"/>
                    </a:lnTo>
                    <a:lnTo>
                      <a:pt x="161" y="308"/>
                    </a:lnTo>
                    <a:lnTo>
                      <a:pt x="160" y="308"/>
                    </a:lnTo>
                    <a:lnTo>
                      <a:pt x="158" y="310"/>
                    </a:lnTo>
                    <a:lnTo>
                      <a:pt x="155" y="311"/>
                    </a:lnTo>
                    <a:lnTo>
                      <a:pt x="155" y="312"/>
                    </a:lnTo>
                    <a:lnTo>
                      <a:pt x="157" y="313"/>
                    </a:lnTo>
                    <a:lnTo>
                      <a:pt x="157" y="314"/>
                    </a:lnTo>
                    <a:lnTo>
                      <a:pt x="157" y="315"/>
                    </a:lnTo>
                    <a:lnTo>
                      <a:pt x="161" y="317"/>
                    </a:lnTo>
                    <a:lnTo>
                      <a:pt x="165" y="317"/>
                    </a:lnTo>
                    <a:lnTo>
                      <a:pt x="168" y="317"/>
                    </a:lnTo>
                    <a:lnTo>
                      <a:pt x="173" y="318"/>
                    </a:lnTo>
                    <a:lnTo>
                      <a:pt x="174" y="319"/>
                    </a:lnTo>
                    <a:lnTo>
                      <a:pt x="174" y="320"/>
                    </a:lnTo>
                    <a:lnTo>
                      <a:pt x="170" y="321"/>
                    </a:lnTo>
                    <a:lnTo>
                      <a:pt x="167" y="323"/>
                    </a:lnTo>
                    <a:lnTo>
                      <a:pt x="165" y="326"/>
                    </a:lnTo>
                    <a:lnTo>
                      <a:pt x="164" y="330"/>
                    </a:lnTo>
                    <a:lnTo>
                      <a:pt x="168" y="332"/>
                    </a:lnTo>
                    <a:lnTo>
                      <a:pt x="173" y="332"/>
                    </a:lnTo>
                    <a:lnTo>
                      <a:pt x="176" y="332"/>
                    </a:lnTo>
                    <a:lnTo>
                      <a:pt x="181" y="333"/>
                    </a:lnTo>
                    <a:lnTo>
                      <a:pt x="180" y="338"/>
                    </a:lnTo>
                    <a:lnTo>
                      <a:pt x="176" y="346"/>
                    </a:lnTo>
                    <a:lnTo>
                      <a:pt x="172" y="355"/>
                    </a:lnTo>
                    <a:lnTo>
                      <a:pt x="168" y="361"/>
                    </a:lnTo>
                    <a:lnTo>
                      <a:pt x="167" y="361"/>
                    </a:lnTo>
                    <a:lnTo>
                      <a:pt x="167" y="360"/>
                    </a:lnTo>
                    <a:lnTo>
                      <a:pt x="166" y="360"/>
                    </a:lnTo>
                    <a:close/>
                  </a:path>
                </a:pathLst>
              </a:custGeom>
              <a:solidFill>
                <a:schemeClr val="tx1"/>
              </a:solidFill>
              <a:ln w="9525">
                <a:noFill/>
                <a:round/>
                <a:headEnd/>
                <a:tailEnd/>
              </a:ln>
            </p:spPr>
            <p:txBody>
              <a:bodyPr/>
              <a:lstStyle/>
              <a:p>
                <a:endParaRPr lang="da-DK"/>
              </a:p>
            </p:txBody>
          </p:sp>
          <p:sp>
            <p:nvSpPr>
              <p:cNvPr id="136471" name="Freeform 70"/>
              <p:cNvSpPr>
                <a:spLocks/>
              </p:cNvSpPr>
              <p:nvPr/>
            </p:nvSpPr>
            <p:spPr bwMode="auto">
              <a:xfrm>
                <a:off x="2300" y="3383"/>
                <a:ext cx="86" cy="152"/>
              </a:xfrm>
              <a:custGeom>
                <a:avLst/>
                <a:gdLst>
                  <a:gd name="T0" fmla="*/ 8 w 173"/>
                  <a:gd name="T1" fmla="*/ 38 h 304"/>
                  <a:gd name="T2" fmla="*/ 8 w 173"/>
                  <a:gd name="T3" fmla="*/ 35 h 304"/>
                  <a:gd name="T4" fmla="*/ 5 w 173"/>
                  <a:gd name="T5" fmla="*/ 30 h 304"/>
                  <a:gd name="T6" fmla="*/ 4 w 173"/>
                  <a:gd name="T7" fmla="*/ 21 h 304"/>
                  <a:gd name="T8" fmla="*/ 3 w 173"/>
                  <a:gd name="T9" fmla="*/ 19 h 304"/>
                  <a:gd name="T10" fmla="*/ 1 w 173"/>
                  <a:gd name="T11" fmla="*/ 19 h 304"/>
                  <a:gd name="T12" fmla="*/ 0 w 173"/>
                  <a:gd name="T13" fmla="*/ 18 h 304"/>
                  <a:gd name="T14" fmla="*/ 2 w 173"/>
                  <a:gd name="T15" fmla="*/ 10 h 304"/>
                  <a:gd name="T16" fmla="*/ 8 w 173"/>
                  <a:gd name="T17" fmla="*/ 3 h 304"/>
                  <a:gd name="T18" fmla="*/ 12 w 173"/>
                  <a:gd name="T19" fmla="*/ 1 h 304"/>
                  <a:gd name="T20" fmla="*/ 13 w 173"/>
                  <a:gd name="T21" fmla="*/ 2 h 304"/>
                  <a:gd name="T22" fmla="*/ 13 w 173"/>
                  <a:gd name="T23" fmla="*/ 5 h 304"/>
                  <a:gd name="T24" fmla="*/ 17 w 173"/>
                  <a:gd name="T25" fmla="*/ 7 h 304"/>
                  <a:gd name="T26" fmla="*/ 17 w 173"/>
                  <a:gd name="T27" fmla="*/ 12 h 304"/>
                  <a:gd name="T28" fmla="*/ 20 w 173"/>
                  <a:gd name="T29" fmla="*/ 12 h 304"/>
                  <a:gd name="T30" fmla="*/ 21 w 173"/>
                  <a:gd name="T31" fmla="*/ 14 h 304"/>
                  <a:gd name="T32" fmla="*/ 18 w 173"/>
                  <a:gd name="T33" fmla="*/ 17 h 304"/>
                  <a:gd name="T34" fmla="*/ 19 w 173"/>
                  <a:gd name="T35" fmla="*/ 19 h 304"/>
                  <a:gd name="T36" fmla="*/ 19 w 173"/>
                  <a:gd name="T37" fmla="*/ 23 h 304"/>
                  <a:gd name="T38" fmla="*/ 18 w 173"/>
                  <a:gd name="T39" fmla="*/ 23 h 304"/>
                  <a:gd name="T40" fmla="*/ 18 w 173"/>
                  <a:gd name="T41" fmla="*/ 24 h 304"/>
                  <a:gd name="T42" fmla="*/ 19 w 173"/>
                  <a:gd name="T43" fmla="*/ 25 h 304"/>
                  <a:gd name="T44" fmla="*/ 18 w 173"/>
                  <a:gd name="T45" fmla="*/ 26 h 304"/>
                  <a:gd name="T46" fmla="*/ 17 w 173"/>
                  <a:gd name="T47" fmla="*/ 26 h 304"/>
                  <a:gd name="T48" fmla="*/ 17 w 173"/>
                  <a:gd name="T49" fmla="*/ 27 h 304"/>
                  <a:gd name="T50" fmla="*/ 18 w 173"/>
                  <a:gd name="T51" fmla="*/ 27 h 304"/>
                  <a:gd name="T52" fmla="*/ 18 w 173"/>
                  <a:gd name="T53" fmla="*/ 28 h 304"/>
                  <a:gd name="T54" fmla="*/ 17 w 173"/>
                  <a:gd name="T55" fmla="*/ 28 h 304"/>
                  <a:gd name="T56" fmla="*/ 16 w 173"/>
                  <a:gd name="T57" fmla="*/ 28 h 304"/>
                  <a:gd name="T58" fmla="*/ 16 w 173"/>
                  <a:gd name="T59" fmla="*/ 29 h 304"/>
                  <a:gd name="T60" fmla="*/ 18 w 173"/>
                  <a:gd name="T61" fmla="*/ 29 h 304"/>
                  <a:gd name="T62" fmla="*/ 17 w 173"/>
                  <a:gd name="T63" fmla="*/ 30 h 304"/>
                  <a:gd name="T64" fmla="*/ 16 w 173"/>
                  <a:gd name="T65" fmla="*/ 30 h 304"/>
                  <a:gd name="T66" fmla="*/ 15 w 173"/>
                  <a:gd name="T67" fmla="*/ 31 h 304"/>
                  <a:gd name="T68" fmla="*/ 15 w 173"/>
                  <a:gd name="T69" fmla="*/ 32 h 304"/>
                  <a:gd name="T70" fmla="*/ 17 w 173"/>
                  <a:gd name="T71" fmla="*/ 32 h 304"/>
                  <a:gd name="T72" fmla="*/ 17 w 173"/>
                  <a:gd name="T73" fmla="*/ 33 h 304"/>
                  <a:gd name="T74" fmla="*/ 17 w 173"/>
                  <a:gd name="T75" fmla="*/ 33 h 304"/>
                  <a:gd name="T76" fmla="*/ 15 w 173"/>
                  <a:gd name="T77" fmla="*/ 34 h 304"/>
                  <a:gd name="T78" fmla="*/ 15 w 173"/>
                  <a:gd name="T79" fmla="*/ 34 h 304"/>
                  <a:gd name="T80" fmla="*/ 16 w 173"/>
                  <a:gd name="T81" fmla="*/ 34 h 304"/>
                  <a:gd name="T82" fmla="*/ 17 w 173"/>
                  <a:gd name="T83" fmla="*/ 35 h 304"/>
                  <a:gd name="T84" fmla="*/ 18 w 173"/>
                  <a:gd name="T85" fmla="*/ 35 h 304"/>
                  <a:gd name="T86" fmla="*/ 14 w 173"/>
                  <a:gd name="T87" fmla="*/ 37 h 304"/>
                  <a:gd name="T88" fmla="*/ 11 w 173"/>
                  <a:gd name="T89" fmla="*/ 38 h 304"/>
                  <a:gd name="T90" fmla="*/ 9 w 173"/>
                  <a:gd name="T91" fmla="*/ 38 h 304"/>
                  <a:gd name="T92" fmla="*/ 9 w 173"/>
                  <a:gd name="T93" fmla="*/ 38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3"/>
                  <a:gd name="T142" fmla="*/ 0 h 304"/>
                  <a:gd name="T143" fmla="*/ 173 w 173"/>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3" h="304">
                    <a:moveTo>
                      <a:pt x="73" y="304"/>
                    </a:moveTo>
                    <a:lnTo>
                      <a:pt x="72" y="303"/>
                    </a:lnTo>
                    <a:lnTo>
                      <a:pt x="70" y="303"/>
                    </a:lnTo>
                    <a:lnTo>
                      <a:pt x="69" y="303"/>
                    </a:lnTo>
                    <a:lnTo>
                      <a:pt x="67" y="303"/>
                    </a:lnTo>
                    <a:lnTo>
                      <a:pt x="64" y="280"/>
                    </a:lnTo>
                    <a:lnTo>
                      <a:pt x="60" y="267"/>
                    </a:lnTo>
                    <a:lnTo>
                      <a:pt x="54" y="258"/>
                    </a:lnTo>
                    <a:lnTo>
                      <a:pt x="43" y="244"/>
                    </a:lnTo>
                    <a:lnTo>
                      <a:pt x="41" y="221"/>
                    </a:lnTo>
                    <a:lnTo>
                      <a:pt x="40" y="197"/>
                    </a:lnTo>
                    <a:lnTo>
                      <a:pt x="39" y="175"/>
                    </a:lnTo>
                    <a:lnTo>
                      <a:pt x="34" y="158"/>
                    </a:lnTo>
                    <a:lnTo>
                      <a:pt x="30" y="155"/>
                    </a:lnTo>
                    <a:lnTo>
                      <a:pt x="26" y="153"/>
                    </a:lnTo>
                    <a:lnTo>
                      <a:pt x="22" y="151"/>
                    </a:lnTo>
                    <a:lnTo>
                      <a:pt x="17" y="148"/>
                    </a:lnTo>
                    <a:lnTo>
                      <a:pt x="12" y="147"/>
                    </a:lnTo>
                    <a:lnTo>
                      <a:pt x="9" y="145"/>
                    </a:lnTo>
                    <a:lnTo>
                      <a:pt x="4" y="143"/>
                    </a:lnTo>
                    <a:lnTo>
                      <a:pt x="0" y="140"/>
                    </a:lnTo>
                    <a:lnTo>
                      <a:pt x="2" y="122"/>
                    </a:lnTo>
                    <a:lnTo>
                      <a:pt x="10" y="103"/>
                    </a:lnTo>
                    <a:lnTo>
                      <a:pt x="20" y="84"/>
                    </a:lnTo>
                    <a:lnTo>
                      <a:pt x="34" y="64"/>
                    </a:lnTo>
                    <a:lnTo>
                      <a:pt x="49" y="47"/>
                    </a:lnTo>
                    <a:lnTo>
                      <a:pt x="64" y="30"/>
                    </a:lnTo>
                    <a:lnTo>
                      <a:pt x="78" y="13"/>
                    </a:lnTo>
                    <a:lnTo>
                      <a:pt x="91" y="0"/>
                    </a:lnTo>
                    <a:lnTo>
                      <a:pt x="102" y="1"/>
                    </a:lnTo>
                    <a:lnTo>
                      <a:pt x="108" y="4"/>
                    </a:lnTo>
                    <a:lnTo>
                      <a:pt x="110" y="9"/>
                    </a:lnTo>
                    <a:lnTo>
                      <a:pt x="110" y="16"/>
                    </a:lnTo>
                    <a:lnTo>
                      <a:pt x="109" y="23"/>
                    </a:lnTo>
                    <a:lnTo>
                      <a:pt x="108" y="31"/>
                    </a:lnTo>
                    <a:lnTo>
                      <a:pt x="108" y="39"/>
                    </a:lnTo>
                    <a:lnTo>
                      <a:pt x="111" y="46"/>
                    </a:lnTo>
                    <a:lnTo>
                      <a:pt x="129" y="53"/>
                    </a:lnTo>
                    <a:lnTo>
                      <a:pt x="136" y="60"/>
                    </a:lnTo>
                    <a:lnTo>
                      <a:pt x="137" y="72"/>
                    </a:lnTo>
                    <a:lnTo>
                      <a:pt x="136" y="98"/>
                    </a:lnTo>
                    <a:lnTo>
                      <a:pt x="139" y="98"/>
                    </a:lnTo>
                    <a:lnTo>
                      <a:pt x="146" y="99"/>
                    </a:lnTo>
                    <a:lnTo>
                      <a:pt x="154" y="100"/>
                    </a:lnTo>
                    <a:lnTo>
                      <a:pt x="162" y="102"/>
                    </a:lnTo>
                    <a:lnTo>
                      <a:pt x="168" y="105"/>
                    </a:lnTo>
                    <a:lnTo>
                      <a:pt x="173" y="109"/>
                    </a:lnTo>
                    <a:lnTo>
                      <a:pt x="173" y="115"/>
                    </a:lnTo>
                    <a:lnTo>
                      <a:pt x="168" y="122"/>
                    </a:lnTo>
                    <a:lnTo>
                      <a:pt x="155" y="128"/>
                    </a:lnTo>
                    <a:lnTo>
                      <a:pt x="149" y="135"/>
                    </a:lnTo>
                    <a:lnTo>
                      <a:pt x="148" y="141"/>
                    </a:lnTo>
                    <a:lnTo>
                      <a:pt x="151" y="149"/>
                    </a:lnTo>
                    <a:lnTo>
                      <a:pt x="155" y="158"/>
                    </a:lnTo>
                    <a:lnTo>
                      <a:pt x="159" y="167"/>
                    </a:lnTo>
                    <a:lnTo>
                      <a:pt x="160" y="176"/>
                    </a:lnTo>
                    <a:lnTo>
                      <a:pt x="156" y="188"/>
                    </a:lnTo>
                    <a:lnTo>
                      <a:pt x="153" y="189"/>
                    </a:lnTo>
                    <a:lnTo>
                      <a:pt x="151" y="189"/>
                    </a:lnTo>
                    <a:lnTo>
                      <a:pt x="147" y="189"/>
                    </a:lnTo>
                    <a:lnTo>
                      <a:pt x="145" y="190"/>
                    </a:lnTo>
                    <a:lnTo>
                      <a:pt x="146" y="192"/>
                    </a:lnTo>
                    <a:lnTo>
                      <a:pt x="147" y="193"/>
                    </a:lnTo>
                    <a:lnTo>
                      <a:pt x="149" y="194"/>
                    </a:lnTo>
                    <a:lnTo>
                      <a:pt x="153" y="197"/>
                    </a:lnTo>
                    <a:lnTo>
                      <a:pt x="153" y="201"/>
                    </a:lnTo>
                    <a:lnTo>
                      <a:pt x="153" y="204"/>
                    </a:lnTo>
                    <a:lnTo>
                      <a:pt x="152" y="206"/>
                    </a:lnTo>
                    <a:lnTo>
                      <a:pt x="151" y="209"/>
                    </a:lnTo>
                    <a:lnTo>
                      <a:pt x="146" y="209"/>
                    </a:lnTo>
                    <a:lnTo>
                      <a:pt x="141" y="209"/>
                    </a:lnTo>
                    <a:lnTo>
                      <a:pt x="137" y="209"/>
                    </a:lnTo>
                    <a:lnTo>
                      <a:pt x="132" y="211"/>
                    </a:lnTo>
                    <a:lnTo>
                      <a:pt x="133" y="214"/>
                    </a:lnTo>
                    <a:lnTo>
                      <a:pt x="137" y="216"/>
                    </a:lnTo>
                    <a:lnTo>
                      <a:pt x="140" y="217"/>
                    </a:lnTo>
                    <a:lnTo>
                      <a:pt x="147" y="217"/>
                    </a:lnTo>
                    <a:lnTo>
                      <a:pt x="147" y="220"/>
                    </a:lnTo>
                    <a:lnTo>
                      <a:pt x="147" y="222"/>
                    </a:lnTo>
                    <a:lnTo>
                      <a:pt x="147" y="224"/>
                    </a:lnTo>
                    <a:lnTo>
                      <a:pt x="147" y="227"/>
                    </a:lnTo>
                    <a:lnTo>
                      <a:pt x="144" y="228"/>
                    </a:lnTo>
                    <a:lnTo>
                      <a:pt x="141" y="229"/>
                    </a:lnTo>
                    <a:lnTo>
                      <a:pt x="137" y="229"/>
                    </a:lnTo>
                    <a:lnTo>
                      <a:pt x="128" y="229"/>
                    </a:lnTo>
                    <a:lnTo>
                      <a:pt x="128" y="230"/>
                    </a:lnTo>
                    <a:lnTo>
                      <a:pt x="126" y="231"/>
                    </a:lnTo>
                    <a:lnTo>
                      <a:pt x="129" y="234"/>
                    </a:lnTo>
                    <a:lnTo>
                      <a:pt x="132" y="236"/>
                    </a:lnTo>
                    <a:lnTo>
                      <a:pt x="137" y="237"/>
                    </a:lnTo>
                    <a:lnTo>
                      <a:pt x="144" y="238"/>
                    </a:lnTo>
                    <a:lnTo>
                      <a:pt x="144" y="241"/>
                    </a:lnTo>
                    <a:lnTo>
                      <a:pt x="144" y="242"/>
                    </a:lnTo>
                    <a:lnTo>
                      <a:pt x="143" y="244"/>
                    </a:lnTo>
                    <a:lnTo>
                      <a:pt x="143" y="246"/>
                    </a:lnTo>
                    <a:lnTo>
                      <a:pt x="138" y="247"/>
                    </a:lnTo>
                    <a:lnTo>
                      <a:pt x="133" y="247"/>
                    </a:lnTo>
                    <a:lnTo>
                      <a:pt x="129" y="249"/>
                    </a:lnTo>
                    <a:lnTo>
                      <a:pt x="124" y="249"/>
                    </a:lnTo>
                    <a:lnTo>
                      <a:pt x="124" y="250"/>
                    </a:lnTo>
                    <a:lnTo>
                      <a:pt x="124" y="252"/>
                    </a:lnTo>
                    <a:lnTo>
                      <a:pt x="124" y="253"/>
                    </a:lnTo>
                    <a:lnTo>
                      <a:pt x="124" y="256"/>
                    </a:lnTo>
                    <a:lnTo>
                      <a:pt x="129" y="256"/>
                    </a:lnTo>
                    <a:lnTo>
                      <a:pt x="133" y="256"/>
                    </a:lnTo>
                    <a:lnTo>
                      <a:pt x="137" y="256"/>
                    </a:lnTo>
                    <a:lnTo>
                      <a:pt x="141" y="257"/>
                    </a:lnTo>
                    <a:lnTo>
                      <a:pt x="141" y="258"/>
                    </a:lnTo>
                    <a:lnTo>
                      <a:pt x="141" y="259"/>
                    </a:lnTo>
                    <a:lnTo>
                      <a:pt x="141" y="261"/>
                    </a:lnTo>
                    <a:lnTo>
                      <a:pt x="141" y="262"/>
                    </a:lnTo>
                    <a:lnTo>
                      <a:pt x="137" y="262"/>
                    </a:lnTo>
                    <a:lnTo>
                      <a:pt x="132" y="264"/>
                    </a:lnTo>
                    <a:lnTo>
                      <a:pt x="128" y="264"/>
                    </a:lnTo>
                    <a:lnTo>
                      <a:pt x="123" y="265"/>
                    </a:lnTo>
                    <a:lnTo>
                      <a:pt x="123" y="266"/>
                    </a:lnTo>
                    <a:lnTo>
                      <a:pt x="123" y="268"/>
                    </a:lnTo>
                    <a:lnTo>
                      <a:pt x="123" y="269"/>
                    </a:lnTo>
                    <a:lnTo>
                      <a:pt x="123" y="271"/>
                    </a:lnTo>
                    <a:lnTo>
                      <a:pt x="128" y="272"/>
                    </a:lnTo>
                    <a:lnTo>
                      <a:pt x="133" y="272"/>
                    </a:lnTo>
                    <a:lnTo>
                      <a:pt x="138" y="272"/>
                    </a:lnTo>
                    <a:lnTo>
                      <a:pt x="143" y="273"/>
                    </a:lnTo>
                    <a:lnTo>
                      <a:pt x="143" y="274"/>
                    </a:lnTo>
                    <a:lnTo>
                      <a:pt x="144" y="276"/>
                    </a:lnTo>
                    <a:lnTo>
                      <a:pt x="144" y="277"/>
                    </a:lnTo>
                    <a:lnTo>
                      <a:pt x="144" y="280"/>
                    </a:lnTo>
                    <a:lnTo>
                      <a:pt x="135" y="286"/>
                    </a:lnTo>
                    <a:lnTo>
                      <a:pt x="125" y="290"/>
                    </a:lnTo>
                    <a:lnTo>
                      <a:pt x="117" y="295"/>
                    </a:lnTo>
                    <a:lnTo>
                      <a:pt x="109" y="297"/>
                    </a:lnTo>
                    <a:lnTo>
                      <a:pt x="101" y="300"/>
                    </a:lnTo>
                    <a:lnTo>
                      <a:pt x="93" y="302"/>
                    </a:lnTo>
                    <a:lnTo>
                      <a:pt x="84" y="303"/>
                    </a:lnTo>
                    <a:lnTo>
                      <a:pt x="73" y="304"/>
                    </a:lnTo>
                    <a:close/>
                  </a:path>
                </a:pathLst>
              </a:custGeom>
              <a:solidFill>
                <a:srgbClr val="F2D8CC"/>
              </a:solidFill>
              <a:ln w="9525">
                <a:noFill/>
                <a:round/>
                <a:headEnd/>
                <a:tailEnd/>
              </a:ln>
            </p:spPr>
            <p:txBody>
              <a:bodyPr/>
              <a:lstStyle/>
              <a:p>
                <a:endParaRPr lang="da-DK"/>
              </a:p>
            </p:txBody>
          </p:sp>
          <p:sp>
            <p:nvSpPr>
              <p:cNvPr id="136472" name="Freeform 71"/>
              <p:cNvSpPr>
                <a:spLocks/>
              </p:cNvSpPr>
              <p:nvPr/>
            </p:nvSpPr>
            <p:spPr bwMode="auto">
              <a:xfrm>
                <a:off x="1350" y="3386"/>
                <a:ext cx="78" cy="141"/>
              </a:xfrm>
              <a:custGeom>
                <a:avLst/>
                <a:gdLst>
                  <a:gd name="T0" fmla="*/ 9 w 156"/>
                  <a:gd name="T1" fmla="*/ 35 h 284"/>
                  <a:gd name="T2" fmla="*/ 7 w 156"/>
                  <a:gd name="T3" fmla="*/ 35 h 284"/>
                  <a:gd name="T4" fmla="*/ 6 w 156"/>
                  <a:gd name="T5" fmla="*/ 34 h 284"/>
                  <a:gd name="T6" fmla="*/ 5 w 156"/>
                  <a:gd name="T7" fmla="*/ 34 h 284"/>
                  <a:gd name="T8" fmla="*/ 5 w 156"/>
                  <a:gd name="T9" fmla="*/ 33 h 284"/>
                  <a:gd name="T10" fmla="*/ 3 w 156"/>
                  <a:gd name="T11" fmla="*/ 33 h 284"/>
                  <a:gd name="T12" fmla="*/ 1 w 156"/>
                  <a:gd name="T13" fmla="*/ 32 h 284"/>
                  <a:gd name="T14" fmla="*/ 1 w 156"/>
                  <a:gd name="T15" fmla="*/ 32 h 284"/>
                  <a:gd name="T16" fmla="*/ 1 w 156"/>
                  <a:gd name="T17" fmla="*/ 31 h 284"/>
                  <a:gd name="T18" fmla="*/ 0 w 156"/>
                  <a:gd name="T19" fmla="*/ 27 h 284"/>
                  <a:gd name="T20" fmla="*/ 1 w 156"/>
                  <a:gd name="T21" fmla="*/ 23 h 284"/>
                  <a:gd name="T22" fmla="*/ 1 w 156"/>
                  <a:gd name="T23" fmla="*/ 19 h 284"/>
                  <a:gd name="T24" fmla="*/ 1 w 156"/>
                  <a:gd name="T25" fmla="*/ 14 h 284"/>
                  <a:gd name="T26" fmla="*/ 3 w 156"/>
                  <a:gd name="T27" fmla="*/ 10 h 284"/>
                  <a:gd name="T28" fmla="*/ 5 w 156"/>
                  <a:gd name="T29" fmla="*/ 6 h 284"/>
                  <a:gd name="T30" fmla="*/ 9 w 156"/>
                  <a:gd name="T31" fmla="*/ 3 h 284"/>
                  <a:gd name="T32" fmla="*/ 11 w 156"/>
                  <a:gd name="T33" fmla="*/ 0 h 284"/>
                  <a:gd name="T34" fmla="*/ 12 w 156"/>
                  <a:gd name="T35" fmla="*/ 0 h 284"/>
                  <a:gd name="T36" fmla="*/ 13 w 156"/>
                  <a:gd name="T37" fmla="*/ 0 h 284"/>
                  <a:gd name="T38" fmla="*/ 14 w 156"/>
                  <a:gd name="T39" fmla="*/ 0 h 284"/>
                  <a:gd name="T40" fmla="*/ 15 w 156"/>
                  <a:gd name="T41" fmla="*/ 0 h 284"/>
                  <a:gd name="T42" fmla="*/ 17 w 156"/>
                  <a:gd name="T43" fmla="*/ 0 h 284"/>
                  <a:gd name="T44" fmla="*/ 19 w 156"/>
                  <a:gd name="T45" fmla="*/ 0 h 284"/>
                  <a:gd name="T46" fmla="*/ 19 w 156"/>
                  <a:gd name="T47" fmla="*/ 1 h 284"/>
                  <a:gd name="T48" fmla="*/ 20 w 156"/>
                  <a:gd name="T49" fmla="*/ 2 h 284"/>
                  <a:gd name="T50" fmla="*/ 18 w 156"/>
                  <a:gd name="T51" fmla="*/ 7 h 284"/>
                  <a:gd name="T52" fmla="*/ 17 w 156"/>
                  <a:gd name="T53" fmla="*/ 12 h 284"/>
                  <a:gd name="T54" fmla="*/ 15 w 156"/>
                  <a:gd name="T55" fmla="*/ 17 h 284"/>
                  <a:gd name="T56" fmla="*/ 15 w 156"/>
                  <a:gd name="T57" fmla="*/ 22 h 284"/>
                  <a:gd name="T58" fmla="*/ 15 w 156"/>
                  <a:gd name="T59" fmla="*/ 22 h 284"/>
                  <a:gd name="T60" fmla="*/ 15 w 156"/>
                  <a:gd name="T61" fmla="*/ 22 h 284"/>
                  <a:gd name="T62" fmla="*/ 15 w 156"/>
                  <a:gd name="T63" fmla="*/ 22 h 284"/>
                  <a:gd name="T64" fmla="*/ 16 w 156"/>
                  <a:gd name="T65" fmla="*/ 22 h 284"/>
                  <a:gd name="T66" fmla="*/ 15 w 156"/>
                  <a:gd name="T67" fmla="*/ 25 h 284"/>
                  <a:gd name="T68" fmla="*/ 15 w 156"/>
                  <a:gd name="T69" fmla="*/ 27 h 284"/>
                  <a:gd name="T70" fmla="*/ 15 w 156"/>
                  <a:gd name="T71" fmla="*/ 28 h 284"/>
                  <a:gd name="T72" fmla="*/ 16 w 156"/>
                  <a:gd name="T73" fmla="*/ 30 h 284"/>
                  <a:gd name="T74" fmla="*/ 17 w 156"/>
                  <a:gd name="T75" fmla="*/ 32 h 284"/>
                  <a:gd name="T76" fmla="*/ 17 w 156"/>
                  <a:gd name="T77" fmla="*/ 33 h 284"/>
                  <a:gd name="T78" fmla="*/ 16 w 156"/>
                  <a:gd name="T79" fmla="*/ 34 h 284"/>
                  <a:gd name="T80" fmla="*/ 15 w 156"/>
                  <a:gd name="T81" fmla="*/ 35 h 284"/>
                  <a:gd name="T82" fmla="*/ 14 w 156"/>
                  <a:gd name="T83" fmla="*/ 35 h 284"/>
                  <a:gd name="T84" fmla="*/ 12 w 156"/>
                  <a:gd name="T85" fmla="*/ 35 h 284"/>
                  <a:gd name="T86" fmla="*/ 10 w 156"/>
                  <a:gd name="T87" fmla="*/ 35 h 284"/>
                  <a:gd name="T88" fmla="*/ 9 w 156"/>
                  <a:gd name="T89" fmla="*/ 35 h 284"/>
                  <a:gd name="T90" fmla="*/ 9 w 156"/>
                  <a:gd name="T91" fmla="*/ 35 h 284"/>
                  <a:gd name="T92" fmla="*/ 9 w 156"/>
                  <a:gd name="T93" fmla="*/ 35 h 284"/>
                  <a:gd name="T94" fmla="*/ 9 w 156"/>
                  <a:gd name="T95" fmla="*/ 35 h 284"/>
                  <a:gd name="T96" fmla="*/ 9 w 156"/>
                  <a:gd name="T97" fmla="*/ 35 h 2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6"/>
                  <a:gd name="T148" fmla="*/ 0 h 284"/>
                  <a:gd name="T149" fmla="*/ 156 w 156"/>
                  <a:gd name="T150" fmla="*/ 284 h 2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6" h="284">
                    <a:moveTo>
                      <a:pt x="71" y="284"/>
                    </a:moveTo>
                    <a:lnTo>
                      <a:pt x="63" y="281"/>
                    </a:lnTo>
                    <a:lnTo>
                      <a:pt x="53" y="277"/>
                    </a:lnTo>
                    <a:lnTo>
                      <a:pt x="43" y="274"/>
                    </a:lnTo>
                    <a:lnTo>
                      <a:pt x="34" y="270"/>
                    </a:lnTo>
                    <a:lnTo>
                      <a:pt x="24" y="267"/>
                    </a:lnTo>
                    <a:lnTo>
                      <a:pt x="15" y="263"/>
                    </a:lnTo>
                    <a:lnTo>
                      <a:pt x="9" y="259"/>
                    </a:lnTo>
                    <a:lnTo>
                      <a:pt x="3" y="255"/>
                    </a:lnTo>
                    <a:lnTo>
                      <a:pt x="0" y="223"/>
                    </a:lnTo>
                    <a:lnTo>
                      <a:pt x="2" y="188"/>
                    </a:lnTo>
                    <a:lnTo>
                      <a:pt x="7" y="153"/>
                    </a:lnTo>
                    <a:lnTo>
                      <a:pt x="15" y="118"/>
                    </a:lnTo>
                    <a:lnTo>
                      <a:pt x="28" y="85"/>
                    </a:lnTo>
                    <a:lnTo>
                      <a:pt x="45" y="53"/>
                    </a:lnTo>
                    <a:lnTo>
                      <a:pt x="65" y="27"/>
                    </a:lnTo>
                    <a:lnTo>
                      <a:pt x="89" y="4"/>
                    </a:lnTo>
                    <a:lnTo>
                      <a:pt x="97" y="3"/>
                    </a:lnTo>
                    <a:lnTo>
                      <a:pt x="106" y="0"/>
                    </a:lnTo>
                    <a:lnTo>
                      <a:pt x="116" y="0"/>
                    </a:lnTo>
                    <a:lnTo>
                      <a:pt x="126" y="0"/>
                    </a:lnTo>
                    <a:lnTo>
                      <a:pt x="135" y="3"/>
                    </a:lnTo>
                    <a:lnTo>
                      <a:pt x="145" y="6"/>
                    </a:lnTo>
                    <a:lnTo>
                      <a:pt x="151" y="13"/>
                    </a:lnTo>
                    <a:lnTo>
                      <a:pt x="156" y="21"/>
                    </a:lnTo>
                    <a:lnTo>
                      <a:pt x="143" y="59"/>
                    </a:lnTo>
                    <a:lnTo>
                      <a:pt x="134" y="97"/>
                    </a:lnTo>
                    <a:lnTo>
                      <a:pt x="127" y="138"/>
                    </a:lnTo>
                    <a:lnTo>
                      <a:pt x="125" y="178"/>
                    </a:lnTo>
                    <a:lnTo>
                      <a:pt x="126" y="179"/>
                    </a:lnTo>
                    <a:lnTo>
                      <a:pt x="127" y="179"/>
                    </a:lnTo>
                    <a:lnTo>
                      <a:pt x="128" y="180"/>
                    </a:lnTo>
                    <a:lnTo>
                      <a:pt x="127" y="203"/>
                    </a:lnTo>
                    <a:lnTo>
                      <a:pt x="127" y="218"/>
                    </a:lnTo>
                    <a:lnTo>
                      <a:pt x="127" y="231"/>
                    </a:lnTo>
                    <a:lnTo>
                      <a:pt x="128" y="247"/>
                    </a:lnTo>
                    <a:lnTo>
                      <a:pt x="133" y="262"/>
                    </a:lnTo>
                    <a:lnTo>
                      <a:pt x="133" y="271"/>
                    </a:lnTo>
                    <a:lnTo>
                      <a:pt x="128" y="278"/>
                    </a:lnTo>
                    <a:lnTo>
                      <a:pt x="121" y="282"/>
                    </a:lnTo>
                    <a:lnTo>
                      <a:pt x="112" y="283"/>
                    </a:lnTo>
                    <a:lnTo>
                      <a:pt x="100" y="283"/>
                    </a:lnTo>
                    <a:lnTo>
                      <a:pt x="86" y="283"/>
                    </a:lnTo>
                    <a:lnTo>
                      <a:pt x="71" y="284"/>
                    </a:lnTo>
                    <a:close/>
                  </a:path>
                </a:pathLst>
              </a:custGeom>
              <a:solidFill>
                <a:srgbClr val="000000"/>
              </a:solidFill>
              <a:ln w="9525">
                <a:noFill/>
                <a:round/>
                <a:headEnd/>
                <a:tailEnd/>
              </a:ln>
            </p:spPr>
            <p:txBody>
              <a:bodyPr/>
              <a:lstStyle/>
              <a:p>
                <a:endParaRPr lang="da-DK"/>
              </a:p>
            </p:txBody>
          </p:sp>
          <p:sp>
            <p:nvSpPr>
              <p:cNvPr id="136473" name="Freeform 72"/>
              <p:cNvSpPr>
                <a:spLocks/>
              </p:cNvSpPr>
              <p:nvPr/>
            </p:nvSpPr>
            <p:spPr bwMode="auto">
              <a:xfrm>
                <a:off x="1743" y="3517"/>
                <a:ext cx="9" cy="2"/>
              </a:xfrm>
              <a:custGeom>
                <a:avLst/>
                <a:gdLst>
                  <a:gd name="T0" fmla="*/ 1 w 20"/>
                  <a:gd name="T1" fmla="*/ 0 h 6"/>
                  <a:gd name="T2" fmla="*/ 0 w 20"/>
                  <a:gd name="T3" fmla="*/ 0 h 6"/>
                  <a:gd name="T4" fmla="*/ 0 w 20"/>
                  <a:gd name="T5" fmla="*/ 0 h 6"/>
                  <a:gd name="T6" fmla="*/ 0 w 20"/>
                  <a:gd name="T7" fmla="*/ 0 h 6"/>
                  <a:gd name="T8" fmla="*/ 0 w 20"/>
                  <a:gd name="T9" fmla="*/ 0 h 6"/>
                  <a:gd name="T10" fmla="*/ 0 w 20"/>
                  <a:gd name="T11" fmla="*/ 0 h 6"/>
                  <a:gd name="T12" fmla="*/ 1 w 20"/>
                  <a:gd name="T13" fmla="*/ 0 h 6"/>
                  <a:gd name="T14" fmla="*/ 1 w 20"/>
                  <a:gd name="T15" fmla="*/ 0 h 6"/>
                  <a:gd name="T16" fmla="*/ 2 w 20"/>
                  <a:gd name="T17" fmla="*/ 0 h 6"/>
                  <a:gd name="T18" fmla="*/ 2 w 20"/>
                  <a:gd name="T19" fmla="*/ 0 h 6"/>
                  <a:gd name="T20" fmla="*/ 2 w 20"/>
                  <a:gd name="T21" fmla="*/ 0 h 6"/>
                  <a:gd name="T22" fmla="*/ 2 w 20"/>
                  <a:gd name="T23" fmla="*/ 0 h 6"/>
                  <a:gd name="T24" fmla="*/ 2 w 20"/>
                  <a:gd name="T25" fmla="*/ 0 h 6"/>
                  <a:gd name="T26" fmla="*/ 2 w 20"/>
                  <a:gd name="T27" fmla="*/ 0 h 6"/>
                  <a:gd name="T28" fmla="*/ 1 w 20"/>
                  <a:gd name="T29" fmla="*/ 0 h 6"/>
                  <a:gd name="T30" fmla="*/ 1 w 20"/>
                  <a:gd name="T31" fmla="*/ 0 h 6"/>
                  <a:gd name="T32" fmla="*/ 1 w 20"/>
                  <a:gd name="T33" fmla="*/ 0 h 6"/>
                  <a:gd name="T34" fmla="*/ 1 w 20"/>
                  <a:gd name="T35" fmla="*/ 0 h 6"/>
                  <a:gd name="T36" fmla="*/ 1 w 20"/>
                  <a:gd name="T37" fmla="*/ 0 h 6"/>
                  <a:gd name="T38" fmla="*/ 1 w 20"/>
                  <a:gd name="T39" fmla="*/ 0 h 6"/>
                  <a:gd name="T40" fmla="*/ 1 w 20"/>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6"/>
                  <a:gd name="T65" fmla="*/ 20 w 2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6">
                    <a:moveTo>
                      <a:pt x="12" y="6"/>
                    </a:moveTo>
                    <a:lnTo>
                      <a:pt x="6" y="4"/>
                    </a:lnTo>
                    <a:lnTo>
                      <a:pt x="4" y="2"/>
                    </a:lnTo>
                    <a:lnTo>
                      <a:pt x="2" y="1"/>
                    </a:lnTo>
                    <a:lnTo>
                      <a:pt x="0" y="0"/>
                    </a:lnTo>
                    <a:lnTo>
                      <a:pt x="5" y="0"/>
                    </a:lnTo>
                    <a:lnTo>
                      <a:pt x="11" y="0"/>
                    </a:lnTo>
                    <a:lnTo>
                      <a:pt x="15" y="0"/>
                    </a:lnTo>
                    <a:lnTo>
                      <a:pt x="20" y="0"/>
                    </a:lnTo>
                    <a:lnTo>
                      <a:pt x="20" y="1"/>
                    </a:lnTo>
                    <a:lnTo>
                      <a:pt x="20" y="2"/>
                    </a:lnTo>
                    <a:lnTo>
                      <a:pt x="19" y="5"/>
                    </a:lnTo>
                    <a:lnTo>
                      <a:pt x="19" y="6"/>
                    </a:lnTo>
                    <a:lnTo>
                      <a:pt x="18" y="6"/>
                    </a:lnTo>
                    <a:lnTo>
                      <a:pt x="15" y="6"/>
                    </a:lnTo>
                    <a:lnTo>
                      <a:pt x="14" y="6"/>
                    </a:lnTo>
                    <a:lnTo>
                      <a:pt x="12" y="6"/>
                    </a:lnTo>
                    <a:close/>
                  </a:path>
                </a:pathLst>
              </a:custGeom>
              <a:solidFill>
                <a:srgbClr val="000000"/>
              </a:solidFill>
              <a:ln w="9525">
                <a:noFill/>
                <a:round/>
                <a:headEnd/>
                <a:tailEnd/>
              </a:ln>
            </p:spPr>
            <p:txBody>
              <a:bodyPr/>
              <a:lstStyle/>
              <a:p>
                <a:endParaRPr lang="da-DK"/>
              </a:p>
            </p:txBody>
          </p:sp>
          <p:sp>
            <p:nvSpPr>
              <p:cNvPr id="136474" name="Freeform 73"/>
              <p:cNvSpPr>
                <a:spLocks/>
              </p:cNvSpPr>
              <p:nvPr/>
            </p:nvSpPr>
            <p:spPr bwMode="auto">
              <a:xfrm>
                <a:off x="1682" y="3512"/>
                <a:ext cx="35" cy="5"/>
              </a:xfrm>
              <a:custGeom>
                <a:avLst/>
                <a:gdLst>
                  <a:gd name="T0" fmla="*/ 1 w 71"/>
                  <a:gd name="T1" fmla="*/ 2 h 8"/>
                  <a:gd name="T2" fmla="*/ 0 w 71"/>
                  <a:gd name="T3" fmla="*/ 2 h 8"/>
                  <a:gd name="T4" fmla="*/ 0 w 71"/>
                  <a:gd name="T5" fmla="*/ 2 h 8"/>
                  <a:gd name="T6" fmla="*/ 0 w 71"/>
                  <a:gd name="T7" fmla="*/ 1 h 8"/>
                  <a:gd name="T8" fmla="*/ 0 w 71"/>
                  <a:gd name="T9" fmla="*/ 1 h 8"/>
                  <a:gd name="T10" fmla="*/ 0 w 71"/>
                  <a:gd name="T11" fmla="*/ 1 h 8"/>
                  <a:gd name="T12" fmla="*/ 1 w 71"/>
                  <a:gd name="T13" fmla="*/ 0 h 8"/>
                  <a:gd name="T14" fmla="*/ 3 w 71"/>
                  <a:gd name="T15" fmla="*/ 0 h 8"/>
                  <a:gd name="T16" fmla="*/ 4 w 71"/>
                  <a:gd name="T17" fmla="*/ 1 h 8"/>
                  <a:gd name="T18" fmla="*/ 5 w 71"/>
                  <a:gd name="T19" fmla="*/ 1 h 8"/>
                  <a:gd name="T20" fmla="*/ 7 w 71"/>
                  <a:gd name="T21" fmla="*/ 1 h 8"/>
                  <a:gd name="T22" fmla="*/ 8 w 71"/>
                  <a:gd name="T23" fmla="*/ 1 h 8"/>
                  <a:gd name="T24" fmla="*/ 8 w 71"/>
                  <a:gd name="T25" fmla="*/ 2 h 8"/>
                  <a:gd name="T26" fmla="*/ 8 w 71"/>
                  <a:gd name="T27" fmla="*/ 2 h 8"/>
                  <a:gd name="T28" fmla="*/ 8 w 71"/>
                  <a:gd name="T29" fmla="*/ 2 h 8"/>
                  <a:gd name="T30" fmla="*/ 8 w 71"/>
                  <a:gd name="T31" fmla="*/ 2 h 8"/>
                  <a:gd name="T32" fmla="*/ 8 w 71"/>
                  <a:gd name="T33" fmla="*/ 2 h 8"/>
                  <a:gd name="T34" fmla="*/ 7 w 71"/>
                  <a:gd name="T35" fmla="*/ 2 h 8"/>
                  <a:gd name="T36" fmla="*/ 7 w 71"/>
                  <a:gd name="T37" fmla="*/ 2 h 8"/>
                  <a:gd name="T38" fmla="*/ 6 w 71"/>
                  <a:gd name="T39" fmla="*/ 2 h 8"/>
                  <a:gd name="T40" fmla="*/ 5 w 71"/>
                  <a:gd name="T41" fmla="*/ 2 h 8"/>
                  <a:gd name="T42" fmla="*/ 4 w 71"/>
                  <a:gd name="T43" fmla="*/ 2 h 8"/>
                  <a:gd name="T44" fmla="*/ 3 w 71"/>
                  <a:gd name="T45" fmla="*/ 2 h 8"/>
                  <a:gd name="T46" fmla="*/ 2 w 71"/>
                  <a:gd name="T47" fmla="*/ 2 h 8"/>
                  <a:gd name="T48" fmla="*/ 1 w 71"/>
                  <a:gd name="T49" fmla="*/ 2 h 8"/>
                  <a:gd name="T50" fmla="*/ 1 w 71"/>
                  <a:gd name="T51" fmla="*/ 2 h 8"/>
                  <a:gd name="T52" fmla="*/ 1 w 71"/>
                  <a:gd name="T53" fmla="*/ 2 h 8"/>
                  <a:gd name="T54" fmla="*/ 1 w 71"/>
                  <a:gd name="T55" fmla="*/ 2 h 8"/>
                  <a:gd name="T56" fmla="*/ 1 w 71"/>
                  <a:gd name="T57" fmla="*/ 2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8"/>
                  <a:gd name="T89" fmla="*/ 71 w 71"/>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8">
                    <a:moveTo>
                      <a:pt x="14" y="8"/>
                    </a:moveTo>
                    <a:lnTo>
                      <a:pt x="7" y="7"/>
                    </a:lnTo>
                    <a:lnTo>
                      <a:pt x="4" y="6"/>
                    </a:lnTo>
                    <a:lnTo>
                      <a:pt x="2" y="5"/>
                    </a:lnTo>
                    <a:lnTo>
                      <a:pt x="0" y="3"/>
                    </a:lnTo>
                    <a:lnTo>
                      <a:pt x="6" y="1"/>
                    </a:lnTo>
                    <a:lnTo>
                      <a:pt x="14" y="0"/>
                    </a:lnTo>
                    <a:lnTo>
                      <a:pt x="25" y="0"/>
                    </a:lnTo>
                    <a:lnTo>
                      <a:pt x="35" y="1"/>
                    </a:lnTo>
                    <a:lnTo>
                      <a:pt x="46" y="2"/>
                    </a:lnTo>
                    <a:lnTo>
                      <a:pt x="57" y="3"/>
                    </a:lnTo>
                    <a:lnTo>
                      <a:pt x="65" y="5"/>
                    </a:lnTo>
                    <a:lnTo>
                      <a:pt x="71" y="6"/>
                    </a:lnTo>
                    <a:lnTo>
                      <a:pt x="70" y="6"/>
                    </a:lnTo>
                    <a:lnTo>
                      <a:pt x="70" y="7"/>
                    </a:lnTo>
                    <a:lnTo>
                      <a:pt x="70" y="8"/>
                    </a:lnTo>
                    <a:lnTo>
                      <a:pt x="63" y="8"/>
                    </a:lnTo>
                    <a:lnTo>
                      <a:pt x="56" y="8"/>
                    </a:lnTo>
                    <a:lnTo>
                      <a:pt x="49" y="8"/>
                    </a:lnTo>
                    <a:lnTo>
                      <a:pt x="42" y="8"/>
                    </a:lnTo>
                    <a:lnTo>
                      <a:pt x="35" y="8"/>
                    </a:lnTo>
                    <a:lnTo>
                      <a:pt x="28" y="8"/>
                    </a:lnTo>
                    <a:lnTo>
                      <a:pt x="21" y="8"/>
                    </a:lnTo>
                    <a:lnTo>
                      <a:pt x="14" y="8"/>
                    </a:lnTo>
                    <a:close/>
                  </a:path>
                </a:pathLst>
              </a:custGeom>
              <a:solidFill>
                <a:srgbClr val="000000"/>
              </a:solidFill>
              <a:ln w="9525">
                <a:noFill/>
                <a:round/>
                <a:headEnd/>
                <a:tailEnd/>
              </a:ln>
            </p:spPr>
            <p:txBody>
              <a:bodyPr/>
              <a:lstStyle/>
              <a:p>
                <a:endParaRPr lang="da-DK"/>
              </a:p>
            </p:txBody>
          </p:sp>
          <p:sp>
            <p:nvSpPr>
              <p:cNvPr id="136475" name="Freeform 74"/>
              <p:cNvSpPr>
                <a:spLocks/>
              </p:cNvSpPr>
              <p:nvPr/>
            </p:nvSpPr>
            <p:spPr bwMode="auto">
              <a:xfrm>
                <a:off x="2091" y="3507"/>
                <a:ext cx="9" cy="3"/>
              </a:xfrm>
              <a:custGeom>
                <a:avLst/>
                <a:gdLst>
                  <a:gd name="T0" fmla="*/ 0 w 19"/>
                  <a:gd name="T1" fmla="*/ 1 h 6"/>
                  <a:gd name="T2" fmla="*/ 0 w 19"/>
                  <a:gd name="T3" fmla="*/ 1 h 6"/>
                  <a:gd name="T4" fmla="*/ 0 w 19"/>
                  <a:gd name="T5" fmla="*/ 1 h 6"/>
                  <a:gd name="T6" fmla="*/ 0 w 19"/>
                  <a:gd name="T7" fmla="*/ 1 h 6"/>
                  <a:gd name="T8" fmla="*/ 0 w 19"/>
                  <a:gd name="T9" fmla="*/ 1 h 6"/>
                  <a:gd name="T10" fmla="*/ 0 w 19"/>
                  <a:gd name="T11" fmla="*/ 1 h 6"/>
                  <a:gd name="T12" fmla="*/ 1 w 19"/>
                  <a:gd name="T13" fmla="*/ 1 h 6"/>
                  <a:gd name="T14" fmla="*/ 1 w 19"/>
                  <a:gd name="T15" fmla="*/ 1 h 6"/>
                  <a:gd name="T16" fmla="*/ 2 w 19"/>
                  <a:gd name="T17" fmla="*/ 0 h 6"/>
                  <a:gd name="T18" fmla="*/ 2 w 19"/>
                  <a:gd name="T19" fmla="*/ 1 h 6"/>
                  <a:gd name="T20" fmla="*/ 2 w 19"/>
                  <a:gd name="T21" fmla="*/ 1 h 6"/>
                  <a:gd name="T22" fmla="*/ 2 w 19"/>
                  <a:gd name="T23" fmla="*/ 1 h 6"/>
                  <a:gd name="T24" fmla="*/ 2 w 19"/>
                  <a:gd name="T25" fmla="*/ 1 h 6"/>
                  <a:gd name="T26" fmla="*/ 1 w 19"/>
                  <a:gd name="T27" fmla="*/ 1 h 6"/>
                  <a:gd name="T28" fmla="*/ 1 w 19"/>
                  <a:gd name="T29" fmla="*/ 1 h 6"/>
                  <a:gd name="T30" fmla="*/ 0 w 19"/>
                  <a:gd name="T31" fmla="*/ 1 h 6"/>
                  <a:gd name="T32" fmla="*/ 0 w 19"/>
                  <a:gd name="T33" fmla="*/ 1 h 6"/>
                  <a:gd name="T34" fmla="*/ 0 w 19"/>
                  <a:gd name="T35" fmla="*/ 1 h 6"/>
                  <a:gd name="T36" fmla="*/ 0 w 19"/>
                  <a:gd name="T37" fmla="*/ 1 h 6"/>
                  <a:gd name="T38" fmla="*/ 0 w 19"/>
                  <a:gd name="T39" fmla="*/ 1 h 6"/>
                  <a:gd name="T40" fmla="*/ 0 w 19"/>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6"/>
                  <a:gd name="T65" fmla="*/ 19 w 19"/>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6">
                    <a:moveTo>
                      <a:pt x="4" y="6"/>
                    </a:moveTo>
                    <a:lnTo>
                      <a:pt x="3" y="5"/>
                    </a:lnTo>
                    <a:lnTo>
                      <a:pt x="2" y="4"/>
                    </a:lnTo>
                    <a:lnTo>
                      <a:pt x="0" y="4"/>
                    </a:lnTo>
                    <a:lnTo>
                      <a:pt x="5" y="3"/>
                    </a:lnTo>
                    <a:lnTo>
                      <a:pt x="8" y="2"/>
                    </a:lnTo>
                    <a:lnTo>
                      <a:pt x="12" y="2"/>
                    </a:lnTo>
                    <a:lnTo>
                      <a:pt x="19" y="0"/>
                    </a:lnTo>
                    <a:lnTo>
                      <a:pt x="19" y="2"/>
                    </a:lnTo>
                    <a:lnTo>
                      <a:pt x="19" y="3"/>
                    </a:lnTo>
                    <a:lnTo>
                      <a:pt x="19" y="4"/>
                    </a:lnTo>
                    <a:lnTo>
                      <a:pt x="19" y="5"/>
                    </a:lnTo>
                    <a:lnTo>
                      <a:pt x="15" y="5"/>
                    </a:lnTo>
                    <a:lnTo>
                      <a:pt x="12" y="5"/>
                    </a:lnTo>
                    <a:lnTo>
                      <a:pt x="7" y="5"/>
                    </a:lnTo>
                    <a:lnTo>
                      <a:pt x="4" y="6"/>
                    </a:lnTo>
                    <a:close/>
                  </a:path>
                </a:pathLst>
              </a:custGeom>
              <a:solidFill>
                <a:srgbClr val="000000"/>
              </a:solidFill>
              <a:ln w="9525">
                <a:noFill/>
                <a:round/>
                <a:headEnd/>
                <a:tailEnd/>
              </a:ln>
            </p:spPr>
            <p:txBody>
              <a:bodyPr/>
              <a:lstStyle/>
              <a:p>
                <a:endParaRPr lang="da-DK"/>
              </a:p>
            </p:txBody>
          </p:sp>
          <p:sp>
            <p:nvSpPr>
              <p:cNvPr id="136476" name="Freeform 75"/>
              <p:cNvSpPr>
                <a:spLocks/>
              </p:cNvSpPr>
              <p:nvPr/>
            </p:nvSpPr>
            <p:spPr bwMode="auto">
              <a:xfrm>
                <a:off x="2081" y="3496"/>
                <a:ext cx="11" cy="4"/>
              </a:xfrm>
              <a:custGeom>
                <a:avLst/>
                <a:gdLst>
                  <a:gd name="T0" fmla="*/ 0 w 23"/>
                  <a:gd name="T1" fmla="*/ 1 h 7"/>
                  <a:gd name="T2" fmla="*/ 0 w 23"/>
                  <a:gd name="T3" fmla="*/ 1 h 7"/>
                  <a:gd name="T4" fmla="*/ 1 w 23"/>
                  <a:gd name="T5" fmla="*/ 1 h 7"/>
                  <a:gd name="T6" fmla="*/ 1 w 23"/>
                  <a:gd name="T7" fmla="*/ 1 h 7"/>
                  <a:gd name="T8" fmla="*/ 2 w 23"/>
                  <a:gd name="T9" fmla="*/ 0 h 7"/>
                  <a:gd name="T10" fmla="*/ 2 w 23"/>
                  <a:gd name="T11" fmla="*/ 1 h 7"/>
                  <a:gd name="T12" fmla="*/ 2 w 23"/>
                  <a:gd name="T13" fmla="*/ 1 h 7"/>
                  <a:gd name="T14" fmla="*/ 2 w 23"/>
                  <a:gd name="T15" fmla="*/ 1 h 7"/>
                  <a:gd name="T16" fmla="*/ 2 w 23"/>
                  <a:gd name="T17" fmla="*/ 1 h 7"/>
                  <a:gd name="T18" fmla="*/ 2 w 23"/>
                  <a:gd name="T19" fmla="*/ 1 h 7"/>
                  <a:gd name="T20" fmla="*/ 1 w 23"/>
                  <a:gd name="T21" fmla="*/ 1 h 7"/>
                  <a:gd name="T22" fmla="*/ 0 w 23"/>
                  <a:gd name="T23" fmla="*/ 1 h 7"/>
                  <a:gd name="T24" fmla="*/ 0 w 23"/>
                  <a:gd name="T25" fmla="*/ 1 h 7"/>
                  <a:gd name="T26" fmla="*/ 0 w 23"/>
                  <a:gd name="T27" fmla="*/ 1 h 7"/>
                  <a:gd name="T28" fmla="*/ 0 w 23"/>
                  <a:gd name="T29" fmla="*/ 1 h 7"/>
                  <a:gd name="T30" fmla="*/ 0 w 23"/>
                  <a:gd name="T31" fmla="*/ 1 h 7"/>
                  <a:gd name="T32" fmla="*/ 0 w 23"/>
                  <a:gd name="T33" fmla="*/ 1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7"/>
                  <a:gd name="T53" fmla="*/ 23 w 23"/>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7">
                    <a:moveTo>
                      <a:pt x="0" y="7"/>
                    </a:moveTo>
                    <a:lnTo>
                      <a:pt x="6" y="4"/>
                    </a:lnTo>
                    <a:lnTo>
                      <a:pt x="10" y="2"/>
                    </a:lnTo>
                    <a:lnTo>
                      <a:pt x="15" y="1"/>
                    </a:lnTo>
                    <a:lnTo>
                      <a:pt x="23" y="0"/>
                    </a:lnTo>
                    <a:lnTo>
                      <a:pt x="23" y="1"/>
                    </a:lnTo>
                    <a:lnTo>
                      <a:pt x="23" y="2"/>
                    </a:lnTo>
                    <a:lnTo>
                      <a:pt x="23" y="3"/>
                    </a:lnTo>
                    <a:lnTo>
                      <a:pt x="23" y="4"/>
                    </a:lnTo>
                    <a:lnTo>
                      <a:pt x="16" y="5"/>
                    </a:lnTo>
                    <a:lnTo>
                      <a:pt x="10" y="7"/>
                    </a:lnTo>
                    <a:lnTo>
                      <a:pt x="6" y="7"/>
                    </a:lnTo>
                    <a:lnTo>
                      <a:pt x="0" y="7"/>
                    </a:lnTo>
                    <a:close/>
                  </a:path>
                </a:pathLst>
              </a:custGeom>
              <a:solidFill>
                <a:srgbClr val="000000"/>
              </a:solidFill>
              <a:ln w="9525">
                <a:noFill/>
                <a:round/>
                <a:headEnd/>
                <a:tailEnd/>
              </a:ln>
            </p:spPr>
            <p:txBody>
              <a:bodyPr/>
              <a:lstStyle/>
              <a:p>
                <a:endParaRPr lang="da-DK"/>
              </a:p>
            </p:txBody>
          </p:sp>
          <p:sp>
            <p:nvSpPr>
              <p:cNvPr id="136477" name="Freeform 76"/>
              <p:cNvSpPr>
                <a:spLocks/>
              </p:cNvSpPr>
              <p:nvPr/>
            </p:nvSpPr>
            <p:spPr bwMode="auto">
              <a:xfrm>
                <a:off x="2052" y="3323"/>
                <a:ext cx="210" cy="172"/>
              </a:xfrm>
              <a:custGeom>
                <a:avLst/>
                <a:gdLst>
                  <a:gd name="T0" fmla="*/ 26 w 420"/>
                  <a:gd name="T1" fmla="*/ 39 h 343"/>
                  <a:gd name="T2" fmla="*/ 27 w 420"/>
                  <a:gd name="T3" fmla="*/ 37 h 343"/>
                  <a:gd name="T4" fmla="*/ 29 w 420"/>
                  <a:gd name="T5" fmla="*/ 34 h 343"/>
                  <a:gd name="T6" fmla="*/ 28 w 420"/>
                  <a:gd name="T7" fmla="*/ 33 h 343"/>
                  <a:gd name="T8" fmla="*/ 30 w 420"/>
                  <a:gd name="T9" fmla="*/ 32 h 343"/>
                  <a:gd name="T10" fmla="*/ 29 w 420"/>
                  <a:gd name="T11" fmla="*/ 31 h 343"/>
                  <a:gd name="T12" fmla="*/ 31 w 420"/>
                  <a:gd name="T13" fmla="*/ 29 h 343"/>
                  <a:gd name="T14" fmla="*/ 30 w 420"/>
                  <a:gd name="T15" fmla="*/ 28 h 343"/>
                  <a:gd name="T16" fmla="*/ 33 w 420"/>
                  <a:gd name="T17" fmla="*/ 27 h 343"/>
                  <a:gd name="T18" fmla="*/ 30 w 420"/>
                  <a:gd name="T19" fmla="*/ 26 h 343"/>
                  <a:gd name="T20" fmla="*/ 34 w 420"/>
                  <a:gd name="T21" fmla="*/ 24 h 343"/>
                  <a:gd name="T22" fmla="*/ 33 w 420"/>
                  <a:gd name="T23" fmla="*/ 23 h 343"/>
                  <a:gd name="T24" fmla="*/ 34 w 420"/>
                  <a:gd name="T25" fmla="*/ 22 h 343"/>
                  <a:gd name="T26" fmla="*/ 33 w 420"/>
                  <a:gd name="T27" fmla="*/ 21 h 343"/>
                  <a:gd name="T28" fmla="*/ 34 w 420"/>
                  <a:gd name="T29" fmla="*/ 12 h 343"/>
                  <a:gd name="T30" fmla="*/ 35 w 420"/>
                  <a:gd name="T31" fmla="*/ 7 h 343"/>
                  <a:gd name="T32" fmla="*/ 30 w 420"/>
                  <a:gd name="T33" fmla="*/ 18 h 343"/>
                  <a:gd name="T34" fmla="*/ 26 w 420"/>
                  <a:gd name="T35" fmla="*/ 32 h 343"/>
                  <a:gd name="T36" fmla="*/ 26 w 420"/>
                  <a:gd name="T37" fmla="*/ 34 h 343"/>
                  <a:gd name="T38" fmla="*/ 24 w 420"/>
                  <a:gd name="T39" fmla="*/ 32 h 343"/>
                  <a:gd name="T40" fmla="*/ 23 w 420"/>
                  <a:gd name="T41" fmla="*/ 32 h 343"/>
                  <a:gd name="T42" fmla="*/ 22 w 420"/>
                  <a:gd name="T43" fmla="*/ 33 h 343"/>
                  <a:gd name="T44" fmla="*/ 21 w 420"/>
                  <a:gd name="T45" fmla="*/ 31 h 343"/>
                  <a:gd name="T46" fmla="*/ 20 w 420"/>
                  <a:gd name="T47" fmla="*/ 35 h 343"/>
                  <a:gd name="T48" fmla="*/ 19 w 420"/>
                  <a:gd name="T49" fmla="*/ 31 h 343"/>
                  <a:gd name="T50" fmla="*/ 18 w 420"/>
                  <a:gd name="T51" fmla="*/ 35 h 343"/>
                  <a:gd name="T52" fmla="*/ 15 w 420"/>
                  <a:gd name="T53" fmla="*/ 31 h 343"/>
                  <a:gd name="T54" fmla="*/ 14 w 420"/>
                  <a:gd name="T55" fmla="*/ 35 h 343"/>
                  <a:gd name="T56" fmla="*/ 13 w 420"/>
                  <a:gd name="T57" fmla="*/ 32 h 343"/>
                  <a:gd name="T58" fmla="*/ 13 w 420"/>
                  <a:gd name="T59" fmla="*/ 33 h 343"/>
                  <a:gd name="T60" fmla="*/ 12 w 420"/>
                  <a:gd name="T61" fmla="*/ 36 h 343"/>
                  <a:gd name="T62" fmla="*/ 10 w 420"/>
                  <a:gd name="T63" fmla="*/ 35 h 343"/>
                  <a:gd name="T64" fmla="*/ 9 w 420"/>
                  <a:gd name="T65" fmla="*/ 34 h 343"/>
                  <a:gd name="T66" fmla="*/ 7 w 420"/>
                  <a:gd name="T67" fmla="*/ 33 h 343"/>
                  <a:gd name="T68" fmla="*/ 6 w 420"/>
                  <a:gd name="T69" fmla="*/ 37 h 343"/>
                  <a:gd name="T70" fmla="*/ 5 w 420"/>
                  <a:gd name="T71" fmla="*/ 33 h 343"/>
                  <a:gd name="T72" fmla="*/ 5 w 420"/>
                  <a:gd name="T73" fmla="*/ 37 h 343"/>
                  <a:gd name="T74" fmla="*/ 3 w 420"/>
                  <a:gd name="T75" fmla="*/ 33 h 343"/>
                  <a:gd name="T76" fmla="*/ 2 w 420"/>
                  <a:gd name="T77" fmla="*/ 35 h 343"/>
                  <a:gd name="T78" fmla="*/ 7 w 420"/>
                  <a:gd name="T79" fmla="*/ 25 h 343"/>
                  <a:gd name="T80" fmla="*/ 20 w 420"/>
                  <a:gd name="T81" fmla="*/ 20 h 343"/>
                  <a:gd name="T82" fmla="*/ 28 w 420"/>
                  <a:gd name="T83" fmla="*/ 12 h 343"/>
                  <a:gd name="T84" fmla="*/ 37 w 420"/>
                  <a:gd name="T85" fmla="*/ 2 h 343"/>
                  <a:gd name="T86" fmla="*/ 44 w 420"/>
                  <a:gd name="T87" fmla="*/ 1 h 343"/>
                  <a:gd name="T88" fmla="*/ 44 w 420"/>
                  <a:gd name="T89" fmla="*/ 7 h 343"/>
                  <a:gd name="T90" fmla="*/ 48 w 420"/>
                  <a:gd name="T91" fmla="*/ 15 h 343"/>
                  <a:gd name="T92" fmla="*/ 48 w 420"/>
                  <a:gd name="T93" fmla="*/ 16 h 343"/>
                  <a:gd name="T94" fmla="*/ 49 w 420"/>
                  <a:gd name="T95" fmla="*/ 17 h 343"/>
                  <a:gd name="T96" fmla="*/ 47 w 420"/>
                  <a:gd name="T97" fmla="*/ 19 h 343"/>
                  <a:gd name="T98" fmla="*/ 50 w 420"/>
                  <a:gd name="T99" fmla="*/ 20 h 343"/>
                  <a:gd name="T100" fmla="*/ 46 w 420"/>
                  <a:gd name="T101" fmla="*/ 21 h 343"/>
                  <a:gd name="T102" fmla="*/ 49 w 420"/>
                  <a:gd name="T103" fmla="*/ 21 h 343"/>
                  <a:gd name="T104" fmla="*/ 51 w 420"/>
                  <a:gd name="T105" fmla="*/ 23 h 343"/>
                  <a:gd name="T106" fmla="*/ 45 w 420"/>
                  <a:gd name="T107" fmla="*/ 24 h 343"/>
                  <a:gd name="T108" fmla="*/ 53 w 420"/>
                  <a:gd name="T109" fmla="*/ 24 h 343"/>
                  <a:gd name="T110" fmla="*/ 44 w 420"/>
                  <a:gd name="T111" fmla="*/ 26 h 343"/>
                  <a:gd name="T112" fmla="*/ 44 w 420"/>
                  <a:gd name="T113" fmla="*/ 27 h 343"/>
                  <a:gd name="T114" fmla="*/ 42 w 420"/>
                  <a:gd name="T115" fmla="*/ 29 h 343"/>
                  <a:gd name="T116" fmla="*/ 41 w 420"/>
                  <a:gd name="T117" fmla="*/ 30 h 343"/>
                  <a:gd name="T118" fmla="*/ 41 w 420"/>
                  <a:gd name="T119" fmla="*/ 31 h 343"/>
                  <a:gd name="T120" fmla="*/ 34 w 420"/>
                  <a:gd name="T121" fmla="*/ 38 h 343"/>
                  <a:gd name="T122" fmla="*/ 26 w 420"/>
                  <a:gd name="T123" fmla="*/ 43 h 3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0"/>
                  <a:gd name="T187" fmla="*/ 0 h 343"/>
                  <a:gd name="T188" fmla="*/ 420 w 420"/>
                  <a:gd name="T189" fmla="*/ 343 h 3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0" h="343">
                    <a:moveTo>
                      <a:pt x="211" y="343"/>
                    </a:moveTo>
                    <a:lnTo>
                      <a:pt x="202" y="335"/>
                    </a:lnTo>
                    <a:lnTo>
                      <a:pt x="197" y="327"/>
                    </a:lnTo>
                    <a:lnTo>
                      <a:pt x="197" y="319"/>
                    </a:lnTo>
                    <a:lnTo>
                      <a:pt x="205" y="311"/>
                    </a:lnTo>
                    <a:lnTo>
                      <a:pt x="204" y="310"/>
                    </a:lnTo>
                    <a:lnTo>
                      <a:pt x="204" y="308"/>
                    </a:lnTo>
                    <a:lnTo>
                      <a:pt x="204" y="306"/>
                    </a:lnTo>
                    <a:lnTo>
                      <a:pt x="204" y="305"/>
                    </a:lnTo>
                    <a:lnTo>
                      <a:pt x="208" y="303"/>
                    </a:lnTo>
                    <a:lnTo>
                      <a:pt x="211" y="301"/>
                    </a:lnTo>
                    <a:lnTo>
                      <a:pt x="215" y="297"/>
                    </a:lnTo>
                    <a:lnTo>
                      <a:pt x="217" y="294"/>
                    </a:lnTo>
                    <a:lnTo>
                      <a:pt x="216" y="293"/>
                    </a:lnTo>
                    <a:lnTo>
                      <a:pt x="215" y="293"/>
                    </a:lnTo>
                    <a:lnTo>
                      <a:pt x="212" y="291"/>
                    </a:lnTo>
                    <a:lnTo>
                      <a:pt x="211" y="291"/>
                    </a:lnTo>
                    <a:lnTo>
                      <a:pt x="213" y="281"/>
                    </a:lnTo>
                    <a:lnTo>
                      <a:pt x="220" y="276"/>
                    </a:lnTo>
                    <a:lnTo>
                      <a:pt x="229" y="274"/>
                    </a:lnTo>
                    <a:lnTo>
                      <a:pt x="238" y="269"/>
                    </a:lnTo>
                    <a:lnTo>
                      <a:pt x="233" y="268"/>
                    </a:lnTo>
                    <a:lnTo>
                      <a:pt x="231" y="267"/>
                    </a:lnTo>
                    <a:lnTo>
                      <a:pt x="228" y="268"/>
                    </a:lnTo>
                    <a:lnTo>
                      <a:pt x="225" y="268"/>
                    </a:lnTo>
                    <a:lnTo>
                      <a:pt x="225" y="266"/>
                    </a:lnTo>
                    <a:lnTo>
                      <a:pt x="226" y="263"/>
                    </a:lnTo>
                    <a:lnTo>
                      <a:pt x="226" y="260"/>
                    </a:lnTo>
                    <a:lnTo>
                      <a:pt x="226" y="258"/>
                    </a:lnTo>
                    <a:lnTo>
                      <a:pt x="231" y="257"/>
                    </a:lnTo>
                    <a:lnTo>
                      <a:pt x="236" y="256"/>
                    </a:lnTo>
                    <a:lnTo>
                      <a:pt x="241" y="255"/>
                    </a:lnTo>
                    <a:lnTo>
                      <a:pt x="246" y="253"/>
                    </a:lnTo>
                    <a:lnTo>
                      <a:pt x="247" y="252"/>
                    </a:lnTo>
                    <a:lnTo>
                      <a:pt x="247" y="251"/>
                    </a:lnTo>
                    <a:lnTo>
                      <a:pt x="247" y="250"/>
                    </a:lnTo>
                    <a:lnTo>
                      <a:pt x="248" y="249"/>
                    </a:lnTo>
                    <a:lnTo>
                      <a:pt x="243" y="249"/>
                    </a:lnTo>
                    <a:lnTo>
                      <a:pt x="240" y="249"/>
                    </a:lnTo>
                    <a:lnTo>
                      <a:pt x="235" y="249"/>
                    </a:lnTo>
                    <a:lnTo>
                      <a:pt x="231" y="249"/>
                    </a:lnTo>
                    <a:lnTo>
                      <a:pt x="233" y="241"/>
                    </a:lnTo>
                    <a:lnTo>
                      <a:pt x="235" y="236"/>
                    </a:lnTo>
                    <a:lnTo>
                      <a:pt x="240" y="235"/>
                    </a:lnTo>
                    <a:lnTo>
                      <a:pt x="248" y="233"/>
                    </a:lnTo>
                    <a:lnTo>
                      <a:pt x="248" y="231"/>
                    </a:lnTo>
                    <a:lnTo>
                      <a:pt x="248" y="230"/>
                    </a:lnTo>
                    <a:lnTo>
                      <a:pt x="248" y="229"/>
                    </a:lnTo>
                    <a:lnTo>
                      <a:pt x="248" y="228"/>
                    </a:lnTo>
                    <a:lnTo>
                      <a:pt x="247" y="228"/>
                    </a:lnTo>
                    <a:lnTo>
                      <a:pt x="244" y="228"/>
                    </a:lnTo>
                    <a:lnTo>
                      <a:pt x="243" y="228"/>
                    </a:lnTo>
                    <a:lnTo>
                      <a:pt x="241" y="228"/>
                    </a:lnTo>
                    <a:lnTo>
                      <a:pt x="241" y="226"/>
                    </a:lnTo>
                    <a:lnTo>
                      <a:pt x="241" y="223"/>
                    </a:lnTo>
                    <a:lnTo>
                      <a:pt x="241" y="222"/>
                    </a:lnTo>
                    <a:lnTo>
                      <a:pt x="241" y="220"/>
                    </a:lnTo>
                    <a:lnTo>
                      <a:pt x="244" y="216"/>
                    </a:lnTo>
                    <a:lnTo>
                      <a:pt x="248" y="214"/>
                    </a:lnTo>
                    <a:lnTo>
                      <a:pt x="253" y="214"/>
                    </a:lnTo>
                    <a:lnTo>
                      <a:pt x="258" y="213"/>
                    </a:lnTo>
                    <a:lnTo>
                      <a:pt x="258" y="212"/>
                    </a:lnTo>
                    <a:lnTo>
                      <a:pt x="258" y="211"/>
                    </a:lnTo>
                    <a:lnTo>
                      <a:pt x="258" y="210"/>
                    </a:lnTo>
                    <a:lnTo>
                      <a:pt x="258" y="208"/>
                    </a:lnTo>
                    <a:lnTo>
                      <a:pt x="256" y="208"/>
                    </a:lnTo>
                    <a:lnTo>
                      <a:pt x="253" y="208"/>
                    </a:lnTo>
                    <a:lnTo>
                      <a:pt x="249" y="208"/>
                    </a:lnTo>
                    <a:lnTo>
                      <a:pt x="247" y="208"/>
                    </a:lnTo>
                    <a:lnTo>
                      <a:pt x="247" y="206"/>
                    </a:lnTo>
                    <a:lnTo>
                      <a:pt x="248" y="204"/>
                    </a:lnTo>
                    <a:lnTo>
                      <a:pt x="248" y="201"/>
                    </a:lnTo>
                    <a:lnTo>
                      <a:pt x="248" y="199"/>
                    </a:lnTo>
                    <a:lnTo>
                      <a:pt x="255" y="196"/>
                    </a:lnTo>
                    <a:lnTo>
                      <a:pt x="262" y="193"/>
                    </a:lnTo>
                    <a:lnTo>
                      <a:pt x="268" y="191"/>
                    </a:lnTo>
                    <a:lnTo>
                      <a:pt x="271" y="189"/>
                    </a:lnTo>
                    <a:lnTo>
                      <a:pt x="269" y="188"/>
                    </a:lnTo>
                    <a:lnTo>
                      <a:pt x="266" y="186"/>
                    </a:lnTo>
                    <a:lnTo>
                      <a:pt x="263" y="186"/>
                    </a:lnTo>
                    <a:lnTo>
                      <a:pt x="256" y="186"/>
                    </a:lnTo>
                    <a:lnTo>
                      <a:pt x="256" y="184"/>
                    </a:lnTo>
                    <a:lnTo>
                      <a:pt x="257" y="182"/>
                    </a:lnTo>
                    <a:lnTo>
                      <a:pt x="257" y="181"/>
                    </a:lnTo>
                    <a:lnTo>
                      <a:pt x="257" y="178"/>
                    </a:lnTo>
                    <a:lnTo>
                      <a:pt x="259" y="177"/>
                    </a:lnTo>
                    <a:lnTo>
                      <a:pt x="263" y="176"/>
                    </a:lnTo>
                    <a:lnTo>
                      <a:pt x="265" y="175"/>
                    </a:lnTo>
                    <a:lnTo>
                      <a:pt x="269" y="174"/>
                    </a:lnTo>
                    <a:lnTo>
                      <a:pt x="269" y="173"/>
                    </a:lnTo>
                    <a:lnTo>
                      <a:pt x="269" y="172"/>
                    </a:lnTo>
                    <a:lnTo>
                      <a:pt x="269" y="170"/>
                    </a:lnTo>
                    <a:lnTo>
                      <a:pt x="270" y="169"/>
                    </a:lnTo>
                    <a:lnTo>
                      <a:pt x="268" y="169"/>
                    </a:lnTo>
                    <a:lnTo>
                      <a:pt x="264" y="169"/>
                    </a:lnTo>
                    <a:lnTo>
                      <a:pt x="261" y="169"/>
                    </a:lnTo>
                    <a:lnTo>
                      <a:pt x="258" y="169"/>
                    </a:lnTo>
                    <a:lnTo>
                      <a:pt x="258" y="165"/>
                    </a:lnTo>
                    <a:lnTo>
                      <a:pt x="258" y="160"/>
                    </a:lnTo>
                    <a:lnTo>
                      <a:pt x="257" y="157"/>
                    </a:lnTo>
                    <a:lnTo>
                      <a:pt x="257" y="152"/>
                    </a:lnTo>
                    <a:lnTo>
                      <a:pt x="253" y="132"/>
                    </a:lnTo>
                    <a:lnTo>
                      <a:pt x="254" y="116"/>
                    </a:lnTo>
                    <a:lnTo>
                      <a:pt x="259" y="102"/>
                    </a:lnTo>
                    <a:lnTo>
                      <a:pt x="266" y="90"/>
                    </a:lnTo>
                    <a:lnTo>
                      <a:pt x="276" y="77"/>
                    </a:lnTo>
                    <a:lnTo>
                      <a:pt x="285" y="64"/>
                    </a:lnTo>
                    <a:lnTo>
                      <a:pt x="293" y="50"/>
                    </a:lnTo>
                    <a:lnTo>
                      <a:pt x="299" y="34"/>
                    </a:lnTo>
                    <a:lnTo>
                      <a:pt x="292" y="37"/>
                    </a:lnTo>
                    <a:lnTo>
                      <a:pt x="285" y="45"/>
                    </a:lnTo>
                    <a:lnTo>
                      <a:pt x="277" y="55"/>
                    </a:lnTo>
                    <a:lnTo>
                      <a:pt x="269" y="69"/>
                    </a:lnTo>
                    <a:lnTo>
                      <a:pt x="259" y="83"/>
                    </a:lnTo>
                    <a:lnTo>
                      <a:pt x="253" y="97"/>
                    </a:lnTo>
                    <a:lnTo>
                      <a:pt x="246" y="109"/>
                    </a:lnTo>
                    <a:lnTo>
                      <a:pt x="241" y="120"/>
                    </a:lnTo>
                    <a:lnTo>
                      <a:pt x="241" y="129"/>
                    </a:lnTo>
                    <a:lnTo>
                      <a:pt x="242" y="137"/>
                    </a:lnTo>
                    <a:lnTo>
                      <a:pt x="243" y="147"/>
                    </a:lnTo>
                    <a:lnTo>
                      <a:pt x="247" y="159"/>
                    </a:lnTo>
                    <a:lnTo>
                      <a:pt x="243" y="177"/>
                    </a:lnTo>
                    <a:lnTo>
                      <a:pt x="235" y="207"/>
                    </a:lnTo>
                    <a:lnTo>
                      <a:pt x="224" y="238"/>
                    </a:lnTo>
                    <a:lnTo>
                      <a:pt x="213" y="258"/>
                    </a:lnTo>
                    <a:lnTo>
                      <a:pt x="212" y="253"/>
                    </a:lnTo>
                    <a:lnTo>
                      <a:pt x="210" y="245"/>
                    </a:lnTo>
                    <a:lnTo>
                      <a:pt x="209" y="237"/>
                    </a:lnTo>
                    <a:lnTo>
                      <a:pt x="206" y="233"/>
                    </a:lnTo>
                    <a:lnTo>
                      <a:pt x="204" y="240"/>
                    </a:lnTo>
                    <a:lnTo>
                      <a:pt x="203" y="248"/>
                    </a:lnTo>
                    <a:lnTo>
                      <a:pt x="203" y="256"/>
                    </a:lnTo>
                    <a:lnTo>
                      <a:pt x="202" y="265"/>
                    </a:lnTo>
                    <a:lnTo>
                      <a:pt x="200" y="265"/>
                    </a:lnTo>
                    <a:lnTo>
                      <a:pt x="197" y="265"/>
                    </a:lnTo>
                    <a:lnTo>
                      <a:pt x="195" y="266"/>
                    </a:lnTo>
                    <a:lnTo>
                      <a:pt x="193" y="266"/>
                    </a:lnTo>
                    <a:lnTo>
                      <a:pt x="191" y="260"/>
                    </a:lnTo>
                    <a:lnTo>
                      <a:pt x="189" y="255"/>
                    </a:lnTo>
                    <a:lnTo>
                      <a:pt x="188" y="250"/>
                    </a:lnTo>
                    <a:lnTo>
                      <a:pt x="187" y="244"/>
                    </a:lnTo>
                    <a:lnTo>
                      <a:pt x="186" y="243"/>
                    </a:lnTo>
                    <a:lnTo>
                      <a:pt x="185" y="243"/>
                    </a:lnTo>
                    <a:lnTo>
                      <a:pt x="182" y="243"/>
                    </a:lnTo>
                    <a:lnTo>
                      <a:pt x="181" y="243"/>
                    </a:lnTo>
                    <a:lnTo>
                      <a:pt x="181" y="248"/>
                    </a:lnTo>
                    <a:lnTo>
                      <a:pt x="181" y="251"/>
                    </a:lnTo>
                    <a:lnTo>
                      <a:pt x="181" y="258"/>
                    </a:lnTo>
                    <a:lnTo>
                      <a:pt x="182" y="268"/>
                    </a:lnTo>
                    <a:lnTo>
                      <a:pt x="180" y="269"/>
                    </a:lnTo>
                    <a:lnTo>
                      <a:pt x="178" y="269"/>
                    </a:lnTo>
                    <a:lnTo>
                      <a:pt x="174" y="271"/>
                    </a:lnTo>
                    <a:lnTo>
                      <a:pt x="172" y="272"/>
                    </a:lnTo>
                    <a:lnTo>
                      <a:pt x="171" y="264"/>
                    </a:lnTo>
                    <a:lnTo>
                      <a:pt x="171" y="256"/>
                    </a:lnTo>
                    <a:lnTo>
                      <a:pt x="170" y="249"/>
                    </a:lnTo>
                    <a:lnTo>
                      <a:pt x="170" y="241"/>
                    </a:lnTo>
                    <a:lnTo>
                      <a:pt x="167" y="241"/>
                    </a:lnTo>
                    <a:lnTo>
                      <a:pt x="165" y="241"/>
                    </a:lnTo>
                    <a:lnTo>
                      <a:pt x="164" y="242"/>
                    </a:lnTo>
                    <a:lnTo>
                      <a:pt x="161" y="242"/>
                    </a:lnTo>
                    <a:lnTo>
                      <a:pt x="161" y="250"/>
                    </a:lnTo>
                    <a:lnTo>
                      <a:pt x="161" y="257"/>
                    </a:lnTo>
                    <a:lnTo>
                      <a:pt x="161" y="265"/>
                    </a:lnTo>
                    <a:lnTo>
                      <a:pt x="161" y="273"/>
                    </a:lnTo>
                    <a:lnTo>
                      <a:pt x="159" y="273"/>
                    </a:lnTo>
                    <a:lnTo>
                      <a:pt x="158" y="274"/>
                    </a:lnTo>
                    <a:lnTo>
                      <a:pt x="156" y="274"/>
                    </a:lnTo>
                    <a:lnTo>
                      <a:pt x="153" y="275"/>
                    </a:lnTo>
                    <a:lnTo>
                      <a:pt x="152" y="263"/>
                    </a:lnTo>
                    <a:lnTo>
                      <a:pt x="151" y="252"/>
                    </a:lnTo>
                    <a:lnTo>
                      <a:pt x="150" y="246"/>
                    </a:lnTo>
                    <a:lnTo>
                      <a:pt x="149" y="243"/>
                    </a:lnTo>
                    <a:lnTo>
                      <a:pt x="148" y="243"/>
                    </a:lnTo>
                    <a:lnTo>
                      <a:pt x="147" y="244"/>
                    </a:lnTo>
                    <a:lnTo>
                      <a:pt x="144" y="244"/>
                    </a:lnTo>
                    <a:lnTo>
                      <a:pt x="143" y="245"/>
                    </a:lnTo>
                    <a:lnTo>
                      <a:pt x="143" y="253"/>
                    </a:lnTo>
                    <a:lnTo>
                      <a:pt x="143" y="260"/>
                    </a:lnTo>
                    <a:lnTo>
                      <a:pt x="143" y="268"/>
                    </a:lnTo>
                    <a:lnTo>
                      <a:pt x="143" y="276"/>
                    </a:lnTo>
                    <a:lnTo>
                      <a:pt x="141" y="276"/>
                    </a:lnTo>
                    <a:lnTo>
                      <a:pt x="138" y="276"/>
                    </a:lnTo>
                    <a:lnTo>
                      <a:pt x="136" y="278"/>
                    </a:lnTo>
                    <a:lnTo>
                      <a:pt x="134" y="278"/>
                    </a:lnTo>
                    <a:lnTo>
                      <a:pt x="132" y="259"/>
                    </a:lnTo>
                    <a:lnTo>
                      <a:pt x="129" y="250"/>
                    </a:lnTo>
                    <a:lnTo>
                      <a:pt x="128" y="245"/>
                    </a:lnTo>
                    <a:lnTo>
                      <a:pt x="127" y="242"/>
                    </a:lnTo>
                    <a:lnTo>
                      <a:pt x="121" y="251"/>
                    </a:lnTo>
                    <a:lnTo>
                      <a:pt x="122" y="260"/>
                    </a:lnTo>
                    <a:lnTo>
                      <a:pt x="123" y="271"/>
                    </a:lnTo>
                    <a:lnTo>
                      <a:pt x="121" y="280"/>
                    </a:lnTo>
                    <a:lnTo>
                      <a:pt x="119" y="280"/>
                    </a:lnTo>
                    <a:lnTo>
                      <a:pt x="117" y="280"/>
                    </a:lnTo>
                    <a:lnTo>
                      <a:pt x="114" y="280"/>
                    </a:lnTo>
                    <a:lnTo>
                      <a:pt x="112" y="280"/>
                    </a:lnTo>
                    <a:lnTo>
                      <a:pt x="111" y="268"/>
                    </a:lnTo>
                    <a:lnTo>
                      <a:pt x="110" y="261"/>
                    </a:lnTo>
                    <a:lnTo>
                      <a:pt x="108" y="258"/>
                    </a:lnTo>
                    <a:lnTo>
                      <a:pt x="106" y="255"/>
                    </a:lnTo>
                    <a:lnTo>
                      <a:pt x="105" y="253"/>
                    </a:lnTo>
                    <a:lnTo>
                      <a:pt x="104" y="253"/>
                    </a:lnTo>
                    <a:lnTo>
                      <a:pt x="103" y="253"/>
                    </a:lnTo>
                    <a:lnTo>
                      <a:pt x="103" y="255"/>
                    </a:lnTo>
                    <a:lnTo>
                      <a:pt x="102" y="255"/>
                    </a:lnTo>
                    <a:lnTo>
                      <a:pt x="100" y="256"/>
                    </a:lnTo>
                    <a:lnTo>
                      <a:pt x="100" y="261"/>
                    </a:lnTo>
                    <a:lnTo>
                      <a:pt x="102" y="268"/>
                    </a:lnTo>
                    <a:lnTo>
                      <a:pt x="102" y="275"/>
                    </a:lnTo>
                    <a:lnTo>
                      <a:pt x="103" y="281"/>
                    </a:lnTo>
                    <a:lnTo>
                      <a:pt x="100" y="282"/>
                    </a:lnTo>
                    <a:lnTo>
                      <a:pt x="98" y="283"/>
                    </a:lnTo>
                    <a:lnTo>
                      <a:pt x="96" y="283"/>
                    </a:lnTo>
                    <a:lnTo>
                      <a:pt x="90" y="284"/>
                    </a:lnTo>
                    <a:lnTo>
                      <a:pt x="89" y="276"/>
                    </a:lnTo>
                    <a:lnTo>
                      <a:pt x="88" y="267"/>
                    </a:lnTo>
                    <a:lnTo>
                      <a:pt x="85" y="259"/>
                    </a:lnTo>
                    <a:lnTo>
                      <a:pt x="83" y="255"/>
                    </a:lnTo>
                    <a:lnTo>
                      <a:pt x="81" y="260"/>
                    </a:lnTo>
                    <a:lnTo>
                      <a:pt x="80" y="268"/>
                    </a:lnTo>
                    <a:lnTo>
                      <a:pt x="80" y="278"/>
                    </a:lnTo>
                    <a:lnTo>
                      <a:pt x="80" y="286"/>
                    </a:lnTo>
                    <a:lnTo>
                      <a:pt x="77" y="286"/>
                    </a:lnTo>
                    <a:lnTo>
                      <a:pt x="75" y="286"/>
                    </a:lnTo>
                    <a:lnTo>
                      <a:pt x="73" y="286"/>
                    </a:lnTo>
                    <a:lnTo>
                      <a:pt x="70" y="286"/>
                    </a:lnTo>
                    <a:lnTo>
                      <a:pt x="69" y="278"/>
                    </a:lnTo>
                    <a:lnTo>
                      <a:pt x="68" y="271"/>
                    </a:lnTo>
                    <a:lnTo>
                      <a:pt x="67" y="264"/>
                    </a:lnTo>
                    <a:lnTo>
                      <a:pt x="66" y="257"/>
                    </a:lnTo>
                    <a:lnTo>
                      <a:pt x="65" y="256"/>
                    </a:lnTo>
                    <a:lnTo>
                      <a:pt x="64" y="256"/>
                    </a:lnTo>
                    <a:lnTo>
                      <a:pt x="62" y="256"/>
                    </a:lnTo>
                    <a:lnTo>
                      <a:pt x="61" y="256"/>
                    </a:lnTo>
                    <a:lnTo>
                      <a:pt x="60" y="264"/>
                    </a:lnTo>
                    <a:lnTo>
                      <a:pt x="60" y="272"/>
                    </a:lnTo>
                    <a:lnTo>
                      <a:pt x="59" y="280"/>
                    </a:lnTo>
                    <a:lnTo>
                      <a:pt x="59" y="288"/>
                    </a:lnTo>
                    <a:lnTo>
                      <a:pt x="55" y="288"/>
                    </a:lnTo>
                    <a:lnTo>
                      <a:pt x="53" y="288"/>
                    </a:lnTo>
                    <a:lnTo>
                      <a:pt x="50" y="288"/>
                    </a:lnTo>
                    <a:lnTo>
                      <a:pt x="47" y="289"/>
                    </a:lnTo>
                    <a:lnTo>
                      <a:pt x="45" y="274"/>
                    </a:lnTo>
                    <a:lnTo>
                      <a:pt x="44" y="266"/>
                    </a:lnTo>
                    <a:lnTo>
                      <a:pt x="44" y="263"/>
                    </a:lnTo>
                    <a:lnTo>
                      <a:pt x="43" y="260"/>
                    </a:lnTo>
                    <a:lnTo>
                      <a:pt x="42" y="260"/>
                    </a:lnTo>
                    <a:lnTo>
                      <a:pt x="39" y="260"/>
                    </a:lnTo>
                    <a:lnTo>
                      <a:pt x="38" y="260"/>
                    </a:lnTo>
                    <a:lnTo>
                      <a:pt x="37" y="260"/>
                    </a:lnTo>
                    <a:lnTo>
                      <a:pt x="37" y="268"/>
                    </a:lnTo>
                    <a:lnTo>
                      <a:pt x="37" y="275"/>
                    </a:lnTo>
                    <a:lnTo>
                      <a:pt x="37" y="282"/>
                    </a:lnTo>
                    <a:lnTo>
                      <a:pt x="37" y="289"/>
                    </a:lnTo>
                    <a:lnTo>
                      <a:pt x="36" y="289"/>
                    </a:lnTo>
                    <a:lnTo>
                      <a:pt x="34" y="289"/>
                    </a:lnTo>
                    <a:lnTo>
                      <a:pt x="31" y="288"/>
                    </a:lnTo>
                    <a:lnTo>
                      <a:pt x="26" y="286"/>
                    </a:lnTo>
                    <a:lnTo>
                      <a:pt x="26" y="279"/>
                    </a:lnTo>
                    <a:lnTo>
                      <a:pt x="26" y="272"/>
                    </a:lnTo>
                    <a:lnTo>
                      <a:pt x="26" y="265"/>
                    </a:lnTo>
                    <a:lnTo>
                      <a:pt x="26" y="258"/>
                    </a:lnTo>
                    <a:lnTo>
                      <a:pt x="24" y="257"/>
                    </a:lnTo>
                    <a:lnTo>
                      <a:pt x="23" y="257"/>
                    </a:lnTo>
                    <a:lnTo>
                      <a:pt x="22" y="256"/>
                    </a:lnTo>
                    <a:lnTo>
                      <a:pt x="20" y="260"/>
                    </a:lnTo>
                    <a:lnTo>
                      <a:pt x="19" y="267"/>
                    </a:lnTo>
                    <a:lnTo>
                      <a:pt x="16" y="274"/>
                    </a:lnTo>
                    <a:lnTo>
                      <a:pt x="14" y="280"/>
                    </a:lnTo>
                    <a:lnTo>
                      <a:pt x="5" y="259"/>
                    </a:lnTo>
                    <a:lnTo>
                      <a:pt x="0" y="241"/>
                    </a:lnTo>
                    <a:lnTo>
                      <a:pt x="0" y="222"/>
                    </a:lnTo>
                    <a:lnTo>
                      <a:pt x="4" y="204"/>
                    </a:lnTo>
                    <a:lnTo>
                      <a:pt x="21" y="200"/>
                    </a:lnTo>
                    <a:lnTo>
                      <a:pt x="38" y="198"/>
                    </a:lnTo>
                    <a:lnTo>
                      <a:pt x="57" y="196"/>
                    </a:lnTo>
                    <a:lnTo>
                      <a:pt x="75" y="195"/>
                    </a:lnTo>
                    <a:lnTo>
                      <a:pt x="92" y="192"/>
                    </a:lnTo>
                    <a:lnTo>
                      <a:pt x="111" y="189"/>
                    </a:lnTo>
                    <a:lnTo>
                      <a:pt x="128" y="183"/>
                    </a:lnTo>
                    <a:lnTo>
                      <a:pt x="145" y="174"/>
                    </a:lnTo>
                    <a:lnTo>
                      <a:pt x="150" y="162"/>
                    </a:lnTo>
                    <a:lnTo>
                      <a:pt x="156" y="157"/>
                    </a:lnTo>
                    <a:lnTo>
                      <a:pt x="165" y="157"/>
                    </a:lnTo>
                    <a:lnTo>
                      <a:pt x="179" y="158"/>
                    </a:lnTo>
                    <a:lnTo>
                      <a:pt x="189" y="145"/>
                    </a:lnTo>
                    <a:lnTo>
                      <a:pt x="198" y="133"/>
                    </a:lnTo>
                    <a:lnTo>
                      <a:pt x="209" y="121"/>
                    </a:lnTo>
                    <a:lnTo>
                      <a:pt x="219" y="107"/>
                    </a:lnTo>
                    <a:lnTo>
                      <a:pt x="228" y="94"/>
                    </a:lnTo>
                    <a:lnTo>
                      <a:pt x="238" y="82"/>
                    </a:lnTo>
                    <a:lnTo>
                      <a:pt x="247" y="70"/>
                    </a:lnTo>
                    <a:lnTo>
                      <a:pt x="256" y="57"/>
                    </a:lnTo>
                    <a:lnTo>
                      <a:pt x="262" y="44"/>
                    </a:lnTo>
                    <a:lnTo>
                      <a:pt x="270" y="32"/>
                    </a:lnTo>
                    <a:lnTo>
                      <a:pt x="280" y="24"/>
                    </a:lnTo>
                    <a:lnTo>
                      <a:pt x="293" y="16"/>
                    </a:lnTo>
                    <a:lnTo>
                      <a:pt x="306" y="11"/>
                    </a:lnTo>
                    <a:lnTo>
                      <a:pt x="319" y="7"/>
                    </a:lnTo>
                    <a:lnTo>
                      <a:pt x="333" y="3"/>
                    </a:lnTo>
                    <a:lnTo>
                      <a:pt x="347" y="0"/>
                    </a:lnTo>
                    <a:lnTo>
                      <a:pt x="348" y="2"/>
                    </a:lnTo>
                    <a:lnTo>
                      <a:pt x="349" y="6"/>
                    </a:lnTo>
                    <a:lnTo>
                      <a:pt x="352" y="8"/>
                    </a:lnTo>
                    <a:lnTo>
                      <a:pt x="353" y="11"/>
                    </a:lnTo>
                    <a:lnTo>
                      <a:pt x="355" y="11"/>
                    </a:lnTo>
                    <a:lnTo>
                      <a:pt x="356" y="12"/>
                    </a:lnTo>
                    <a:lnTo>
                      <a:pt x="359" y="12"/>
                    </a:lnTo>
                    <a:lnTo>
                      <a:pt x="361" y="14"/>
                    </a:lnTo>
                    <a:lnTo>
                      <a:pt x="357" y="31"/>
                    </a:lnTo>
                    <a:lnTo>
                      <a:pt x="350" y="53"/>
                    </a:lnTo>
                    <a:lnTo>
                      <a:pt x="348" y="75"/>
                    </a:lnTo>
                    <a:lnTo>
                      <a:pt x="357" y="90"/>
                    </a:lnTo>
                    <a:lnTo>
                      <a:pt x="369" y="92"/>
                    </a:lnTo>
                    <a:lnTo>
                      <a:pt x="379" y="95"/>
                    </a:lnTo>
                    <a:lnTo>
                      <a:pt x="386" y="104"/>
                    </a:lnTo>
                    <a:lnTo>
                      <a:pt x="387" y="117"/>
                    </a:lnTo>
                    <a:lnTo>
                      <a:pt x="384" y="117"/>
                    </a:lnTo>
                    <a:lnTo>
                      <a:pt x="382" y="118"/>
                    </a:lnTo>
                    <a:lnTo>
                      <a:pt x="378" y="118"/>
                    </a:lnTo>
                    <a:lnTo>
                      <a:pt x="376" y="120"/>
                    </a:lnTo>
                    <a:lnTo>
                      <a:pt x="376" y="121"/>
                    </a:lnTo>
                    <a:lnTo>
                      <a:pt x="376" y="122"/>
                    </a:lnTo>
                    <a:lnTo>
                      <a:pt x="376" y="124"/>
                    </a:lnTo>
                    <a:lnTo>
                      <a:pt x="377" y="125"/>
                    </a:lnTo>
                    <a:lnTo>
                      <a:pt x="380" y="125"/>
                    </a:lnTo>
                    <a:lnTo>
                      <a:pt x="384" y="125"/>
                    </a:lnTo>
                    <a:lnTo>
                      <a:pt x="387" y="125"/>
                    </a:lnTo>
                    <a:lnTo>
                      <a:pt x="391" y="125"/>
                    </a:lnTo>
                    <a:lnTo>
                      <a:pt x="392" y="130"/>
                    </a:lnTo>
                    <a:lnTo>
                      <a:pt x="392" y="132"/>
                    </a:lnTo>
                    <a:lnTo>
                      <a:pt x="392" y="135"/>
                    </a:lnTo>
                    <a:lnTo>
                      <a:pt x="392" y="137"/>
                    </a:lnTo>
                    <a:lnTo>
                      <a:pt x="386" y="139"/>
                    </a:lnTo>
                    <a:lnTo>
                      <a:pt x="379" y="140"/>
                    </a:lnTo>
                    <a:lnTo>
                      <a:pt x="374" y="143"/>
                    </a:lnTo>
                    <a:lnTo>
                      <a:pt x="370" y="144"/>
                    </a:lnTo>
                    <a:lnTo>
                      <a:pt x="372" y="145"/>
                    </a:lnTo>
                    <a:lnTo>
                      <a:pt x="376" y="146"/>
                    </a:lnTo>
                    <a:lnTo>
                      <a:pt x="383" y="146"/>
                    </a:lnTo>
                    <a:lnTo>
                      <a:pt x="397" y="147"/>
                    </a:lnTo>
                    <a:lnTo>
                      <a:pt x="399" y="151"/>
                    </a:lnTo>
                    <a:lnTo>
                      <a:pt x="400" y="153"/>
                    </a:lnTo>
                    <a:lnTo>
                      <a:pt x="400" y="155"/>
                    </a:lnTo>
                    <a:lnTo>
                      <a:pt x="400" y="160"/>
                    </a:lnTo>
                    <a:lnTo>
                      <a:pt x="395" y="160"/>
                    </a:lnTo>
                    <a:lnTo>
                      <a:pt x="392" y="161"/>
                    </a:lnTo>
                    <a:lnTo>
                      <a:pt x="387" y="161"/>
                    </a:lnTo>
                    <a:lnTo>
                      <a:pt x="383" y="162"/>
                    </a:lnTo>
                    <a:lnTo>
                      <a:pt x="378" y="163"/>
                    </a:lnTo>
                    <a:lnTo>
                      <a:pt x="375" y="163"/>
                    </a:lnTo>
                    <a:lnTo>
                      <a:pt x="370" y="165"/>
                    </a:lnTo>
                    <a:lnTo>
                      <a:pt x="365" y="165"/>
                    </a:lnTo>
                    <a:lnTo>
                      <a:pt x="364" y="166"/>
                    </a:lnTo>
                    <a:lnTo>
                      <a:pt x="364" y="167"/>
                    </a:lnTo>
                    <a:lnTo>
                      <a:pt x="364" y="168"/>
                    </a:lnTo>
                    <a:lnTo>
                      <a:pt x="364" y="169"/>
                    </a:lnTo>
                    <a:lnTo>
                      <a:pt x="372" y="169"/>
                    </a:lnTo>
                    <a:lnTo>
                      <a:pt x="379" y="168"/>
                    </a:lnTo>
                    <a:lnTo>
                      <a:pt x="386" y="168"/>
                    </a:lnTo>
                    <a:lnTo>
                      <a:pt x="392" y="168"/>
                    </a:lnTo>
                    <a:lnTo>
                      <a:pt x="399" y="169"/>
                    </a:lnTo>
                    <a:lnTo>
                      <a:pt x="406" y="172"/>
                    </a:lnTo>
                    <a:lnTo>
                      <a:pt x="413" y="175"/>
                    </a:lnTo>
                    <a:lnTo>
                      <a:pt x="420" y="180"/>
                    </a:lnTo>
                    <a:lnTo>
                      <a:pt x="415" y="182"/>
                    </a:lnTo>
                    <a:lnTo>
                      <a:pt x="407" y="183"/>
                    </a:lnTo>
                    <a:lnTo>
                      <a:pt x="397" y="185"/>
                    </a:lnTo>
                    <a:lnTo>
                      <a:pt x="385" y="185"/>
                    </a:lnTo>
                    <a:lnTo>
                      <a:pt x="374" y="186"/>
                    </a:lnTo>
                    <a:lnTo>
                      <a:pt x="362" y="186"/>
                    </a:lnTo>
                    <a:lnTo>
                      <a:pt x="354" y="188"/>
                    </a:lnTo>
                    <a:lnTo>
                      <a:pt x="348" y="188"/>
                    </a:lnTo>
                    <a:lnTo>
                      <a:pt x="357" y="188"/>
                    </a:lnTo>
                    <a:lnTo>
                      <a:pt x="365" y="189"/>
                    </a:lnTo>
                    <a:lnTo>
                      <a:pt x="375" y="189"/>
                    </a:lnTo>
                    <a:lnTo>
                      <a:pt x="384" y="190"/>
                    </a:lnTo>
                    <a:lnTo>
                      <a:pt x="392" y="191"/>
                    </a:lnTo>
                    <a:lnTo>
                      <a:pt x="401" y="191"/>
                    </a:lnTo>
                    <a:lnTo>
                      <a:pt x="409" y="192"/>
                    </a:lnTo>
                    <a:lnTo>
                      <a:pt x="418" y="192"/>
                    </a:lnTo>
                    <a:lnTo>
                      <a:pt x="412" y="197"/>
                    </a:lnTo>
                    <a:lnTo>
                      <a:pt x="402" y="200"/>
                    </a:lnTo>
                    <a:lnTo>
                      <a:pt x="391" y="203"/>
                    </a:lnTo>
                    <a:lnTo>
                      <a:pt x="379" y="205"/>
                    </a:lnTo>
                    <a:lnTo>
                      <a:pt x="368" y="206"/>
                    </a:lnTo>
                    <a:lnTo>
                      <a:pt x="356" y="207"/>
                    </a:lnTo>
                    <a:lnTo>
                      <a:pt x="346" y="208"/>
                    </a:lnTo>
                    <a:lnTo>
                      <a:pt x="339" y="208"/>
                    </a:lnTo>
                    <a:lnTo>
                      <a:pt x="338" y="210"/>
                    </a:lnTo>
                    <a:lnTo>
                      <a:pt x="338" y="211"/>
                    </a:lnTo>
                    <a:lnTo>
                      <a:pt x="342" y="212"/>
                    </a:lnTo>
                    <a:lnTo>
                      <a:pt x="347" y="212"/>
                    </a:lnTo>
                    <a:lnTo>
                      <a:pt x="353" y="213"/>
                    </a:lnTo>
                    <a:lnTo>
                      <a:pt x="357" y="214"/>
                    </a:lnTo>
                    <a:lnTo>
                      <a:pt x="355" y="218"/>
                    </a:lnTo>
                    <a:lnTo>
                      <a:pt x="352" y="221"/>
                    </a:lnTo>
                    <a:lnTo>
                      <a:pt x="347" y="223"/>
                    </a:lnTo>
                    <a:lnTo>
                      <a:pt x="341" y="225"/>
                    </a:lnTo>
                    <a:lnTo>
                      <a:pt x="334" y="226"/>
                    </a:lnTo>
                    <a:lnTo>
                      <a:pt x="329" y="227"/>
                    </a:lnTo>
                    <a:lnTo>
                      <a:pt x="324" y="228"/>
                    </a:lnTo>
                    <a:lnTo>
                      <a:pt x="321" y="228"/>
                    </a:lnTo>
                    <a:lnTo>
                      <a:pt x="321" y="229"/>
                    </a:lnTo>
                    <a:lnTo>
                      <a:pt x="321" y="230"/>
                    </a:lnTo>
                    <a:lnTo>
                      <a:pt x="321" y="231"/>
                    </a:lnTo>
                    <a:lnTo>
                      <a:pt x="321" y="233"/>
                    </a:lnTo>
                    <a:lnTo>
                      <a:pt x="325" y="233"/>
                    </a:lnTo>
                    <a:lnTo>
                      <a:pt x="330" y="233"/>
                    </a:lnTo>
                    <a:lnTo>
                      <a:pt x="334" y="233"/>
                    </a:lnTo>
                    <a:lnTo>
                      <a:pt x="339" y="233"/>
                    </a:lnTo>
                    <a:lnTo>
                      <a:pt x="337" y="238"/>
                    </a:lnTo>
                    <a:lnTo>
                      <a:pt x="332" y="241"/>
                    </a:lnTo>
                    <a:lnTo>
                      <a:pt x="326" y="243"/>
                    </a:lnTo>
                    <a:lnTo>
                      <a:pt x="322" y="244"/>
                    </a:lnTo>
                    <a:lnTo>
                      <a:pt x="322" y="245"/>
                    </a:lnTo>
                    <a:lnTo>
                      <a:pt x="322" y="248"/>
                    </a:lnTo>
                    <a:lnTo>
                      <a:pt x="322" y="249"/>
                    </a:lnTo>
                    <a:lnTo>
                      <a:pt x="323" y="251"/>
                    </a:lnTo>
                    <a:lnTo>
                      <a:pt x="289" y="279"/>
                    </a:lnTo>
                    <a:lnTo>
                      <a:pt x="265" y="301"/>
                    </a:lnTo>
                    <a:lnTo>
                      <a:pt x="247" y="317"/>
                    </a:lnTo>
                    <a:lnTo>
                      <a:pt x="234" y="327"/>
                    </a:lnTo>
                    <a:lnTo>
                      <a:pt x="226" y="335"/>
                    </a:lnTo>
                    <a:lnTo>
                      <a:pt x="220" y="339"/>
                    </a:lnTo>
                    <a:lnTo>
                      <a:pt x="216" y="342"/>
                    </a:lnTo>
                    <a:lnTo>
                      <a:pt x="211" y="343"/>
                    </a:lnTo>
                    <a:close/>
                  </a:path>
                </a:pathLst>
              </a:custGeom>
              <a:solidFill>
                <a:schemeClr val="tx1"/>
              </a:solidFill>
              <a:ln w="9525">
                <a:noFill/>
                <a:round/>
                <a:headEnd/>
                <a:tailEnd/>
              </a:ln>
            </p:spPr>
            <p:txBody>
              <a:bodyPr/>
              <a:lstStyle/>
              <a:p>
                <a:endParaRPr lang="da-DK"/>
              </a:p>
            </p:txBody>
          </p:sp>
          <p:sp>
            <p:nvSpPr>
              <p:cNvPr id="136478" name="Freeform 77"/>
              <p:cNvSpPr>
                <a:spLocks/>
              </p:cNvSpPr>
              <p:nvPr/>
            </p:nvSpPr>
            <p:spPr bwMode="auto">
              <a:xfrm>
                <a:off x="1947" y="3450"/>
                <a:ext cx="120" cy="41"/>
              </a:xfrm>
              <a:custGeom>
                <a:avLst/>
                <a:gdLst>
                  <a:gd name="T0" fmla="*/ 2 w 241"/>
                  <a:gd name="T1" fmla="*/ 10 h 82"/>
                  <a:gd name="T2" fmla="*/ 0 w 241"/>
                  <a:gd name="T3" fmla="*/ 9 h 82"/>
                  <a:gd name="T4" fmla="*/ 0 w 241"/>
                  <a:gd name="T5" fmla="*/ 6 h 82"/>
                  <a:gd name="T6" fmla="*/ 0 w 241"/>
                  <a:gd name="T7" fmla="*/ 3 h 82"/>
                  <a:gd name="T8" fmla="*/ 0 w 241"/>
                  <a:gd name="T9" fmla="*/ 1 h 82"/>
                  <a:gd name="T10" fmla="*/ 2 w 241"/>
                  <a:gd name="T11" fmla="*/ 1 h 82"/>
                  <a:gd name="T12" fmla="*/ 4 w 241"/>
                  <a:gd name="T13" fmla="*/ 1 h 82"/>
                  <a:gd name="T14" fmla="*/ 6 w 241"/>
                  <a:gd name="T15" fmla="*/ 1 h 82"/>
                  <a:gd name="T16" fmla="*/ 8 w 241"/>
                  <a:gd name="T17" fmla="*/ 1 h 82"/>
                  <a:gd name="T18" fmla="*/ 9 w 241"/>
                  <a:gd name="T19" fmla="*/ 1 h 82"/>
                  <a:gd name="T20" fmla="*/ 9 w 241"/>
                  <a:gd name="T21" fmla="*/ 1 h 82"/>
                  <a:gd name="T22" fmla="*/ 10 w 241"/>
                  <a:gd name="T23" fmla="*/ 0 h 82"/>
                  <a:gd name="T24" fmla="*/ 11 w 241"/>
                  <a:gd name="T25" fmla="*/ 0 h 82"/>
                  <a:gd name="T26" fmla="*/ 11 w 241"/>
                  <a:gd name="T27" fmla="*/ 1 h 82"/>
                  <a:gd name="T28" fmla="*/ 12 w 241"/>
                  <a:gd name="T29" fmla="*/ 2 h 82"/>
                  <a:gd name="T30" fmla="*/ 13 w 241"/>
                  <a:gd name="T31" fmla="*/ 3 h 82"/>
                  <a:gd name="T32" fmla="*/ 13 w 241"/>
                  <a:gd name="T33" fmla="*/ 5 h 82"/>
                  <a:gd name="T34" fmla="*/ 14 w 241"/>
                  <a:gd name="T35" fmla="*/ 5 h 82"/>
                  <a:gd name="T36" fmla="*/ 15 w 241"/>
                  <a:gd name="T37" fmla="*/ 5 h 82"/>
                  <a:gd name="T38" fmla="*/ 17 w 241"/>
                  <a:gd name="T39" fmla="*/ 5 h 82"/>
                  <a:gd name="T40" fmla="*/ 19 w 241"/>
                  <a:gd name="T41" fmla="*/ 5 h 82"/>
                  <a:gd name="T42" fmla="*/ 21 w 241"/>
                  <a:gd name="T43" fmla="*/ 5 h 82"/>
                  <a:gd name="T44" fmla="*/ 23 w 241"/>
                  <a:gd name="T45" fmla="*/ 5 h 82"/>
                  <a:gd name="T46" fmla="*/ 25 w 241"/>
                  <a:gd name="T47" fmla="*/ 5 h 82"/>
                  <a:gd name="T48" fmla="*/ 27 w 241"/>
                  <a:gd name="T49" fmla="*/ 5 h 82"/>
                  <a:gd name="T50" fmla="*/ 28 w 241"/>
                  <a:gd name="T51" fmla="*/ 5 h 82"/>
                  <a:gd name="T52" fmla="*/ 29 w 241"/>
                  <a:gd name="T53" fmla="*/ 6 h 82"/>
                  <a:gd name="T54" fmla="*/ 30 w 241"/>
                  <a:gd name="T55" fmla="*/ 7 h 82"/>
                  <a:gd name="T56" fmla="*/ 30 w 241"/>
                  <a:gd name="T57" fmla="*/ 10 h 82"/>
                  <a:gd name="T58" fmla="*/ 28 w 241"/>
                  <a:gd name="T59" fmla="*/ 10 h 82"/>
                  <a:gd name="T60" fmla="*/ 26 w 241"/>
                  <a:gd name="T61" fmla="*/ 10 h 82"/>
                  <a:gd name="T62" fmla="*/ 24 w 241"/>
                  <a:gd name="T63" fmla="*/ 10 h 82"/>
                  <a:gd name="T64" fmla="*/ 23 w 241"/>
                  <a:gd name="T65" fmla="*/ 10 h 82"/>
                  <a:gd name="T66" fmla="*/ 21 w 241"/>
                  <a:gd name="T67" fmla="*/ 10 h 82"/>
                  <a:gd name="T68" fmla="*/ 19 w 241"/>
                  <a:gd name="T69" fmla="*/ 10 h 82"/>
                  <a:gd name="T70" fmla="*/ 17 w 241"/>
                  <a:gd name="T71" fmla="*/ 10 h 82"/>
                  <a:gd name="T72" fmla="*/ 16 w 241"/>
                  <a:gd name="T73" fmla="*/ 10 h 82"/>
                  <a:gd name="T74" fmla="*/ 14 w 241"/>
                  <a:gd name="T75" fmla="*/ 10 h 82"/>
                  <a:gd name="T76" fmla="*/ 12 w 241"/>
                  <a:gd name="T77" fmla="*/ 10 h 82"/>
                  <a:gd name="T78" fmla="*/ 10 w 241"/>
                  <a:gd name="T79" fmla="*/ 10 h 82"/>
                  <a:gd name="T80" fmla="*/ 9 w 241"/>
                  <a:gd name="T81" fmla="*/ 10 h 82"/>
                  <a:gd name="T82" fmla="*/ 7 w 241"/>
                  <a:gd name="T83" fmla="*/ 10 h 82"/>
                  <a:gd name="T84" fmla="*/ 5 w 241"/>
                  <a:gd name="T85" fmla="*/ 10 h 82"/>
                  <a:gd name="T86" fmla="*/ 3 w 241"/>
                  <a:gd name="T87" fmla="*/ 10 h 82"/>
                  <a:gd name="T88" fmla="*/ 2 w 241"/>
                  <a:gd name="T89" fmla="*/ 10 h 82"/>
                  <a:gd name="T90" fmla="*/ 2 w 241"/>
                  <a:gd name="T91" fmla="*/ 10 h 82"/>
                  <a:gd name="T92" fmla="*/ 2 w 241"/>
                  <a:gd name="T93" fmla="*/ 10 h 82"/>
                  <a:gd name="T94" fmla="*/ 2 w 241"/>
                  <a:gd name="T95" fmla="*/ 10 h 82"/>
                  <a:gd name="T96" fmla="*/ 2 w 241"/>
                  <a:gd name="T97" fmla="*/ 10 h 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
                  <a:gd name="T148" fmla="*/ 0 h 82"/>
                  <a:gd name="T149" fmla="*/ 241 w 241"/>
                  <a:gd name="T150" fmla="*/ 82 h 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 h="82">
                    <a:moveTo>
                      <a:pt x="18" y="82"/>
                    </a:moveTo>
                    <a:lnTo>
                      <a:pt x="7" y="70"/>
                    </a:lnTo>
                    <a:lnTo>
                      <a:pt x="3" y="48"/>
                    </a:lnTo>
                    <a:lnTo>
                      <a:pt x="0" y="25"/>
                    </a:lnTo>
                    <a:lnTo>
                      <a:pt x="0" y="8"/>
                    </a:lnTo>
                    <a:lnTo>
                      <a:pt x="21" y="7"/>
                    </a:lnTo>
                    <a:lnTo>
                      <a:pt x="38" y="5"/>
                    </a:lnTo>
                    <a:lnTo>
                      <a:pt x="52" y="4"/>
                    </a:lnTo>
                    <a:lnTo>
                      <a:pt x="64" y="3"/>
                    </a:lnTo>
                    <a:lnTo>
                      <a:pt x="72" y="2"/>
                    </a:lnTo>
                    <a:lnTo>
                      <a:pt x="79" y="2"/>
                    </a:lnTo>
                    <a:lnTo>
                      <a:pt x="84" y="0"/>
                    </a:lnTo>
                    <a:lnTo>
                      <a:pt x="89" y="0"/>
                    </a:lnTo>
                    <a:lnTo>
                      <a:pt x="95" y="10"/>
                    </a:lnTo>
                    <a:lnTo>
                      <a:pt x="99" y="16"/>
                    </a:lnTo>
                    <a:lnTo>
                      <a:pt x="104" y="26"/>
                    </a:lnTo>
                    <a:lnTo>
                      <a:pt x="106" y="37"/>
                    </a:lnTo>
                    <a:lnTo>
                      <a:pt x="114" y="42"/>
                    </a:lnTo>
                    <a:lnTo>
                      <a:pt x="127" y="44"/>
                    </a:lnTo>
                    <a:lnTo>
                      <a:pt x="142" y="44"/>
                    </a:lnTo>
                    <a:lnTo>
                      <a:pt x="158" y="44"/>
                    </a:lnTo>
                    <a:lnTo>
                      <a:pt x="174" y="43"/>
                    </a:lnTo>
                    <a:lnTo>
                      <a:pt x="190" y="41"/>
                    </a:lnTo>
                    <a:lnTo>
                      <a:pt x="204" y="38"/>
                    </a:lnTo>
                    <a:lnTo>
                      <a:pt x="216" y="36"/>
                    </a:lnTo>
                    <a:lnTo>
                      <a:pt x="224" y="42"/>
                    </a:lnTo>
                    <a:lnTo>
                      <a:pt x="233" y="49"/>
                    </a:lnTo>
                    <a:lnTo>
                      <a:pt x="240" y="59"/>
                    </a:lnTo>
                    <a:lnTo>
                      <a:pt x="241" y="73"/>
                    </a:lnTo>
                    <a:lnTo>
                      <a:pt x="226" y="74"/>
                    </a:lnTo>
                    <a:lnTo>
                      <a:pt x="212" y="76"/>
                    </a:lnTo>
                    <a:lnTo>
                      <a:pt x="198" y="78"/>
                    </a:lnTo>
                    <a:lnTo>
                      <a:pt x="184" y="78"/>
                    </a:lnTo>
                    <a:lnTo>
                      <a:pt x="170" y="79"/>
                    </a:lnTo>
                    <a:lnTo>
                      <a:pt x="156" y="80"/>
                    </a:lnTo>
                    <a:lnTo>
                      <a:pt x="142" y="80"/>
                    </a:lnTo>
                    <a:lnTo>
                      <a:pt x="128" y="80"/>
                    </a:lnTo>
                    <a:lnTo>
                      <a:pt x="113" y="80"/>
                    </a:lnTo>
                    <a:lnTo>
                      <a:pt x="99" y="81"/>
                    </a:lnTo>
                    <a:lnTo>
                      <a:pt x="86" y="81"/>
                    </a:lnTo>
                    <a:lnTo>
                      <a:pt x="72" y="81"/>
                    </a:lnTo>
                    <a:lnTo>
                      <a:pt x="59" y="81"/>
                    </a:lnTo>
                    <a:lnTo>
                      <a:pt x="45" y="81"/>
                    </a:lnTo>
                    <a:lnTo>
                      <a:pt x="31" y="82"/>
                    </a:lnTo>
                    <a:lnTo>
                      <a:pt x="18" y="82"/>
                    </a:lnTo>
                    <a:close/>
                  </a:path>
                </a:pathLst>
              </a:custGeom>
              <a:solidFill>
                <a:srgbClr val="EDEADB"/>
              </a:solidFill>
              <a:ln w="9525">
                <a:noFill/>
                <a:round/>
                <a:headEnd/>
                <a:tailEnd/>
              </a:ln>
            </p:spPr>
            <p:txBody>
              <a:bodyPr/>
              <a:lstStyle/>
              <a:p>
                <a:endParaRPr lang="da-DK"/>
              </a:p>
            </p:txBody>
          </p:sp>
          <p:sp>
            <p:nvSpPr>
              <p:cNvPr id="136479" name="Freeform 78"/>
              <p:cNvSpPr>
                <a:spLocks/>
              </p:cNvSpPr>
              <p:nvPr/>
            </p:nvSpPr>
            <p:spPr bwMode="auto">
              <a:xfrm>
                <a:off x="1704" y="3481"/>
                <a:ext cx="33" cy="3"/>
              </a:xfrm>
              <a:custGeom>
                <a:avLst/>
                <a:gdLst>
                  <a:gd name="T0" fmla="*/ 0 w 68"/>
                  <a:gd name="T1" fmla="*/ 0 h 7"/>
                  <a:gd name="T2" fmla="*/ 0 w 68"/>
                  <a:gd name="T3" fmla="*/ 0 h 7"/>
                  <a:gd name="T4" fmla="*/ 0 w 68"/>
                  <a:gd name="T5" fmla="*/ 0 h 7"/>
                  <a:gd name="T6" fmla="*/ 0 w 68"/>
                  <a:gd name="T7" fmla="*/ 0 h 7"/>
                  <a:gd name="T8" fmla="*/ 0 w 68"/>
                  <a:gd name="T9" fmla="*/ 0 h 7"/>
                  <a:gd name="T10" fmla="*/ 1 w 68"/>
                  <a:gd name="T11" fmla="*/ 0 h 7"/>
                  <a:gd name="T12" fmla="*/ 2 w 68"/>
                  <a:gd name="T13" fmla="*/ 0 h 7"/>
                  <a:gd name="T14" fmla="*/ 3 w 68"/>
                  <a:gd name="T15" fmla="*/ 0 h 7"/>
                  <a:gd name="T16" fmla="*/ 4 w 68"/>
                  <a:gd name="T17" fmla="*/ 0 h 7"/>
                  <a:gd name="T18" fmla="*/ 5 w 68"/>
                  <a:gd name="T19" fmla="*/ 0 h 7"/>
                  <a:gd name="T20" fmla="*/ 6 w 68"/>
                  <a:gd name="T21" fmla="*/ 0 h 7"/>
                  <a:gd name="T22" fmla="*/ 7 w 68"/>
                  <a:gd name="T23" fmla="*/ 0 h 7"/>
                  <a:gd name="T24" fmla="*/ 8 w 68"/>
                  <a:gd name="T25" fmla="*/ 0 h 7"/>
                  <a:gd name="T26" fmla="*/ 7 w 68"/>
                  <a:gd name="T27" fmla="*/ 0 h 7"/>
                  <a:gd name="T28" fmla="*/ 6 w 68"/>
                  <a:gd name="T29" fmla="*/ 0 h 7"/>
                  <a:gd name="T30" fmla="*/ 5 w 68"/>
                  <a:gd name="T31" fmla="*/ 0 h 7"/>
                  <a:gd name="T32" fmla="*/ 4 w 68"/>
                  <a:gd name="T33" fmla="*/ 0 h 7"/>
                  <a:gd name="T34" fmla="*/ 3 w 68"/>
                  <a:gd name="T35" fmla="*/ 0 h 7"/>
                  <a:gd name="T36" fmla="*/ 2 w 68"/>
                  <a:gd name="T37" fmla="*/ 0 h 7"/>
                  <a:gd name="T38" fmla="*/ 1 w 68"/>
                  <a:gd name="T39" fmla="*/ 0 h 7"/>
                  <a:gd name="T40" fmla="*/ 0 w 68"/>
                  <a:gd name="T41" fmla="*/ 0 h 7"/>
                  <a:gd name="T42" fmla="*/ 0 w 68"/>
                  <a:gd name="T43" fmla="*/ 0 h 7"/>
                  <a:gd name="T44" fmla="*/ 0 w 68"/>
                  <a:gd name="T45" fmla="*/ 0 h 7"/>
                  <a:gd name="T46" fmla="*/ 0 w 68"/>
                  <a:gd name="T47" fmla="*/ 0 h 7"/>
                  <a:gd name="T48" fmla="*/ 0 w 68"/>
                  <a:gd name="T49" fmla="*/ 0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7"/>
                  <a:gd name="T77" fmla="*/ 68 w 68"/>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7">
                    <a:moveTo>
                      <a:pt x="1" y="7"/>
                    </a:moveTo>
                    <a:lnTo>
                      <a:pt x="1" y="5"/>
                    </a:lnTo>
                    <a:lnTo>
                      <a:pt x="1" y="4"/>
                    </a:lnTo>
                    <a:lnTo>
                      <a:pt x="0" y="3"/>
                    </a:lnTo>
                    <a:lnTo>
                      <a:pt x="0" y="2"/>
                    </a:lnTo>
                    <a:lnTo>
                      <a:pt x="8" y="2"/>
                    </a:lnTo>
                    <a:lnTo>
                      <a:pt x="17" y="1"/>
                    </a:lnTo>
                    <a:lnTo>
                      <a:pt x="25" y="1"/>
                    </a:lnTo>
                    <a:lnTo>
                      <a:pt x="35" y="1"/>
                    </a:lnTo>
                    <a:lnTo>
                      <a:pt x="43" y="1"/>
                    </a:lnTo>
                    <a:lnTo>
                      <a:pt x="51" y="1"/>
                    </a:lnTo>
                    <a:lnTo>
                      <a:pt x="60" y="0"/>
                    </a:lnTo>
                    <a:lnTo>
                      <a:pt x="68" y="0"/>
                    </a:lnTo>
                    <a:lnTo>
                      <a:pt x="60" y="2"/>
                    </a:lnTo>
                    <a:lnTo>
                      <a:pt x="51" y="3"/>
                    </a:lnTo>
                    <a:lnTo>
                      <a:pt x="43" y="4"/>
                    </a:lnTo>
                    <a:lnTo>
                      <a:pt x="35" y="5"/>
                    </a:lnTo>
                    <a:lnTo>
                      <a:pt x="25" y="5"/>
                    </a:lnTo>
                    <a:lnTo>
                      <a:pt x="17" y="7"/>
                    </a:lnTo>
                    <a:lnTo>
                      <a:pt x="9" y="7"/>
                    </a:lnTo>
                    <a:lnTo>
                      <a:pt x="1" y="7"/>
                    </a:lnTo>
                    <a:close/>
                  </a:path>
                </a:pathLst>
              </a:custGeom>
              <a:solidFill>
                <a:srgbClr val="000000"/>
              </a:solidFill>
              <a:ln w="9525">
                <a:noFill/>
                <a:round/>
                <a:headEnd/>
                <a:tailEnd/>
              </a:ln>
            </p:spPr>
            <p:txBody>
              <a:bodyPr/>
              <a:lstStyle/>
              <a:p>
                <a:endParaRPr lang="da-DK"/>
              </a:p>
            </p:txBody>
          </p:sp>
          <p:sp>
            <p:nvSpPr>
              <p:cNvPr id="136480" name="Freeform 79"/>
              <p:cNvSpPr>
                <a:spLocks/>
              </p:cNvSpPr>
              <p:nvPr/>
            </p:nvSpPr>
            <p:spPr bwMode="auto">
              <a:xfrm>
                <a:off x="1755" y="3478"/>
                <a:ext cx="11" cy="2"/>
              </a:xfrm>
              <a:custGeom>
                <a:avLst/>
                <a:gdLst>
                  <a:gd name="T0" fmla="*/ 1 w 20"/>
                  <a:gd name="T1" fmla="*/ 1 h 3"/>
                  <a:gd name="T2" fmla="*/ 1 w 20"/>
                  <a:gd name="T3" fmla="*/ 1 h 3"/>
                  <a:gd name="T4" fmla="*/ 1 w 20"/>
                  <a:gd name="T5" fmla="*/ 1 h 3"/>
                  <a:gd name="T6" fmla="*/ 1 w 20"/>
                  <a:gd name="T7" fmla="*/ 1 h 3"/>
                  <a:gd name="T8" fmla="*/ 0 w 20"/>
                  <a:gd name="T9" fmla="*/ 1 h 3"/>
                  <a:gd name="T10" fmla="*/ 1 w 20"/>
                  <a:gd name="T11" fmla="*/ 0 h 3"/>
                  <a:gd name="T12" fmla="*/ 2 w 20"/>
                  <a:gd name="T13" fmla="*/ 0 h 3"/>
                  <a:gd name="T14" fmla="*/ 2 w 20"/>
                  <a:gd name="T15" fmla="*/ 0 h 3"/>
                  <a:gd name="T16" fmla="*/ 3 w 20"/>
                  <a:gd name="T17" fmla="*/ 1 h 3"/>
                  <a:gd name="T18" fmla="*/ 3 w 20"/>
                  <a:gd name="T19" fmla="*/ 1 h 3"/>
                  <a:gd name="T20" fmla="*/ 2 w 20"/>
                  <a:gd name="T21" fmla="*/ 1 h 3"/>
                  <a:gd name="T22" fmla="*/ 1 w 20"/>
                  <a:gd name="T23" fmla="*/ 1 h 3"/>
                  <a:gd name="T24" fmla="*/ 1 w 20"/>
                  <a:gd name="T25" fmla="*/ 1 h 3"/>
                  <a:gd name="T26" fmla="*/ 1 w 20"/>
                  <a:gd name="T27" fmla="*/ 1 h 3"/>
                  <a:gd name="T28" fmla="*/ 1 w 20"/>
                  <a:gd name="T29" fmla="*/ 1 h 3"/>
                  <a:gd name="T30" fmla="*/ 1 w 20"/>
                  <a:gd name="T31" fmla="*/ 1 h 3"/>
                  <a:gd name="T32" fmla="*/ 1 w 20"/>
                  <a:gd name="T33" fmla="*/ 1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
                  <a:gd name="T53" fmla="*/ 20 w 20"/>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
                    <a:moveTo>
                      <a:pt x="2" y="3"/>
                    </a:moveTo>
                    <a:lnTo>
                      <a:pt x="1" y="3"/>
                    </a:lnTo>
                    <a:lnTo>
                      <a:pt x="1" y="2"/>
                    </a:lnTo>
                    <a:lnTo>
                      <a:pt x="0" y="1"/>
                    </a:lnTo>
                    <a:lnTo>
                      <a:pt x="3" y="0"/>
                    </a:lnTo>
                    <a:lnTo>
                      <a:pt x="9" y="0"/>
                    </a:lnTo>
                    <a:lnTo>
                      <a:pt x="15" y="0"/>
                    </a:lnTo>
                    <a:lnTo>
                      <a:pt x="20" y="3"/>
                    </a:lnTo>
                    <a:lnTo>
                      <a:pt x="16" y="3"/>
                    </a:lnTo>
                    <a:lnTo>
                      <a:pt x="11" y="3"/>
                    </a:lnTo>
                    <a:lnTo>
                      <a:pt x="7" y="3"/>
                    </a:lnTo>
                    <a:lnTo>
                      <a:pt x="2" y="3"/>
                    </a:lnTo>
                    <a:close/>
                  </a:path>
                </a:pathLst>
              </a:custGeom>
              <a:solidFill>
                <a:srgbClr val="000000"/>
              </a:solidFill>
              <a:ln w="9525">
                <a:noFill/>
                <a:round/>
                <a:headEnd/>
                <a:tailEnd/>
              </a:ln>
            </p:spPr>
            <p:txBody>
              <a:bodyPr/>
              <a:lstStyle/>
              <a:p>
                <a:endParaRPr lang="da-DK"/>
              </a:p>
            </p:txBody>
          </p:sp>
          <p:sp>
            <p:nvSpPr>
              <p:cNvPr id="136481" name="Freeform 80"/>
              <p:cNvSpPr>
                <a:spLocks/>
              </p:cNvSpPr>
              <p:nvPr/>
            </p:nvSpPr>
            <p:spPr bwMode="auto">
              <a:xfrm>
                <a:off x="2144" y="3463"/>
                <a:ext cx="9" cy="11"/>
              </a:xfrm>
              <a:custGeom>
                <a:avLst/>
                <a:gdLst>
                  <a:gd name="T0" fmla="*/ 0 w 20"/>
                  <a:gd name="T1" fmla="*/ 3 h 22"/>
                  <a:gd name="T2" fmla="*/ 0 w 20"/>
                  <a:gd name="T3" fmla="*/ 1 h 22"/>
                  <a:gd name="T4" fmla="*/ 0 w 20"/>
                  <a:gd name="T5" fmla="*/ 1 h 22"/>
                  <a:gd name="T6" fmla="*/ 0 w 20"/>
                  <a:gd name="T7" fmla="*/ 1 h 22"/>
                  <a:gd name="T8" fmla="*/ 0 w 20"/>
                  <a:gd name="T9" fmla="*/ 1 h 22"/>
                  <a:gd name="T10" fmla="*/ 0 w 20"/>
                  <a:gd name="T11" fmla="*/ 1 h 22"/>
                  <a:gd name="T12" fmla="*/ 1 w 20"/>
                  <a:gd name="T13" fmla="*/ 1 h 22"/>
                  <a:gd name="T14" fmla="*/ 1 w 20"/>
                  <a:gd name="T15" fmla="*/ 0 h 22"/>
                  <a:gd name="T16" fmla="*/ 2 w 20"/>
                  <a:gd name="T17" fmla="*/ 0 h 22"/>
                  <a:gd name="T18" fmla="*/ 2 w 20"/>
                  <a:gd name="T19" fmla="*/ 1 h 22"/>
                  <a:gd name="T20" fmla="*/ 1 w 20"/>
                  <a:gd name="T21" fmla="*/ 1 h 22"/>
                  <a:gd name="T22" fmla="*/ 1 w 20"/>
                  <a:gd name="T23" fmla="*/ 3 h 22"/>
                  <a:gd name="T24" fmla="*/ 0 w 20"/>
                  <a:gd name="T25" fmla="*/ 3 h 22"/>
                  <a:gd name="T26" fmla="*/ 0 w 20"/>
                  <a:gd name="T27" fmla="*/ 3 h 22"/>
                  <a:gd name="T28" fmla="*/ 0 w 20"/>
                  <a:gd name="T29" fmla="*/ 3 h 22"/>
                  <a:gd name="T30" fmla="*/ 0 w 20"/>
                  <a:gd name="T31" fmla="*/ 3 h 22"/>
                  <a:gd name="T32" fmla="*/ 0 w 20"/>
                  <a:gd name="T33" fmla="*/ 3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6" y="22"/>
                    </a:moveTo>
                    <a:lnTo>
                      <a:pt x="4" y="15"/>
                    </a:lnTo>
                    <a:lnTo>
                      <a:pt x="2" y="10"/>
                    </a:lnTo>
                    <a:lnTo>
                      <a:pt x="0" y="7"/>
                    </a:lnTo>
                    <a:lnTo>
                      <a:pt x="0" y="2"/>
                    </a:lnTo>
                    <a:lnTo>
                      <a:pt x="5" y="1"/>
                    </a:lnTo>
                    <a:lnTo>
                      <a:pt x="10" y="1"/>
                    </a:lnTo>
                    <a:lnTo>
                      <a:pt x="15" y="0"/>
                    </a:lnTo>
                    <a:lnTo>
                      <a:pt x="20" y="0"/>
                    </a:lnTo>
                    <a:lnTo>
                      <a:pt x="19" y="3"/>
                    </a:lnTo>
                    <a:lnTo>
                      <a:pt x="14" y="11"/>
                    </a:lnTo>
                    <a:lnTo>
                      <a:pt x="10" y="19"/>
                    </a:lnTo>
                    <a:lnTo>
                      <a:pt x="6" y="22"/>
                    </a:lnTo>
                    <a:close/>
                  </a:path>
                </a:pathLst>
              </a:custGeom>
              <a:solidFill>
                <a:srgbClr val="006633"/>
              </a:solidFill>
              <a:ln w="9525">
                <a:noFill/>
                <a:round/>
                <a:headEnd/>
                <a:tailEnd/>
              </a:ln>
            </p:spPr>
            <p:txBody>
              <a:bodyPr/>
              <a:lstStyle/>
              <a:p>
                <a:endParaRPr lang="da-DK"/>
              </a:p>
            </p:txBody>
          </p:sp>
          <p:sp>
            <p:nvSpPr>
              <p:cNvPr id="136482" name="Freeform 81"/>
              <p:cNvSpPr>
                <a:spLocks/>
              </p:cNvSpPr>
              <p:nvPr/>
            </p:nvSpPr>
            <p:spPr bwMode="auto">
              <a:xfrm>
                <a:off x="2005" y="3428"/>
                <a:ext cx="44" cy="41"/>
              </a:xfrm>
              <a:custGeom>
                <a:avLst/>
                <a:gdLst>
                  <a:gd name="T0" fmla="*/ 2 w 87"/>
                  <a:gd name="T1" fmla="*/ 10 h 82"/>
                  <a:gd name="T2" fmla="*/ 1 w 87"/>
                  <a:gd name="T3" fmla="*/ 10 h 82"/>
                  <a:gd name="T4" fmla="*/ 1 w 87"/>
                  <a:gd name="T5" fmla="*/ 10 h 82"/>
                  <a:gd name="T6" fmla="*/ 1 w 87"/>
                  <a:gd name="T7" fmla="*/ 10 h 82"/>
                  <a:gd name="T8" fmla="*/ 0 w 87"/>
                  <a:gd name="T9" fmla="*/ 10 h 82"/>
                  <a:gd name="T10" fmla="*/ 0 w 87"/>
                  <a:gd name="T11" fmla="*/ 10 h 82"/>
                  <a:gd name="T12" fmla="*/ 0 w 87"/>
                  <a:gd name="T13" fmla="*/ 10 h 82"/>
                  <a:gd name="T14" fmla="*/ 0 w 87"/>
                  <a:gd name="T15" fmla="*/ 9 h 82"/>
                  <a:gd name="T16" fmla="*/ 0 w 87"/>
                  <a:gd name="T17" fmla="*/ 9 h 82"/>
                  <a:gd name="T18" fmla="*/ 1 w 87"/>
                  <a:gd name="T19" fmla="*/ 9 h 82"/>
                  <a:gd name="T20" fmla="*/ 2 w 87"/>
                  <a:gd name="T21" fmla="*/ 9 h 82"/>
                  <a:gd name="T22" fmla="*/ 3 w 87"/>
                  <a:gd name="T23" fmla="*/ 7 h 82"/>
                  <a:gd name="T24" fmla="*/ 4 w 87"/>
                  <a:gd name="T25" fmla="*/ 7 h 82"/>
                  <a:gd name="T26" fmla="*/ 5 w 87"/>
                  <a:gd name="T27" fmla="*/ 6 h 82"/>
                  <a:gd name="T28" fmla="*/ 6 w 87"/>
                  <a:gd name="T29" fmla="*/ 6 h 82"/>
                  <a:gd name="T30" fmla="*/ 6 w 87"/>
                  <a:gd name="T31" fmla="*/ 5 h 82"/>
                  <a:gd name="T32" fmla="*/ 6 w 87"/>
                  <a:gd name="T33" fmla="*/ 5 h 82"/>
                  <a:gd name="T34" fmla="*/ 6 w 87"/>
                  <a:gd name="T35" fmla="*/ 5 h 82"/>
                  <a:gd name="T36" fmla="*/ 6 w 87"/>
                  <a:gd name="T37" fmla="*/ 5 h 82"/>
                  <a:gd name="T38" fmla="*/ 5 w 87"/>
                  <a:gd name="T39" fmla="*/ 5 h 82"/>
                  <a:gd name="T40" fmla="*/ 5 w 87"/>
                  <a:gd name="T41" fmla="*/ 5 h 82"/>
                  <a:gd name="T42" fmla="*/ 5 w 87"/>
                  <a:gd name="T43" fmla="*/ 4 h 82"/>
                  <a:gd name="T44" fmla="*/ 5 w 87"/>
                  <a:gd name="T45" fmla="*/ 3 h 82"/>
                  <a:gd name="T46" fmla="*/ 6 w 87"/>
                  <a:gd name="T47" fmla="*/ 1 h 82"/>
                  <a:gd name="T48" fmla="*/ 6 w 87"/>
                  <a:gd name="T49" fmla="*/ 0 h 82"/>
                  <a:gd name="T50" fmla="*/ 7 w 87"/>
                  <a:gd name="T51" fmla="*/ 1 h 82"/>
                  <a:gd name="T52" fmla="*/ 8 w 87"/>
                  <a:gd name="T53" fmla="*/ 1 h 82"/>
                  <a:gd name="T54" fmla="*/ 9 w 87"/>
                  <a:gd name="T55" fmla="*/ 1 h 82"/>
                  <a:gd name="T56" fmla="*/ 10 w 87"/>
                  <a:gd name="T57" fmla="*/ 1 h 82"/>
                  <a:gd name="T58" fmla="*/ 11 w 87"/>
                  <a:gd name="T59" fmla="*/ 3 h 82"/>
                  <a:gd name="T60" fmla="*/ 11 w 87"/>
                  <a:gd name="T61" fmla="*/ 5 h 82"/>
                  <a:gd name="T62" fmla="*/ 11 w 87"/>
                  <a:gd name="T63" fmla="*/ 6 h 82"/>
                  <a:gd name="T64" fmla="*/ 11 w 87"/>
                  <a:gd name="T65" fmla="*/ 9 h 82"/>
                  <a:gd name="T66" fmla="*/ 11 w 87"/>
                  <a:gd name="T67" fmla="*/ 9 h 82"/>
                  <a:gd name="T68" fmla="*/ 10 w 87"/>
                  <a:gd name="T69" fmla="*/ 9 h 82"/>
                  <a:gd name="T70" fmla="*/ 9 w 87"/>
                  <a:gd name="T71" fmla="*/ 9 h 82"/>
                  <a:gd name="T72" fmla="*/ 9 w 87"/>
                  <a:gd name="T73" fmla="*/ 10 h 82"/>
                  <a:gd name="T74" fmla="*/ 8 w 87"/>
                  <a:gd name="T75" fmla="*/ 10 h 82"/>
                  <a:gd name="T76" fmla="*/ 7 w 87"/>
                  <a:gd name="T77" fmla="*/ 10 h 82"/>
                  <a:gd name="T78" fmla="*/ 7 w 87"/>
                  <a:gd name="T79" fmla="*/ 9 h 82"/>
                  <a:gd name="T80" fmla="*/ 6 w 87"/>
                  <a:gd name="T81" fmla="*/ 9 h 82"/>
                  <a:gd name="T82" fmla="*/ 5 w 87"/>
                  <a:gd name="T83" fmla="*/ 10 h 82"/>
                  <a:gd name="T84" fmla="*/ 5 w 87"/>
                  <a:gd name="T85" fmla="*/ 10 h 82"/>
                  <a:gd name="T86" fmla="*/ 4 w 87"/>
                  <a:gd name="T87" fmla="*/ 10 h 82"/>
                  <a:gd name="T88" fmla="*/ 4 w 87"/>
                  <a:gd name="T89" fmla="*/ 10 h 82"/>
                  <a:gd name="T90" fmla="*/ 3 w 87"/>
                  <a:gd name="T91" fmla="*/ 10 h 82"/>
                  <a:gd name="T92" fmla="*/ 3 w 87"/>
                  <a:gd name="T93" fmla="*/ 10 h 82"/>
                  <a:gd name="T94" fmla="*/ 2 w 87"/>
                  <a:gd name="T95" fmla="*/ 10 h 82"/>
                  <a:gd name="T96" fmla="*/ 2 w 87"/>
                  <a:gd name="T97" fmla="*/ 10 h 82"/>
                  <a:gd name="T98" fmla="*/ 2 w 87"/>
                  <a:gd name="T99" fmla="*/ 10 h 82"/>
                  <a:gd name="T100" fmla="*/ 2 w 87"/>
                  <a:gd name="T101" fmla="*/ 10 h 82"/>
                  <a:gd name="T102" fmla="*/ 2 w 87"/>
                  <a:gd name="T103" fmla="*/ 10 h 82"/>
                  <a:gd name="T104" fmla="*/ 2 w 87"/>
                  <a:gd name="T105" fmla="*/ 10 h 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7"/>
                  <a:gd name="T160" fmla="*/ 0 h 82"/>
                  <a:gd name="T161" fmla="*/ 87 w 87"/>
                  <a:gd name="T162" fmla="*/ 82 h 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7" h="82">
                    <a:moveTo>
                      <a:pt x="9" y="82"/>
                    </a:moveTo>
                    <a:lnTo>
                      <a:pt x="7" y="80"/>
                    </a:lnTo>
                    <a:lnTo>
                      <a:pt x="4" y="78"/>
                    </a:lnTo>
                    <a:lnTo>
                      <a:pt x="2" y="77"/>
                    </a:lnTo>
                    <a:lnTo>
                      <a:pt x="0" y="76"/>
                    </a:lnTo>
                    <a:lnTo>
                      <a:pt x="0" y="75"/>
                    </a:lnTo>
                    <a:lnTo>
                      <a:pt x="0" y="73"/>
                    </a:lnTo>
                    <a:lnTo>
                      <a:pt x="0" y="72"/>
                    </a:lnTo>
                    <a:lnTo>
                      <a:pt x="0" y="71"/>
                    </a:lnTo>
                    <a:lnTo>
                      <a:pt x="6" y="69"/>
                    </a:lnTo>
                    <a:lnTo>
                      <a:pt x="13" y="65"/>
                    </a:lnTo>
                    <a:lnTo>
                      <a:pt x="21" y="62"/>
                    </a:lnTo>
                    <a:lnTo>
                      <a:pt x="29" y="57"/>
                    </a:lnTo>
                    <a:lnTo>
                      <a:pt x="36" y="53"/>
                    </a:lnTo>
                    <a:lnTo>
                      <a:pt x="41" y="48"/>
                    </a:lnTo>
                    <a:lnTo>
                      <a:pt x="46" y="42"/>
                    </a:lnTo>
                    <a:lnTo>
                      <a:pt x="48" y="38"/>
                    </a:lnTo>
                    <a:lnTo>
                      <a:pt x="45" y="39"/>
                    </a:lnTo>
                    <a:lnTo>
                      <a:pt x="41" y="40"/>
                    </a:lnTo>
                    <a:lnTo>
                      <a:pt x="38" y="42"/>
                    </a:lnTo>
                    <a:lnTo>
                      <a:pt x="33" y="44"/>
                    </a:lnTo>
                    <a:lnTo>
                      <a:pt x="37" y="32"/>
                    </a:lnTo>
                    <a:lnTo>
                      <a:pt x="40" y="22"/>
                    </a:lnTo>
                    <a:lnTo>
                      <a:pt x="44" y="11"/>
                    </a:lnTo>
                    <a:lnTo>
                      <a:pt x="46" y="0"/>
                    </a:lnTo>
                    <a:lnTo>
                      <a:pt x="52" y="1"/>
                    </a:lnTo>
                    <a:lnTo>
                      <a:pt x="57" y="2"/>
                    </a:lnTo>
                    <a:lnTo>
                      <a:pt x="66" y="4"/>
                    </a:lnTo>
                    <a:lnTo>
                      <a:pt x="79" y="8"/>
                    </a:lnTo>
                    <a:lnTo>
                      <a:pt x="82" y="22"/>
                    </a:lnTo>
                    <a:lnTo>
                      <a:pt x="84" y="37"/>
                    </a:lnTo>
                    <a:lnTo>
                      <a:pt x="86" y="52"/>
                    </a:lnTo>
                    <a:lnTo>
                      <a:pt x="87" y="67"/>
                    </a:lnTo>
                    <a:lnTo>
                      <a:pt x="82" y="70"/>
                    </a:lnTo>
                    <a:lnTo>
                      <a:pt x="77" y="71"/>
                    </a:lnTo>
                    <a:lnTo>
                      <a:pt x="71" y="72"/>
                    </a:lnTo>
                    <a:lnTo>
                      <a:pt x="66" y="73"/>
                    </a:lnTo>
                    <a:lnTo>
                      <a:pt x="60" y="73"/>
                    </a:lnTo>
                    <a:lnTo>
                      <a:pt x="54" y="73"/>
                    </a:lnTo>
                    <a:lnTo>
                      <a:pt x="49" y="72"/>
                    </a:lnTo>
                    <a:lnTo>
                      <a:pt x="45" y="72"/>
                    </a:lnTo>
                    <a:lnTo>
                      <a:pt x="40" y="73"/>
                    </a:lnTo>
                    <a:lnTo>
                      <a:pt x="36" y="76"/>
                    </a:lnTo>
                    <a:lnTo>
                      <a:pt x="31" y="77"/>
                    </a:lnTo>
                    <a:lnTo>
                      <a:pt x="26" y="78"/>
                    </a:lnTo>
                    <a:lnTo>
                      <a:pt x="22" y="79"/>
                    </a:lnTo>
                    <a:lnTo>
                      <a:pt x="17" y="80"/>
                    </a:lnTo>
                    <a:lnTo>
                      <a:pt x="14" y="82"/>
                    </a:lnTo>
                    <a:lnTo>
                      <a:pt x="9" y="82"/>
                    </a:lnTo>
                    <a:close/>
                  </a:path>
                </a:pathLst>
              </a:custGeom>
              <a:solidFill>
                <a:srgbClr val="F2D8CC"/>
              </a:solidFill>
              <a:ln w="9525">
                <a:noFill/>
                <a:round/>
                <a:headEnd/>
                <a:tailEnd/>
              </a:ln>
            </p:spPr>
            <p:txBody>
              <a:bodyPr/>
              <a:lstStyle/>
              <a:p>
                <a:endParaRPr lang="da-DK"/>
              </a:p>
            </p:txBody>
          </p:sp>
          <p:sp>
            <p:nvSpPr>
              <p:cNvPr id="136483" name="Freeform 82"/>
              <p:cNvSpPr>
                <a:spLocks/>
              </p:cNvSpPr>
              <p:nvPr/>
            </p:nvSpPr>
            <p:spPr bwMode="auto">
              <a:xfrm>
                <a:off x="2352" y="3350"/>
                <a:ext cx="74" cy="115"/>
              </a:xfrm>
              <a:custGeom>
                <a:avLst/>
                <a:gdLst>
                  <a:gd name="T0" fmla="*/ 8 w 147"/>
                  <a:gd name="T1" fmla="*/ 28 h 230"/>
                  <a:gd name="T2" fmla="*/ 8 w 147"/>
                  <a:gd name="T3" fmla="*/ 27 h 230"/>
                  <a:gd name="T4" fmla="*/ 9 w 147"/>
                  <a:gd name="T5" fmla="*/ 24 h 230"/>
                  <a:gd name="T6" fmla="*/ 10 w 147"/>
                  <a:gd name="T7" fmla="*/ 22 h 230"/>
                  <a:gd name="T8" fmla="*/ 9 w 147"/>
                  <a:gd name="T9" fmla="*/ 21 h 230"/>
                  <a:gd name="T10" fmla="*/ 7 w 147"/>
                  <a:gd name="T11" fmla="*/ 20 h 230"/>
                  <a:gd name="T12" fmla="*/ 6 w 147"/>
                  <a:gd name="T13" fmla="*/ 17 h 230"/>
                  <a:gd name="T14" fmla="*/ 4 w 147"/>
                  <a:gd name="T15" fmla="*/ 14 h 230"/>
                  <a:gd name="T16" fmla="*/ 2 w 147"/>
                  <a:gd name="T17" fmla="*/ 12 h 230"/>
                  <a:gd name="T18" fmla="*/ 2 w 147"/>
                  <a:gd name="T19" fmla="*/ 10 h 230"/>
                  <a:gd name="T20" fmla="*/ 2 w 147"/>
                  <a:gd name="T21" fmla="*/ 9 h 230"/>
                  <a:gd name="T22" fmla="*/ 1 w 147"/>
                  <a:gd name="T23" fmla="*/ 7 h 230"/>
                  <a:gd name="T24" fmla="*/ 1 w 147"/>
                  <a:gd name="T25" fmla="*/ 7 h 230"/>
                  <a:gd name="T26" fmla="*/ 0 w 147"/>
                  <a:gd name="T27" fmla="*/ 7 h 230"/>
                  <a:gd name="T28" fmla="*/ 1 w 147"/>
                  <a:gd name="T29" fmla="*/ 6 h 230"/>
                  <a:gd name="T30" fmla="*/ 2 w 147"/>
                  <a:gd name="T31" fmla="*/ 3 h 230"/>
                  <a:gd name="T32" fmla="*/ 3 w 147"/>
                  <a:gd name="T33" fmla="*/ 2 h 230"/>
                  <a:gd name="T34" fmla="*/ 3 w 147"/>
                  <a:gd name="T35" fmla="*/ 2 h 230"/>
                  <a:gd name="T36" fmla="*/ 5 w 147"/>
                  <a:gd name="T37" fmla="*/ 2 h 230"/>
                  <a:gd name="T38" fmla="*/ 8 w 147"/>
                  <a:gd name="T39" fmla="*/ 1 h 230"/>
                  <a:gd name="T40" fmla="*/ 10 w 147"/>
                  <a:gd name="T41" fmla="*/ 0 h 230"/>
                  <a:gd name="T42" fmla="*/ 13 w 147"/>
                  <a:gd name="T43" fmla="*/ 2 h 230"/>
                  <a:gd name="T44" fmla="*/ 14 w 147"/>
                  <a:gd name="T45" fmla="*/ 5 h 230"/>
                  <a:gd name="T46" fmla="*/ 14 w 147"/>
                  <a:gd name="T47" fmla="*/ 5 h 230"/>
                  <a:gd name="T48" fmla="*/ 16 w 147"/>
                  <a:gd name="T49" fmla="*/ 6 h 230"/>
                  <a:gd name="T50" fmla="*/ 18 w 147"/>
                  <a:gd name="T51" fmla="*/ 7 h 230"/>
                  <a:gd name="T52" fmla="*/ 18 w 147"/>
                  <a:gd name="T53" fmla="*/ 11 h 230"/>
                  <a:gd name="T54" fmla="*/ 18 w 147"/>
                  <a:gd name="T55" fmla="*/ 14 h 230"/>
                  <a:gd name="T56" fmla="*/ 18 w 147"/>
                  <a:gd name="T57" fmla="*/ 18 h 230"/>
                  <a:gd name="T58" fmla="*/ 19 w 147"/>
                  <a:gd name="T59" fmla="*/ 22 h 230"/>
                  <a:gd name="T60" fmla="*/ 17 w 147"/>
                  <a:gd name="T61" fmla="*/ 25 h 230"/>
                  <a:gd name="T62" fmla="*/ 15 w 147"/>
                  <a:gd name="T63" fmla="*/ 27 h 230"/>
                  <a:gd name="T64" fmla="*/ 13 w 147"/>
                  <a:gd name="T65" fmla="*/ 28 h 230"/>
                  <a:gd name="T66" fmla="*/ 10 w 147"/>
                  <a:gd name="T67" fmla="*/ 29 h 230"/>
                  <a:gd name="T68" fmla="*/ 10 w 147"/>
                  <a:gd name="T69" fmla="*/ 29 h 230"/>
                  <a:gd name="T70" fmla="*/ 10 w 147"/>
                  <a:gd name="T71" fmla="*/ 29 h 2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230"/>
                  <a:gd name="T110" fmla="*/ 147 w 147"/>
                  <a:gd name="T111" fmla="*/ 230 h 2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230">
                    <a:moveTo>
                      <a:pt x="76" y="230"/>
                    </a:moveTo>
                    <a:lnTo>
                      <a:pt x="64" y="222"/>
                    </a:lnTo>
                    <a:lnTo>
                      <a:pt x="58" y="218"/>
                    </a:lnTo>
                    <a:lnTo>
                      <a:pt x="57" y="211"/>
                    </a:lnTo>
                    <a:lnTo>
                      <a:pt x="58" y="199"/>
                    </a:lnTo>
                    <a:lnTo>
                      <a:pt x="70" y="189"/>
                    </a:lnTo>
                    <a:lnTo>
                      <a:pt x="77" y="180"/>
                    </a:lnTo>
                    <a:lnTo>
                      <a:pt x="79" y="173"/>
                    </a:lnTo>
                    <a:lnTo>
                      <a:pt x="77" y="168"/>
                    </a:lnTo>
                    <a:lnTo>
                      <a:pt x="71" y="164"/>
                    </a:lnTo>
                    <a:lnTo>
                      <a:pt x="63" y="160"/>
                    </a:lnTo>
                    <a:lnTo>
                      <a:pt x="54" y="158"/>
                    </a:lnTo>
                    <a:lnTo>
                      <a:pt x="42" y="156"/>
                    </a:lnTo>
                    <a:lnTo>
                      <a:pt x="42" y="132"/>
                    </a:lnTo>
                    <a:lnTo>
                      <a:pt x="40" y="118"/>
                    </a:lnTo>
                    <a:lnTo>
                      <a:pt x="32" y="108"/>
                    </a:lnTo>
                    <a:lnTo>
                      <a:pt x="13" y="103"/>
                    </a:lnTo>
                    <a:lnTo>
                      <a:pt x="13" y="93"/>
                    </a:lnTo>
                    <a:lnTo>
                      <a:pt x="15" y="86"/>
                    </a:lnTo>
                    <a:lnTo>
                      <a:pt x="16" y="79"/>
                    </a:lnTo>
                    <a:lnTo>
                      <a:pt x="17" y="73"/>
                    </a:lnTo>
                    <a:lnTo>
                      <a:pt x="12" y="67"/>
                    </a:lnTo>
                    <a:lnTo>
                      <a:pt x="9" y="63"/>
                    </a:lnTo>
                    <a:lnTo>
                      <a:pt x="4" y="61"/>
                    </a:lnTo>
                    <a:lnTo>
                      <a:pt x="1" y="60"/>
                    </a:lnTo>
                    <a:lnTo>
                      <a:pt x="1" y="58"/>
                    </a:lnTo>
                    <a:lnTo>
                      <a:pt x="1" y="55"/>
                    </a:lnTo>
                    <a:lnTo>
                      <a:pt x="0" y="53"/>
                    </a:lnTo>
                    <a:lnTo>
                      <a:pt x="0" y="51"/>
                    </a:lnTo>
                    <a:lnTo>
                      <a:pt x="8" y="41"/>
                    </a:lnTo>
                    <a:lnTo>
                      <a:pt x="10" y="31"/>
                    </a:lnTo>
                    <a:lnTo>
                      <a:pt x="11" y="20"/>
                    </a:lnTo>
                    <a:lnTo>
                      <a:pt x="16" y="10"/>
                    </a:lnTo>
                    <a:lnTo>
                      <a:pt x="18" y="9"/>
                    </a:lnTo>
                    <a:lnTo>
                      <a:pt x="21" y="9"/>
                    </a:lnTo>
                    <a:lnTo>
                      <a:pt x="24" y="9"/>
                    </a:lnTo>
                    <a:lnTo>
                      <a:pt x="26" y="9"/>
                    </a:lnTo>
                    <a:lnTo>
                      <a:pt x="38" y="13"/>
                    </a:lnTo>
                    <a:lnTo>
                      <a:pt x="48" y="10"/>
                    </a:lnTo>
                    <a:lnTo>
                      <a:pt x="59" y="7"/>
                    </a:lnTo>
                    <a:lnTo>
                      <a:pt x="71" y="2"/>
                    </a:lnTo>
                    <a:lnTo>
                      <a:pt x="80" y="0"/>
                    </a:lnTo>
                    <a:lnTo>
                      <a:pt x="89" y="3"/>
                    </a:lnTo>
                    <a:lnTo>
                      <a:pt x="97" y="14"/>
                    </a:lnTo>
                    <a:lnTo>
                      <a:pt x="104" y="33"/>
                    </a:lnTo>
                    <a:lnTo>
                      <a:pt x="106" y="35"/>
                    </a:lnTo>
                    <a:lnTo>
                      <a:pt x="107" y="36"/>
                    </a:lnTo>
                    <a:lnTo>
                      <a:pt x="108" y="38"/>
                    </a:lnTo>
                    <a:lnTo>
                      <a:pt x="109" y="39"/>
                    </a:lnTo>
                    <a:lnTo>
                      <a:pt x="122" y="44"/>
                    </a:lnTo>
                    <a:lnTo>
                      <a:pt x="132" y="51"/>
                    </a:lnTo>
                    <a:lnTo>
                      <a:pt x="139" y="60"/>
                    </a:lnTo>
                    <a:lnTo>
                      <a:pt x="142" y="70"/>
                    </a:lnTo>
                    <a:lnTo>
                      <a:pt x="144" y="82"/>
                    </a:lnTo>
                    <a:lnTo>
                      <a:pt x="142" y="94"/>
                    </a:lnTo>
                    <a:lnTo>
                      <a:pt x="139" y="108"/>
                    </a:lnTo>
                    <a:lnTo>
                      <a:pt x="134" y="123"/>
                    </a:lnTo>
                    <a:lnTo>
                      <a:pt x="137" y="143"/>
                    </a:lnTo>
                    <a:lnTo>
                      <a:pt x="144" y="156"/>
                    </a:lnTo>
                    <a:lnTo>
                      <a:pt x="147" y="171"/>
                    </a:lnTo>
                    <a:lnTo>
                      <a:pt x="139" y="195"/>
                    </a:lnTo>
                    <a:lnTo>
                      <a:pt x="133" y="198"/>
                    </a:lnTo>
                    <a:lnTo>
                      <a:pt x="126" y="204"/>
                    </a:lnTo>
                    <a:lnTo>
                      <a:pt x="117" y="210"/>
                    </a:lnTo>
                    <a:lnTo>
                      <a:pt x="107" y="215"/>
                    </a:lnTo>
                    <a:lnTo>
                      <a:pt x="97" y="221"/>
                    </a:lnTo>
                    <a:lnTo>
                      <a:pt x="88" y="226"/>
                    </a:lnTo>
                    <a:lnTo>
                      <a:pt x="80" y="229"/>
                    </a:lnTo>
                    <a:lnTo>
                      <a:pt x="76" y="230"/>
                    </a:lnTo>
                    <a:close/>
                  </a:path>
                </a:pathLst>
              </a:custGeom>
              <a:solidFill>
                <a:srgbClr val="FF9933"/>
              </a:solidFill>
              <a:ln w="9525">
                <a:noFill/>
                <a:round/>
                <a:headEnd/>
                <a:tailEnd/>
              </a:ln>
            </p:spPr>
            <p:txBody>
              <a:bodyPr/>
              <a:lstStyle/>
              <a:p>
                <a:endParaRPr lang="da-DK"/>
              </a:p>
            </p:txBody>
          </p:sp>
          <p:sp>
            <p:nvSpPr>
              <p:cNvPr id="136484" name="Freeform 83"/>
              <p:cNvSpPr>
                <a:spLocks/>
              </p:cNvSpPr>
              <p:nvPr/>
            </p:nvSpPr>
            <p:spPr bwMode="auto">
              <a:xfrm>
                <a:off x="1418" y="3386"/>
                <a:ext cx="28" cy="77"/>
              </a:xfrm>
              <a:custGeom>
                <a:avLst/>
                <a:gdLst>
                  <a:gd name="T0" fmla="*/ 0 w 57"/>
                  <a:gd name="T1" fmla="*/ 20 h 153"/>
                  <a:gd name="T2" fmla="*/ 0 w 57"/>
                  <a:gd name="T3" fmla="*/ 17 h 153"/>
                  <a:gd name="T4" fmla="*/ 0 w 57"/>
                  <a:gd name="T5" fmla="*/ 15 h 153"/>
                  <a:gd name="T6" fmla="*/ 1 w 57"/>
                  <a:gd name="T7" fmla="*/ 13 h 153"/>
                  <a:gd name="T8" fmla="*/ 1 w 57"/>
                  <a:gd name="T9" fmla="*/ 10 h 153"/>
                  <a:gd name="T10" fmla="*/ 2 w 57"/>
                  <a:gd name="T11" fmla="*/ 8 h 153"/>
                  <a:gd name="T12" fmla="*/ 3 w 57"/>
                  <a:gd name="T13" fmla="*/ 6 h 153"/>
                  <a:gd name="T14" fmla="*/ 3 w 57"/>
                  <a:gd name="T15" fmla="*/ 4 h 153"/>
                  <a:gd name="T16" fmla="*/ 4 w 57"/>
                  <a:gd name="T17" fmla="*/ 2 h 153"/>
                  <a:gd name="T18" fmla="*/ 5 w 57"/>
                  <a:gd name="T19" fmla="*/ 1 h 153"/>
                  <a:gd name="T20" fmla="*/ 5 w 57"/>
                  <a:gd name="T21" fmla="*/ 1 h 153"/>
                  <a:gd name="T22" fmla="*/ 6 w 57"/>
                  <a:gd name="T23" fmla="*/ 1 h 153"/>
                  <a:gd name="T24" fmla="*/ 6 w 57"/>
                  <a:gd name="T25" fmla="*/ 0 h 153"/>
                  <a:gd name="T26" fmla="*/ 6 w 57"/>
                  <a:gd name="T27" fmla="*/ 1 h 153"/>
                  <a:gd name="T28" fmla="*/ 7 w 57"/>
                  <a:gd name="T29" fmla="*/ 1 h 153"/>
                  <a:gd name="T30" fmla="*/ 7 w 57"/>
                  <a:gd name="T31" fmla="*/ 2 h 153"/>
                  <a:gd name="T32" fmla="*/ 7 w 57"/>
                  <a:gd name="T33" fmla="*/ 2 h 153"/>
                  <a:gd name="T34" fmla="*/ 6 w 57"/>
                  <a:gd name="T35" fmla="*/ 2 h 153"/>
                  <a:gd name="T36" fmla="*/ 6 w 57"/>
                  <a:gd name="T37" fmla="*/ 2 h 153"/>
                  <a:gd name="T38" fmla="*/ 5 w 57"/>
                  <a:gd name="T39" fmla="*/ 3 h 153"/>
                  <a:gd name="T40" fmla="*/ 5 w 57"/>
                  <a:gd name="T41" fmla="*/ 3 h 153"/>
                  <a:gd name="T42" fmla="*/ 5 w 57"/>
                  <a:gd name="T43" fmla="*/ 3 h 153"/>
                  <a:gd name="T44" fmla="*/ 5 w 57"/>
                  <a:gd name="T45" fmla="*/ 4 h 153"/>
                  <a:gd name="T46" fmla="*/ 6 w 57"/>
                  <a:gd name="T47" fmla="*/ 4 h 153"/>
                  <a:gd name="T48" fmla="*/ 6 w 57"/>
                  <a:gd name="T49" fmla="*/ 5 h 153"/>
                  <a:gd name="T50" fmla="*/ 5 w 57"/>
                  <a:gd name="T51" fmla="*/ 6 h 153"/>
                  <a:gd name="T52" fmla="*/ 4 w 57"/>
                  <a:gd name="T53" fmla="*/ 8 h 153"/>
                  <a:gd name="T54" fmla="*/ 4 w 57"/>
                  <a:gd name="T55" fmla="*/ 10 h 153"/>
                  <a:gd name="T56" fmla="*/ 3 w 57"/>
                  <a:gd name="T57" fmla="*/ 12 h 153"/>
                  <a:gd name="T58" fmla="*/ 2 w 57"/>
                  <a:gd name="T59" fmla="*/ 14 h 153"/>
                  <a:gd name="T60" fmla="*/ 2 w 57"/>
                  <a:gd name="T61" fmla="*/ 16 h 153"/>
                  <a:gd name="T62" fmla="*/ 1 w 57"/>
                  <a:gd name="T63" fmla="*/ 18 h 153"/>
                  <a:gd name="T64" fmla="*/ 0 w 57"/>
                  <a:gd name="T65" fmla="*/ 20 h 153"/>
                  <a:gd name="T66" fmla="*/ 0 w 57"/>
                  <a:gd name="T67" fmla="*/ 20 h 153"/>
                  <a:gd name="T68" fmla="*/ 0 w 57"/>
                  <a:gd name="T69" fmla="*/ 20 h 153"/>
                  <a:gd name="T70" fmla="*/ 0 w 57"/>
                  <a:gd name="T71" fmla="*/ 20 h 153"/>
                  <a:gd name="T72" fmla="*/ 0 w 57"/>
                  <a:gd name="T73" fmla="*/ 20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153"/>
                  <a:gd name="T113" fmla="*/ 57 w 57"/>
                  <a:gd name="T114" fmla="*/ 153 h 1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153">
                    <a:moveTo>
                      <a:pt x="0" y="153"/>
                    </a:moveTo>
                    <a:lnTo>
                      <a:pt x="4" y="134"/>
                    </a:lnTo>
                    <a:lnTo>
                      <a:pt x="7" y="116"/>
                    </a:lnTo>
                    <a:lnTo>
                      <a:pt x="11" y="98"/>
                    </a:lnTo>
                    <a:lnTo>
                      <a:pt x="15" y="79"/>
                    </a:lnTo>
                    <a:lnTo>
                      <a:pt x="20" y="61"/>
                    </a:lnTo>
                    <a:lnTo>
                      <a:pt x="25" y="43"/>
                    </a:lnTo>
                    <a:lnTo>
                      <a:pt x="30" y="26"/>
                    </a:lnTo>
                    <a:lnTo>
                      <a:pt x="37" y="10"/>
                    </a:lnTo>
                    <a:lnTo>
                      <a:pt x="42" y="5"/>
                    </a:lnTo>
                    <a:lnTo>
                      <a:pt x="45" y="2"/>
                    </a:lnTo>
                    <a:lnTo>
                      <a:pt x="49" y="1"/>
                    </a:lnTo>
                    <a:lnTo>
                      <a:pt x="55" y="0"/>
                    </a:lnTo>
                    <a:lnTo>
                      <a:pt x="55" y="2"/>
                    </a:lnTo>
                    <a:lnTo>
                      <a:pt x="56" y="5"/>
                    </a:lnTo>
                    <a:lnTo>
                      <a:pt x="57" y="9"/>
                    </a:lnTo>
                    <a:lnTo>
                      <a:pt x="56" y="15"/>
                    </a:lnTo>
                    <a:lnTo>
                      <a:pt x="52" y="16"/>
                    </a:lnTo>
                    <a:lnTo>
                      <a:pt x="49" y="16"/>
                    </a:lnTo>
                    <a:lnTo>
                      <a:pt x="45" y="17"/>
                    </a:lnTo>
                    <a:lnTo>
                      <a:pt x="43" y="18"/>
                    </a:lnTo>
                    <a:lnTo>
                      <a:pt x="45" y="21"/>
                    </a:lnTo>
                    <a:lnTo>
                      <a:pt x="47" y="25"/>
                    </a:lnTo>
                    <a:lnTo>
                      <a:pt x="49" y="30"/>
                    </a:lnTo>
                    <a:lnTo>
                      <a:pt x="50" y="33"/>
                    </a:lnTo>
                    <a:lnTo>
                      <a:pt x="43" y="47"/>
                    </a:lnTo>
                    <a:lnTo>
                      <a:pt x="37" y="63"/>
                    </a:lnTo>
                    <a:lnTo>
                      <a:pt x="33" y="79"/>
                    </a:lnTo>
                    <a:lnTo>
                      <a:pt x="28" y="95"/>
                    </a:lnTo>
                    <a:lnTo>
                      <a:pt x="23" y="111"/>
                    </a:lnTo>
                    <a:lnTo>
                      <a:pt x="17" y="128"/>
                    </a:lnTo>
                    <a:lnTo>
                      <a:pt x="10" y="141"/>
                    </a:lnTo>
                    <a:lnTo>
                      <a:pt x="0" y="153"/>
                    </a:lnTo>
                    <a:close/>
                  </a:path>
                </a:pathLst>
              </a:custGeom>
              <a:solidFill>
                <a:srgbClr val="33CC66"/>
              </a:solidFill>
              <a:ln w="9525">
                <a:noFill/>
                <a:round/>
                <a:headEnd/>
                <a:tailEnd/>
              </a:ln>
            </p:spPr>
            <p:txBody>
              <a:bodyPr/>
              <a:lstStyle/>
              <a:p>
                <a:endParaRPr lang="da-DK"/>
              </a:p>
            </p:txBody>
          </p:sp>
          <p:sp>
            <p:nvSpPr>
              <p:cNvPr id="136485" name="Freeform 84"/>
              <p:cNvSpPr>
                <a:spLocks/>
              </p:cNvSpPr>
              <p:nvPr/>
            </p:nvSpPr>
            <p:spPr bwMode="auto">
              <a:xfrm>
                <a:off x="1693" y="3459"/>
                <a:ext cx="6" cy="3"/>
              </a:xfrm>
              <a:custGeom>
                <a:avLst/>
                <a:gdLst>
                  <a:gd name="T0" fmla="*/ 0 w 13"/>
                  <a:gd name="T1" fmla="*/ 0 h 7"/>
                  <a:gd name="T2" fmla="*/ 0 w 13"/>
                  <a:gd name="T3" fmla="*/ 0 h 7"/>
                  <a:gd name="T4" fmla="*/ 0 w 13"/>
                  <a:gd name="T5" fmla="*/ 0 h 7"/>
                  <a:gd name="T6" fmla="*/ 0 w 13"/>
                  <a:gd name="T7" fmla="*/ 0 h 7"/>
                  <a:gd name="T8" fmla="*/ 0 w 13"/>
                  <a:gd name="T9" fmla="*/ 0 h 7"/>
                  <a:gd name="T10" fmla="*/ 0 w 13"/>
                  <a:gd name="T11" fmla="*/ 0 h 7"/>
                  <a:gd name="T12" fmla="*/ 0 w 13"/>
                  <a:gd name="T13" fmla="*/ 0 h 7"/>
                  <a:gd name="T14" fmla="*/ 1 w 13"/>
                  <a:gd name="T15" fmla="*/ 0 h 7"/>
                  <a:gd name="T16" fmla="*/ 1 w 13"/>
                  <a:gd name="T17" fmla="*/ 0 h 7"/>
                  <a:gd name="T18" fmla="*/ 1 w 13"/>
                  <a:gd name="T19" fmla="*/ 0 h 7"/>
                  <a:gd name="T20" fmla="*/ 1 w 13"/>
                  <a:gd name="T21" fmla="*/ 0 h 7"/>
                  <a:gd name="T22" fmla="*/ 0 w 13"/>
                  <a:gd name="T23" fmla="*/ 0 h 7"/>
                  <a:gd name="T24" fmla="*/ 0 w 13"/>
                  <a:gd name="T25" fmla="*/ 0 h 7"/>
                  <a:gd name="T26" fmla="*/ 0 w 13"/>
                  <a:gd name="T27" fmla="*/ 0 h 7"/>
                  <a:gd name="T28" fmla="*/ 0 w 13"/>
                  <a:gd name="T29" fmla="*/ 0 h 7"/>
                  <a:gd name="T30" fmla="*/ 0 w 13"/>
                  <a:gd name="T31" fmla="*/ 0 h 7"/>
                  <a:gd name="T32" fmla="*/ 0 w 13"/>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7"/>
                  <a:gd name="T53" fmla="*/ 13 w 13"/>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7">
                    <a:moveTo>
                      <a:pt x="3" y="7"/>
                    </a:moveTo>
                    <a:lnTo>
                      <a:pt x="1" y="6"/>
                    </a:lnTo>
                    <a:lnTo>
                      <a:pt x="1" y="4"/>
                    </a:lnTo>
                    <a:lnTo>
                      <a:pt x="0" y="4"/>
                    </a:lnTo>
                    <a:lnTo>
                      <a:pt x="3" y="1"/>
                    </a:lnTo>
                    <a:lnTo>
                      <a:pt x="5" y="0"/>
                    </a:lnTo>
                    <a:lnTo>
                      <a:pt x="8" y="0"/>
                    </a:lnTo>
                    <a:lnTo>
                      <a:pt x="13" y="2"/>
                    </a:lnTo>
                    <a:lnTo>
                      <a:pt x="11" y="4"/>
                    </a:lnTo>
                    <a:lnTo>
                      <a:pt x="8" y="6"/>
                    </a:lnTo>
                    <a:lnTo>
                      <a:pt x="6" y="7"/>
                    </a:lnTo>
                    <a:lnTo>
                      <a:pt x="3" y="7"/>
                    </a:lnTo>
                    <a:close/>
                  </a:path>
                </a:pathLst>
              </a:custGeom>
              <a:solidFill>
                <a:srgbClr val="000000"/>
              </a:solidFill>
              <a:ln w="9525">
                <a:noFill/>
                <a:round/>
                <a:headEnd/>
                <a:tailEnd/>
              </a:ln>
            </p:spPr>
            <p:txBody>
              <a:bodyPr/>
              <a:lstStyle/>
              <a:p>
                <a:endParaRPr lang="da-DK"/>
              </a:p>
            </p:txBody>
          </p:sp>
          <p:sp>
            <p:nvSpPr>
              <p:cNvPr id="136486" name="Freeform 85"/>
              <p:cNvSpPr>
                <a:spLocks/>
              </p:cNvSpPr>
              <p:nvPr/>
            </p:nvSpPr>
            <p:spPr bwMode="auto">
              <a:xfrm>
                <a:off x="2000" y="3432"/>
                <a:ext cx="20" cy="27"/>
              </a:xfrm>
              <a:custGeom>
                <a:avLst/>
                <a:gdLst>
                  <a:gd name="T0" fmla="*/ 1 w 41"/>
                  <a:gd name="T1" fmla="*/ 7 h 53"/>
                  <a:gd name="T2" fmla="*/ 0 w 41"/>
                  <a:gd name="T3" fmla="*/ 6 h 53"/>
                  <a:gd name="T4" fmla="*/ 0 w 41"/>
                  <a:gd name="T5" fmla="*/ 6 h 53"/>
                  <a:gd name="T6" fmla="*/ 0 w 41"/>
                  <a:gd name="T7" fmla="*/ 5 h 53"/>
                  <a:gd name="T8" fmla="*/ 0 w 41"/>
                  <a:gd name="T9" fmla="*/ 5 h 53"/>
                  <a:gd name="T10" fmla="*/ 0 w 41"/>
                  <a:gd name="T11" fmla="*/ 4 h 53"/>
                  <a:gd name="T12" fmla="*/ 1 w 41"/>
                  <a:gd name="T13" fmla="*/ 4 h 53"/>
                  <a:gd name="T14" fmla="*/ 1 w 41"/>
                  <a:gd name="T15" fmla="*/ 3 h 53"/>
                  <a:gd name="T16" fmla="*/ 2 w 41"/>
                  <a:gd name="T17" fmla="*/ 2 h 53"/>
                  <a:gd name="T18" fmla="*/ 2 w 41"/>
                  <a:gd name="T19" fmla="*/ 2 h 53"/>
                  <a:gd name="T20" fmla="*/ 3 w 41"/>
                  <a:gd name="T21" fmla="*/ 1 h 53"/>
                  <a:gd name="T22" fmla="*/ 4 w 41"/>
                  <a:gd name="T23" fmla="*/ 1 h 53"/>
                  <a:gd name="T24" fmla="*/ 5 w 41"/>
                  <a:gd name="T25" fmla="*/ 0 h 53"/>
                  <a:gd name="T26" fmla="*/ 4 w 41"/>
                  <a:gd name="T27" fmla="*/ 2 h 53"/>
                  <a:gd name="T28" fmla="*/ 4 w 41"/>
                  <a:gd name="T29" fmla="*/ 3 h 53"/>
                  <a:gd name="T30" fmla="*/ 3 w 41"/>
                  <a:gd name="T31" fmla="*/ 5 h 53"/>
                  <a:gd name="T32" fmla="*/ 3 w 41"/>
                  <a:gd name="T33" fmla="*/ 6 h 53"/>
                  <a:gd name="T34" fmla="*/ 2 w 41"/>
                  <a:gd name="T35" fmla="*/ 7 h 53"/>
                  <a:gd name="T36" fmla="*/ 2 w 41"/>
                  <a:gd name="T37" fmla="*/ 7 h 53"/>
                  <a:gd name="T38" fmla="*/ 1 w 41"/>
                  <a:gd name="T39" fmla="*/ 7 h 53"/>
                  <a:gd name="T40" fmla="*/ 1 w 41"/>
                  <a:gd name="T41" fmla="*/ 7 h 53"/>
                  <a:gd name="T42" fmla="*/ 1 w 41"/>
                  <a:gd name="T43" fmla="*/ 7 h 53"/>
                  <a:gd name="T44" fmla="*/ 1 w 41"/>
                  <a:gd name="T45" fmla="*/ 7 h 53"/>
                  <a:gd name="T46" fmla="*/ 1 w 41"/>
                  <a:gd name="T47" fmla="*/ 7 h 53"/>
                  <a:gd name="T48" fmla="*/ 1 w 41"/>
                  <a:gd name="T49" fmla="*/ 7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
                  <a:gd name="T76" fmla="*/ 0 h 53"/>
                  <a:gd name="T77" fmla="*/ 41 w 41"/>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 h="53">
                    <a:moveTo>
                      <a:pt x="11" y="53"/>
                    </a:moveTo>
                    <a:lnTo>
                      <a:pt x="6" y="46"/>
                    </a:lnTo>
                    <a:lnTo>
                      <a:pt x="3" y="41"/>
                    </a:lnTo>
                    <a:lnTo>
                      <a:pt x="1" y="38"/>
                    </a:lnTo>
                    <a:lnTo>
                      <a:pt x="0" y="34"/>
                    </a:lnTo>
                    <a:lnTo>
                      <a:pt x="5" y="31"/>
                    </a:lnTo>
                    <a:lnTo>
                      <a:pt x="10" y="25"/>
                    </a:lnTo>
                    <a:lnTo>
                      <a:pt x="13" y="21"/>
                    </a:lnTo>
                    <a:lnTo>
                      <a:pt x="18" y="15"/>
                    </a:lnTo>
                    <a:lnTo>
                      <a:pt x="22" y="10"/>
                    </a:lnTo>
                    <a:lnTo>
                      <a:pt x="27" y="6"/>
                    </a:lnTo>
                    <a:lnTo>
                      <a:pt x="34" y="2"/>
                    </a:lnTo>
                    <a:lnTo>
                      <a:pt x="41" y="0"/>
                    </a:lnTo>
                    <a:lnTo>
                      <a:pt x="37" y="10"/>
                    </a:lnTo>
                    <a:lnTo>
                      <a:pt x="34" y="22"/>
                    </a:lnTo>
                    <a:lnTo>
                      <a:pt x="30" y="33"/>
                    </a:lnTo>
                    <a:lnTo>
                      <a:pt x="29" y="47"/>
                    </a:lnTo>
                    <a:lnTo>
                      <a:pt x="22" y="49"/>
                    </a:lnTo>
                    <a:lnTo>
                      <a:pt x="19" y="52"/>
                    </a:lnTo>
                    <a:lnTo>
                      <a:pt x="15" y="52"/>
                    </a:lnTo>
                    <a:lnTo>
                      <a:pt x="11" y="53"/>
                    </a:lnTo>
                    <a:close/>
                  </a:path>
                </a:pathLst>
              </a:custGeom>
              <a:solidFill>
                <a:srgbClr val="F2D8CC"/>
              </a:solidFill>
              <a:ln w="9525">
                <a:noFill/>
                <a:round/>
                <a:headEnd/>
                <a:tailEnd/>
              </a:ln>
            </p:spPr>
            <p:txBody>
              <a:bodyPr/>
              <a:lstStyle/>
              <a:p>
                <a:endParaRPr lang="da-DK"/>
              </a:p>
            </p:txBody>
          </p:sp>
          <p:sp>
            <p:nvSpPr>
              <p:cNvPr id="136487" name="Freeform 86"/>
              <p:cNvSpPr>
                <a:spLocks/>
              </p:cNvSpPr>
              <p:nvPr/>
            </p:nvSpPr>
            <p:spPr bwMode="auto">
              <a:xfrm>
                <a:off x="1496" y="3434"/>
                <a:ext cx="20" cy="24"/>
              </a:xfrm>
              <a:custGeom>
                <a:avLst/>
                <a:gdLst>
                  <a:gd name="T0" fmla="*/ 3 w 40"/>
                  <a:gd name="T1" fmla="*/ 6 h 47"/>
                  <a:gd name="T2" fmla="*/ 1 w 40"/>
                  <a:gd name="T3" fmla="*/ 5 h 47"/>
                  <a:gd name="T4" fmla="*/ 1 w 40"/>
                  <a:gd name="T5" fmla="*/ 3 h 47"/>
                  <a:gd name="T6" fmla="*/ 1 w 40"/>
                  <a:gd name="T7" fmla="*/ 2 h 47"/>
                  <a:gd name="T8" fmla="*/ 0 w 40"/>
                  <a:gd name="T9" fmla="*/ 1 h 47"/>
                  <a:gd name="T10" fmla="*/ 1 w 40"/>
                  <a:gd name="T11" fmla="*/ 0 h 47"/>
                  <a:gd name="T12" fmla="*/ 1 w 40"/>
                  <a:gd name="T13" fmla="*/ 0 h 47"/>
                  <a:gd name="T14" fmla="*/ 3 w 40"/>
                  <a:gd name="T15" fmla="*/ 1 h 47"/>
                  <a:gd name="T16" fmla="*/ 3 w 40"/>
                  <a:gd name="T17" fmla="*/ 1 h 47"/>
                  <a:gd name="T18" fmla="*/ 4 w 40"/>
                  <a:gd name="T19" fmla="*/ 2 h 47"/>
                  <a:gd name="T20" fmla="*/ 5 w 40"/>
                  <a:gd name="T21" fmla="*/ 3 h 47"/>
                  <a:gd name="T22" fmla="*/ 5 w 40"/>
                  <a:gd name="T23" fmla="*/ 4 h 47"/>
                  <a:gd name="T24" fmla="*/ 5 w 40"/>
                  <a:gd name="T25" fmla="*/ 5 h 47"/>
                  <a:gd name="T26" fmla="*/ 5 w 40"/>
                  <a:gd name="T27" fmla="*/ 5 h 47"/>
                  <a:gd name="T28" fmla="*/ 5 w 40"/>
                  <a:gd name="T29" fmla="*/ 5 h 47"/>
                  <a:gd name="T30" fmla="*/ 5 w 40"/>
                  <a:gd name="T31" fmla="*/ 5 h 47"/>
                  <a:gd name="T32" fmla="*/ 5 w 40"/>
                  <a:gd name="T33" fmla="*/ 6 h 47"/>
                  <a:gd name="T34" fmla="*/ 5 w 40"/>
                  <a:gd name="T35" fmla="*/ 5 h 47"/>
                  <a:gd name="T36" fmla="*/ 5 w 40"/>
                  <a:gd name="T37" fmla="*/ 5 h 47"/>
                  <a:gd name="T38" fmla="*/ 5 w 40"/>
                  <a:gd name="T39" fmla="*/ 5 h 47"/>
                  <a:gd name="T40" fmla="*/ 5 w 40"/>
                  <a:gd name="T41" fmla="*/ 5 h 47"/>
                  <a:gd name="T42" fmla="*/ 5 w 40"/>
                  <a:gd name="T43" fmla="*/ 5 h 47"/>
                  <a:gd name="T44" fmla="*/ 4 w 40"/>
                  <a:gd name="T45" fmla="*/ 5 h 47"/>
                  <a:gd name="T46" fmla="*/ 3 w 40"/>
                  <a:gd name="T47" fmla="*/ 5 h 47"/>
                  <a:gd name="T48" fmla="*/ 3 w 40"/>
                  <a:gd name="T49" fmla="*/ 5 h 47"/>
                  <a:gd name="T50" fmla="*/ 3 w 40"/>
                  <a:gd name="T51" fmla="*/ 5 h 47"/>
                  <a:gd name="T52" fmla="*/ 3 w 40"/>
                  <a:gd name="T53" fmla="*/ 6 h 47"/>
                  <a:gd name="T54" fmla="*/ 3 w 40"/>
                  <a:gd name="T55" fmla="*/ 6 h 47"/>
                  <a:gd name="T56" fmla="*/ 3 w 40"/>
                  <a:gd name="T57" fmla="*/ 6 h 47"/>
                  <a:gd name="T58" fmla="*/ 3 w 40"/>
                  <a:gd name="T59" fmla="*/ 6 h 47"/>
                  <a:gd name="T60" fmla="*/ 3 w 40"/>
                  <a:gd name="T61" fmla="*/ 6 h 47"/>
                  <a:gd name="T62" fmla="*/ 3 w 40"/>
                  <a:gd name="T63" fmla="*/ 6 h 47"/>
                  <a:gd name="T64" fmla="*/ 3 w 40"/>
                  <a:gd name="T65" fmla="*/ 6 h 47"/>
                  <a:gd name="T66" fmla="*/ 3 w 40"/>
                  <a:gd name="T67" fmla="*/ 6 h 47"/>
                  <a:gd name="T68" fmla="*/ 3 w 40"/>
                  <a:gd name="T69" fmla="*/ 6 h 47"/>
                  <a:gd name="T70" fmla="*/ 3 w 40"/>
                  <a:gd name="T71" fmla="*/ 6 h 47"/>
                  <a:gd name="T72" fmla="*/ 3 w 40"/>
                  <a:gd name="T73" fmla="*/ 6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7"/>
                  <a:gd name="T113" fmla="*/ 40 w 40"/>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7">
                    <a:moveTo>
                      <a:pt x="18" y="47"/>
                    </a:moveTo>
                    <a:lnTo>
                      <a:pt x="10" y="37"/>
                    </a:lnTo>
                    <a:lnTo>
                      <a:pt x="5" y="24"/>
                    </a:lnTo>
                    <a:lnTo>
                      <a:pt x="1" y="12"/>
                    </a:lnTo>
                    <a:lnTo>
                      <a:pt x="0" y="1"/>
                    </a:lnTo>
                    <a:lnTo>
                      <a:pt x="5" y="0"/>
                    </a:lnTo>
                    <a:lnTo>
                      <a:pt x="12" y="0"/>
                    </a:lnTo>
                    <a:lnTo>
                      <a:pt x="18" y="4"/>
                    </a:lnTo>
                    <a:lnTo>
                      <a:pt x="25" y="7"/>
                    </a:lnTo>
                    <a:lnTo>
                      <a:pt x="32" y="13"/>
                    </a:lnTo>
                    <a:lnTo>
                      <a:pt x="37" y="20"/>
                    </a:lnTo>
                    <a:lnTo>
                      <a:pt x="40" y="28"/>
                    </a:lnTo>
                    <a:lnTo>
                      <a:pt x="40" y="37"/>
                    </a:lnTo>
                    <a:lnTo>
                      <a:pt x="39" y="38"/>
                    </a:lnTo>
                    <a:lnTo>
                      <a:pt x="38" y="39"/>
                    </a:lnTo>
                    <a:lnTo>
                      <a:pt x="37" y="41"/>
                    </a:lnTo>
                    <a:lnTo>
                      <a:pt x="36" y="39"/>
                    </a:lnTo>
                    <a:lnTo>
                      <a:pt x="36" y="38"/>
                    </a:lnTo>
                    <a:lnTo>
                      <a:pt x="36" y="37"/>
                    </a:lnTo>
                    <a:lnTo>
                      <a:pt x="35" y="36"/>
                    </a:lnTo>
                    <a:lnTo>
                      <a:pt x="33" y="36"/>
                    </a:lnTo>
                    <a:lnTo>
                      <a:pt x="32" y="36"/>
                    </a:lnTo>
                    <a:lnTo>
                      <a:pt x="30" y="36"/>
                    </a:lnTo>
                    <a:lnTo>
                      <a:pt x="29" y="36"/>
                    </a:lnTo>
                    <a:lnTo>
                      <a:pt x="30" y="38"/>
                    </a:lnTo>
                    <a:lnTo>
                      <a:pt x="30" y="41"/>
                    </a:lnTo>
                    <a:lnTo>
                      <a:pt x="31" y="42"/>
                    </a:lnTo>
                    <a:lnTo>
                      <a:pt x="25" y="45"/>
                    </a:lnTo>
                    <a:lnTo>
                      <a:pt x="22" y="46"/>
                    </a:lnTo>
                    <a:lnTo>
                      <a:pt x="20" y="47"/>
                    </a:lnTo>
                    <a:lnTo>
                      <a:pt x="18" y="47"/>
                    </a:lnTo>
                    <a:close/>
                  </a:path>
                </a:pathLst>
              </a:custGeom>
              <a:solidFill>
                <a:schemeClr val="bg1"/>
              </a:solidFill>
              <a:ln w="9525">
                <a:noFill/>
                <a:round/>
                <a:headEnd/>
                <a:tailEnd/>
              </a:ln>
            </p:spPr>
            <p:txBody>
              <a:bodyPr/>
              <a:lstStyle/>
              <a:p>
                <a:endParaRPr lang="da-DK"/>
              </a:p>
            </p:txBody>
          </p:sp>
          <p:sp>
            <p:nvSpPr>
              <p:cNvPr id="136488" name="Freeform 87"/>
              <p:cNvSpPr>
                <a:spLocks/>
              </p:cNvSpPr>
              <p:nvPr/>
            </p:nvSpPr>
            <p:spPr bwMode="auto">
              <a:xfrm>
                <a:off x="1626" y="3451"/>
                <a:ext cx="5" cy="6"/>
              </a:xfrm>
              <a:custGeom>
                <a:avLst/>
                <a:gdLst>
                  <a:gd name="T0" fmla="*/ 1 w 9"/>
                  <a:gd name="T1" fmla="*/ 2 h 12"/>
                  <a:gd name="T2" fmla="*/ 0 w 9"/>
                  <a:gd name="T3" fmla="*/ 2 h 12"/>
                  <a:gd name="T4" fmla="*/ 0 w 9"/>
                  <a:gd name="T5" fmla="*/ 1 h 12"/>
                  <a:gd name="T6" fmla="*/ 0 w 9"/>
                  <a:gd name="T7" fmla="*/ 1 h 12"/>
                  <a:gd name="T8" fmla="*/ 0 w 9"/>
                  <a:gd name="T9" fmla="*/ 1 h 12"/>
                  <a:gd name="T10" fmla="*/ 1 w 9"/>
                  <a:gd name="T11" fmla="*/ 1 h 12"/>
                  <a:gd name="T12" fmla="*/ 1 w 9"/>
                  <a:gd name="T13" fmla="*/ 1 h 12"/>
                  <a:gd name="T14" fmla="*/ 1 w 9"/>
                  <a:gd name="T15" fmla="*/ 1 h 12"/>
                  <a:gd name="T16" fmla="*/ 2 w 9"/>
                  <a:gd name="T17" fmla="*/ 0 h 12"/>
                  <a:gd name="T18" fmla="*/ 1 w 9"/>
                  <a:gd name="T19" fmla="*/ 1 h 12"/>
                  <a:gd name="T20" fmla="*/ 1 w 9"/>
                  <a:gd name="T21" fmla="*/ 1 h 12"/>
                  <a:gd name="T22" fmla="*/ 1 w 9"/>
                  <a:gd name="T23" fmla="*/ 2 h 12"/>
                  <a:gd name="T24" fmla="*/ 1 w 9"/>
                  <a:gd name="T25" fmla="*/ 2 h 12"/>
                  <a:gd name="T26" fmla="*/ 1 w 9"/>
                  <a:gd name="T27" fmla="*/ 2 h 12"/>
                  <a:gd name="T28" fmla="*/ 1 w 9"/>
                  <a:gd name="T29" fmla="*/ 2 h 12"/>
                  <a:gd name="T30" fmla="*/ 1 w 9"/>
                  <a:gd name="T31" fmla="*/ 2 h 12"/>
                  <a:gd name="T32" fmla="*/ 1 w 9"/>
                  <a:gd name="T33" fmla="*/ 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2"/>
                  <a:gd name="T53" fmla="*/ 9 w 9"/>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2">
                    <a:moveTo>
                      <a:pt x="1" y="12"/>
                    </a:moveTo>
                    <a:lnTo>
                      <a:pt x="0" y="10"/>
                    </a:lnTo>
                    <a:lnTo>
                      <a:pt x="0" y="7"/>
                    </a:lnTo>
                    <a:lnTo>
                      <a:pt x="0" y="4"/>
                    </a:lnTo>
                    <a:lnTo>
                      <a:pt x="0" y="2"/>
                    </a:lnTo>
                    <a:lnTo>
                      <a:pt x="2" y="1"/>
                    </a:lnTo>
                    <a:lnTo>
                      <a:pt x="4" y="1"/>
                    </a:lnTo>
                    <a:lnTo>
                      <a:pt x="7" y="1"/>
                    </a:lnTo>
                    <a:lnTo>
                      <a:pt x="9" y="0"/>
                    </a:lnTo>
                    <a:lnTo>
                      <a:pt x="8" y="3"/>
                    </a:lnTo>
                    <a:lnTo>
                      <a:pt x="5" y="7"/>
                    </a:lnTo>
                    <a:lnTo>
                      <a:pt x="3" y="10"/>
                    </a:lnTo>
                    <a:lnTo>
                      <a:pt x="1" y="12"/>
                    </a:lnTo>
                    <a:close/>
                  </a:path>
                </a:pathLst>
              </a:custGeom>
              <a:solidFill>
                <a:srgbClr val="33CC66"/>
              </a:solidFill>
              <a:ln w="9525">
                <a:noFill/>
                <a:round/>
                <a:headEnd/>
                <a:tailEnd/>
              </a:ln>
            </p:spPr>
            <p:txBody>
              <a:bodyPr/>
              <a:lstStyle/>
              <a:p>
                <a:endParaRPr lang="da-DK"/>
              </a:p>
            </p:txBody>
          </p:sp>
          <p:sp>
            <p:nvSpPr>
              <p:cNvPr id="136489" name="Freeform 88"/>
              <p:cNvSpPr>
                <a:spLocks/>
              </p:cNvSpPr>
              <p:nvPr/>
            </p:nvSpPr>
            <p:spPr bwMode="auto">
              <a:xfrm>
                <a:off x="2270" y="3405"/>
                <a:ext cx="47" cy="51"/>
              </a:xfrm>
              <a:custGeom>
                <a:avLst/>
                <a:gdLst>
                  <a:gd name="T0" fmla="*/ 2 w 92"/>
                  <a:gd name="T1" fmla="*/ 13 h 101"/>
                  <a:gd name="T2" fmla="*/ 2 w 92"/>
                  <a:gd name="T3" fmla="*/ 13 h 101"/>
                  <a:gd name="T4" fmla="*/ 1 w 92"/>
                  <a:gd name="T5" fmla="*/ 12 h 101"/>
                  <a:gd name="T6" fmla="*/ 1 w 92"/>
                  <a:gd name="T7" fmla="*/ 10 h 101"/>
                  <a:gd name="T8" fmla="*/ 0 w 92"/>
                  <a:gd name="T9" fmla="*/ 6 h 101"/>
                  <a:gd name="T10" fmla="*/ 1 w 92"/>
                  <a:gd name="T11" fmla="*/ 6 h 101"/>
                  <a:gd name="T12" fmla="*/ 1 w 92"/>
                  <a:gd name="T13" fmla="*/ 6 h 101"/>
                  <a:gd name="T14" fmla="*/ 1 w 92"/>
                  <a:gd name="T15" fmla="*/ 6 h 101"/>
                  <a:gd name="T16" fmla="*/ 1 w 92"/>
                  <a:gd name="T17" fmla="*/ 6 h 101"/>
                  <a:gd name="T18" fmla="*/ 2 w 92"/>
                  <a:gd name="T19" fmla="*/ 6 h 101"/>
                  <a:gd name="T20" fmla="*/ 3 w 92"/>
                  <a:gd name="T21" fmla="*/ 5 h 101"/>
                  <a:gd name="T22" fmla="*/ 4 w 92"/>
                  <a:gd name="T23" fmla="*/ 5 h 101"/>
                  <a:gd name="T24" fmla="*/ 6 w 92"/>
                  <a:gd name="T25" fmla="*/ 5 h 101"/>
                  <a:gd name="T26" fmla="*/ 7 w 92"/>
                  <a:gd name="T27" fmla="*/ 4 h 101"/>
                  <a:gd name="T28" fmla="*/ 7 w 92"/>
                  <a:gd name="T29" fmla="*/ 3 h 101"/>
                  <a:gd name="T30" fmla="*/ 8 w 92"/>
                  <a:gd name="T31" fmla="*/ 3 h 101"/>
                  <a:gd name="T32" fmla="*/ 9 w 92"/>
                  <a:gd name="T33" fmla="*/ 2 h 101"/>
                  <a:gd name="T34" fmla="*/ 10 w 92"/>
                  <a:gd name="T35" fmla="*/ 2 h 101"/>
                  <a:gd name="T36" fmla="*/ 10 w 92"/>
                  <a:gd name="T37" fmla="*/ 1 h 101"/>
                  <a:gd name="T38" fmla="*/ 11 w 92"/>
                  <a:gd name="T39" fmla="*/ 1 h 101"/>
                  <a:gd name="T40" fmla="*/ 12 w 92"/>
                  <a:gd name="T41" fmla="*/ 0 h 101"/>
                  <a:gd name="T42" fmla="*/ 12 w 92"/>
                  <a:gd name="T43" fmla="*/ 1 h 101"/>
                  <a:gd name="T44" fmla="*/ 12 w 92"/>
                  <a:gd name="T45" fmla="*/ 1 h 101"/>
                  <a:gd name="T46" fmla="*/ 11 w 92"/>
                  <a:gd name="T47" fmla="*/ 2 h 101"/>
                  <a:gd name="T48" fmla="*/ 11 w 92"/>
                  <a:gd name="T49" fmla="*/ 3 h 101"/>
                  <a:gd name="T50" fmla="*/ 10 w 92"/>
                  <a:gd name="T51" fmla="*/ 4 h 101"/>
                  <a:gd name="T52" fmla="*/ 9 w 92"/>
                  <a:gd name="T53" fmla="*/ 6 h 101"/>
                  <a:gd name="T54" fmla="*/ 7 w 92"/>
                  <a:gd name="T55" fmla="*/ 9 h 101"/>
                  <a:gd name="T56" fmla="*/ 6 w 92"/>
                  <a:gd name="T57" fmla="*/ 11 h 101"/>
                  <a:gd name="T58" fmla="*/ 4 w 92"/>
                  <a:gd name="T59" fmla="*/ 12 h 101"/>
                  <a:gd name="T60" fmla="*/ 3 w 92"/>
                  <a:gd name="T61" fmla="*/ 13 h 101"/>
                  <a:gd name="T62" fmla="*/ 2 w 92"/>
                  <a:gd name="T63" fmla="*/ 13 h 101"/>
                  <a:gd name="T64" fmla="*/ 2 w 92"/>
                  <a:gd name="T65" fmla="*/ 13 h 101"/>
                  <a:gd name="T66" fmla="*/ 2 w 92"/>
                  <a:gd name="T67" fmla="*/ 13 h 101"/>
                  <a:gd name="T68" fmla="*/ 2 w 92"/>
                  <a:gd name="T69" fmla="*/ 13 h 101"/>
                  <a:gd name="T70" fmla="*/ 2 w 92"/>
                  <a:gd name="T71" fmla="*/ 13 h 101"/>
                  <a:gd name="T72" fmla="*/ 2 w 92"/>
                  <a:gd name="T73" fmla="*/ 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01"/>
                  <a:gd name="T113" fmla="*/ 92 w 92"/>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01">
                    <a:moveTo>
                      <a:pt x="11" y="101"/>
                    </a:moveTo>
                    <a:lnTo>
                      <a:pt x="10" y="99"/>
                    </a:lnTo>
                    <a:lnTo>
                      <a:pt x="8" y="92"/>
                    </a:lnTo>
                    <a:lnTo>
                      <a:pt x="6" y="76"/>
                    </a:lnTo>
                    <a:lnTo>
                      <a:pt x="0" y="46"/>
                    </a:lnTo>
                    <a:lnTo>
                      <a:pt x="1" y="45"/>
                    </a:lnTo>
                    <a:lnTo>
                      <a:pt x="2" y="45"/>
                    </a:lnTo>
                    <a:lnTo>
                      <a:pt x="3" y="43"/>
                    </a:lnTo>
                    <a:lnTo>
                      <a:pt x="7" y="42"/>
                    </a:lnTo>
                    <a:lnTo>
                      <a:pt x="11" y="41"/>
                    </a:lnTo>
                    <a:lnTo>
                      <a:pt x="19" y="40"/>
                    </a:lnTo>
                    <a:lnTo>
                      <a:pt x="29" y="38"/>
                    </a:lnTo>
                    <a:lnTo>
                      <a:pt x="43" y="34"/>
                    </a:lnTo>
                    <a:lnTo>
                      <a:pt x="48" y="30"/>
                    </a:lnTo>
                    <a:lnTo>
                      <a:pt x="54" y="24"/>
                    </a:lnTo>
                    <a:lnTo>
                      <a:pt x="60" y="19"/>
                    </a:lnTo>
                    <a:lnTo>
                      <a:pt x="66" y="13"/>
                    </a:lnTo>
                    <a:lnTo>
                      <a:pt x="73" y="9"/>
                    </a:lnTo>
                    <a:lnTo>
                      <a:pt x="78" y="4"/>
                    </a:lnTo>
                    <a:lnTo>
                      <a:pt x="85" y="1"/>
                    </a:lnTo>
                    <a:lnTo>
                      <a:pt x="92" y="0"/>
                    </a:lnTo>
                    <a:lnTo>
                      <a:pt x="91" y="2"/>
                    </a:lnTo>
                    <a:lnTo>
                      <a:pt x="90" y="5"/>
                    </a:lnTo>
                    <a:lnTo>
                      <a:pt x="86" y="11"/>
                    </a:lnTo>
                    <a:lnTo>
                      <a:pt x="81" y="19"/>
                    </a:lnTo>
                    <a:lnTo>
                      <a:pt x="74" y="31"/>
                    </a:lnTo>
                    <a:lnTo>
                      <a:pt x="66" y="46"/>
                    </a:lnTo>
                    <a:lnTo>
                      <a:pt x="54" y="65"/>
                    </a:lnTo>
                    <a:lnTo>
                      <a:pt x="41" y="88"/>
                    </a:lnTo>
                    <a:lnTo>
                      <a:pt x="28" y="95"/>
                    </a:lnTo>
                    <a:lnTo>
                      <a:pt x="21" y="99"/>
                    </a:lnTo>
                    <a:lnTo>
                      <a:pt x="16" y="100"/>
                    </a:lnTo>
                    <a:lnTo>
                      <a:pt x="11" y="101"/>
                    </a:lnTo>
                    <a:close/>
                  </a:path>
                </a:pathLst>
              </a:custGeom>
              <a:solidFill>
                <a:schemeClr val="bg1"/>
              </a:solidFill>
              <a:ln w="9525">
                <a:noFill/>
                <a:round/>
                <a:headEnd/>
                <a:tailEnd/>
              </a:ln>
            </p:spPr>
            <p:txBody>
              <a:bodyPr/>
              <a:lstStyle/>
              <a:p>
                <a:endParaRPr lang="da-DK"/>
              </a:p>
            </p:txBody>
          </p:sp>
          <p:sp>
            <p:nvSpPr>
              <p:cNvPr id="136490" name="Freeform 89"/>
              <p:cNvSpPr>
                <a:spLocks/>
              </p:cNvSpPr>
              <p:nvPr/>
            </p:nvSpPr>
            <p:spPr bwMode="auto">
              <a:xfrm>
                <a:off x="1578" y="3355"/>
                <a:ext cx="66" cy="94"/>
              </a:xfrm>
              <a:custGeom>
                <a:avLst/>
                <a:gdLst>
                  <a:gd name="T0" fmla="*/ 11 w 132"/>
                  <a:gd name="T1" fmla="*/ 22 h 187"/>
                  <a:gd name="T2" fmla="*/ 11 w 132"/>
                  <a:gd name="T3" fmla="*/ 21 h 187"/>
                  <a:gd name="T4" fmla="*/ 10 w 132"/>
                  <a:gd name="T5" fmla="*/ 22 h 187"/>
                  <a:gd name="T6" fmla="*/ 11 w 132"/>
                  <a:gd name="T7" fmla="*/ 19 h 187"/>
                  <a:gd name="T8" fmla="*/ 10 w 132"/>
                  <a:gd name="T9" fmla="*/ 19 h 187"/>
                  <a:gd name="T10" fmla="*/ 9 w 132"/>
                  <a:gd name="T11" fmla="*/ 19 h 187"/>
                  <a:gd name="T12" fmla="*/ 9 w 132"/>
                  <a:gd name="T13" fmla="*/ 19 h 187"/>
                  <a:gd name="T14" fmla="*/ 9 w 132"/>
                  <a:gd name="T15" fmla="*/ 18 h 187"/>
                  <a:gd name="T16" fmla="*/ 9 w 132"/>
                  <a:gd name="T17" fmla="*/ 17 h 187"/>
                  <a:gd name="T18" fmla="*/ 9 w 132"/>
                  <a:gd name="T19" fmla="*/ 16 h 187"/>
                  <a:gd name="T20" fmla="*/ 8 w 132"/>
                  <a:gd name="T21" fmla="*/ 17 h 187"/>
                  <a:gd name="T22" fmla="*/ 9 w 132"/>
                  <a:gd name="T23" fmla="*/ 15 h 187"/>
                  <a:gd name="T24" fmla="*/ 9 w 132"/>
                  <a:gd name="T25" fmla="*/ 14 h 187"/>
                  <a:gd name="T26" fmla="*/ 8 w 132"/>
                  <a:gd name="T27" fmla="*/ 15 h 187"/>
                  <a:gd name="T28" fmla="*/ 7 w 132"/>
                  <a:gd name="T29" fmla="*/ 16 h 187"/>
                  <a:gd name="T30" fmla="*/ 6 w 132"/>
                  <a:gd name="T31" fmla="*/ 15 h 187"/>
                  <a:gd name="T32" fmla="*/ 7 w 132"/>
                  <a:gd name="T33" fmla="*/ 13 h 187"/>
                  <a:gd name="T34" fmla="*/ 7 w 132"/>
                  <a:gd name="T35" fmla="*/ 13 h 187"/>
                  <a:gd name="T36" fmla="*/ 4 w 132"/>
                  <a:gd name="T37" fmla="*/ 12 h 187"/>
                  <a:gd name="T38" fmla="*/ 6 w 132"/>
                  <a:gd name="T39" fmla="*/ 11 h 187"/>
                  <a:gd name="T40" fmla="*/ 4 w 132"/>
                  <a:gd name="T41" fmla="*/ 11 h 187"/>
                  <a:gd name="T42" fmla="*/ 3 w 132"/>
                  <a:gd name="T43" fmla="*/ 11 h 187"/>
                  <a:gd name="T44" fmla="*/ 5 w 132"/>
                  <a:gd name="T45" fmla="*/ 8 h 187"/>
                  <a:gd name="T46" fmla="*/ 2 w 132"/>
                  <a:gd name="T47" fmla="*/ 11 h 187"/>
                  <a:gd name="T48" fmla="*/ 2 w 132"/>
                  <a:gd name="T49" fmla="*/ 9 h 187"/>
                  <a:gd name="T50" fmla="*/ 2 w 132"/>
                  <a:gd name="T51" fmla="*/ 7 h 187"/>
                  <a:gd name="T52" fmla="*/ 1 w 132"/>
                  <a:gd name="T53" fmla="*/ 9 h 187"/>
                  <a:gd name="T54" fmla="*/ 2 w 132"/>
                  <a:gd name="T55" fmla="*/ 5 h 187"/>
                  <a:gd name="T56" fmla="*/ 1 w 132"/>
                  <a:gd name="T57" fmla="*/ 5 h 187"/>
                  <a:gd name="T58" fmla="*/ 1 w 132"/>
                  <a:gd name="T59" fmla="*/ 6 h 187"/>
                  <a:gd name="T60" fmla="*/ 1 w 132"/>
                  <a:gd name="T61" fmla="*/ 6 h 187"/>
                  <a:gd name="T62" fmla="*/ 1 w 132"/>
                  <a:gd name="T63" fmla="*/ 4 h 187"/>
                  <a:gd name="T64" fmla="*/ 1 w 132"/>
                  <a:gd name="T65" fmla="*/ 3 h 187"/>
                  <a:gd name="T66" fmla="*/ 1 w 132"/>
                  <a:gd name="T67" fmla="*/ 3 h 187"/>
                  <a:gd name="T68" fmla="*/ 1 w 132"/>
                  <a:gd name="T69" fmla="*/ 0 h 187"/>
                  <a:gd name="T70" fmla="*/ 3 w 132"/>
                  <a:gd name="T71" fmla="*/ 2 h 187"/>
                  <a:gd name="T72" fmla="*/ 5 w 132"/>
                  <a:gd name="T73" fmla="*/ 6 h 187"/>
                  <a:gd name="T74" fmla="*/ 7 w 132"/>
                  <a:gd name="T75" fmla="*/ 8 h 187"/>
                  <a:gd name="T76" fmla="*/ 8 w 132"/>
                  <a:gd name="T77" fmla="*/ 9 h 187"/>
                  <a:gd name="T78" fmla="*/ 11 w 132"/>
                  <a:gd name="T79" fmla="*/ 11 h 187"/>
                  <a:gd name="T80" fmla="*/ 15 w 132"/>
                  <a:gd name="T81" fmla="*/ 14 h 187"/>
                  <a:gd name="T82" fmla="*/ 15 w 132"/>
                  <a:gd name="T83" fmla="*/ 19 h 187"/>
                  <a:gd name="T84" fmla="*/ 13 w 132"/>
                  <a:gd name="T85" fmla="*/ 24 h 187"/>
                  <a:gd name="T86" fmla="*/ 13 w 132"/>
                  <a:gd name="T87" fmla="*/ 23 h 187"/>
                  <a:gd name="T88" fmla="*/ 12 w 132"/>
                  <a:gd name="T89" fmla="*/ 23 h 187"/>
                  <a:gd name="T90" fmla="*/ 11 w 132"/>
                  <a:gd name="T91" fmla="*/ 24 h 187"/>
                  <a:gd name="T92" fmla="*/ 11 w 132"/>
                  <a:gd name="T93" fmla="*/ 24 h 1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2"/>
                  <a:gd name="T142" fmla="*/ 0 h 187"/>
                  <a:gd name="T143" fmla="*/ 132 w 132"/>
                  <a:gd name="T144" fmla="*/ 187 h 1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2" h="187">
                    <a:moveTo>
                      <a:pt x="92" y="186"/>
                    </a:moveTo>
                    <a:lnTo>
                      <a:pt x="90" y="179"/>
                    </a:lnTo>
                    <a:lnTo>
                      <a:pt x="91" y="172"/>
                    </a:lnTo>
                    <a:lnTo>
                      <a:pt x="94" y="165"/>
                    </a:lnTo>
                    <a:lnTo>
                      <a:pt x="97" y="159"/>
                    </a:lnTo>
                    <a:lnTo>
                      <a:pt x="93" y="162"/>
                    </a:lnTo>
                    <a:lnTo>
                      <a:pt x="91" y="164"/>
                    </a:lnTo>
                    <a:lnTo>
                      <a:pt x="87" y="166"/>
                    </a:lnTo>
                    <a:lnTo>
                      <a:pt x="84" y="169"/>
                    </a:lnTo>
                    <a:lnTo>
                      <a:pt x="83" y="163"/>
                    </a:lnTo>
                    <a:lnTo>
                      <a:pt x="85" y="156"/>
                    </a:lnTo>
                    <a:lnTo>
                      <a:pt x="89" y="149"/>
                    </a:lnTo>
                    <a:lnTo>
                      <a:pt x="92" y="144"/>
                    </a:lnTo>
                    <a:lnTo>
                      <a:pt x="87" y="146"/>
                    </a:lnTo>
                    <a:lnTo>
                      <a:pt x="84" y="148"/>
                    </a:lnTo>
                    <a:lnTo>
                      <a:pt x="82" y="150"/>
                    </a:lnTo>
                    <a:lnTo>
                      <a:pt x="79" y="154"/>
                    </a:lnTo>
                    <a:lnTo>
                      <a:pt x="78" y="152"/>
                    </a:lnTo>
                    <a:lnTo>
                      <a:pt x="77" y="152"/>
                    </a:lnTo>
                    <a:lnTo>
                      <a:pt x="76" y="151"/>
                    </a:lnTo>
                    <a:lnTo>
                      <a:pt x="75" y="151"/>
                    </a:lnTo>
                    <a:lnTo>
                      <a:pt x="74" y="149"/>
                    </a:lnTo>
                    <a:lnTo>
                      <a:pt x="74" y="147"/>
                    </a:lnTo>
                    <a:lnTo>
                      <a:pt x="74" y="144"/>
                    </a:lnTo>
                    <a:lnTo>
                      <a:pt x="74" y="142"/>
                    </a:lnTo>
                    <a:lnTo>
                      <a:pt x="77" y="139"/>
                    </a:lnTo>
                    <a:lnTo>
                      <a:pt x="79" y="135"/>
                    </a:lnTo>
                    <a:lnTo>
                      <a:pt x="82" y="131"/>
                    </a:lnTo>
                    <a:lnTo>
                      <a:pt x="84" y="125"/>
                    </a:lnTo>
                    <a:lnTo>
                      <a:pt x="78" y="127"/>
                    </a:lnTo>
                    <a:lnTo>
                      <a:pt x="75" y="131"/>
                    </a:lnTo>
                    <a:lnTo>
                      <a:pt x="71" y="134"/>
                    </a:lnTo>
                    <a:lnTo>
                      <a:pt x="67" y="136"/>
                    </a:lnTo>
                    <a:lnTo>
                      <a:pt x="69" y="128"/>
                    </a:lnTo>
                    <a:lnTo>
                      <a:pt x="71" y="122"/>
                    </a:lnTo>
                    <a:lnTo>
                      <a:pt x="75" y="118"/>
                    </a:lnTo>
                    <a:lnTo>
                      <a:pt x="77" y="113"/>
                    </a:lnTo>
                    <a:lnTo>
                      <a:pt x="76" y="112"/>
                    </a:lnTo>
                    <a:lnTo>
                      <a:pt x="75" y="112"/>
                    </a:lnTo>
                    <a:lnTo>
                      <a:pt x="75" y="111"/>
                    </a:lnTo>
                    <a:lnTo>
                      <a:pt x="71" y="114"/>
                    </a:lnTo>
                    <a:lnTo>
                      <a:pt x="67" y="118"/>
                    </a:lnTo>
                    <a:lnTo>
                      <a:pt x="63" y="120"/>
                    </a:lnTo>
                    <a:lnTo>
                      <a:pt x="59" y="121"/>
                    </a:lnTo>
                    <a:lnTo>
                      <a:pt x="57" y="120"/>
                    </a:lnTo>
                    <a:lnTo>
                      <a:pt x="56" y="119"/>
                    </a:lnTo>
                    <a:lnTo>
                      <a:pt x="55" y="117"/>
                    </a:lnTo>
                    <a:lnTo>
                      <a:pt x="54" y="116"/>
                    </a:lnTo>
                    <a:lnTo>
                      <a:pt x="56" y="109"/>
                    </a:lnTo>
                    <a:lnTo>
                      <a:pt x="61" y="102"/>
                    </a:lnTo>
                    <a:lnTo>
                      <a:pt x="64" y="97"/>
                    </a:lnTo>
                    <a:lnTo>
                      <a:pt x="65" y="91"/>
                    </a:lnTo>
                    <a:lnTo>
                      <a:pt x="59" y="97"/>
                    </a:lnTo>
                    <a:lnTo>
                      <a:pt x="49" y="104"/>
                    </a:lnTo>
                    <a:lnTo>
                      <a:pt x="42" y="105"/>
                    </a:lnTo>
                    <a:lnTo>
                      <a:pt x="39" y="96"/>
                    </a:lnTo>
                    <a:lnTo>
                      <a:pt x="42" y="93"/>
                    </a:lnTo>
                    <a:lnTo>
                      <a:pt x="47" y="89"/>
                    </a:lnTo>
                    <a:lnTo>
                      <a:pt x="49" y="84"/>
                    </a:lnTo>
                    <a:lnTo>
                      <a:pt x="49" y="79"/>
                    </a:lnTo>
                    <a:lnTo>
                      <a:pt x="45" y="83"/>
                    </a:lnTo>
                    <a:lnTo>
                      <a:pt x="39" y="87"/>
                    </a:lnTo>
                    <a:lnTo>
                      <a:pt x="34" y="90"/>
                    </a:lnTo>
                    <a:lnTo>
                      <a:pt x="29" y="91"/>
                    </a:lnTo>
                    <a:lnTo>
                      <a:pt x="31" y="82"/>
                    </a:lnTo>
                    <a:lnTo>
                      <a:pt x="36" y="75"/>
                    </a:lnTo>
                    <a:lnTo>
                      <a:pt x="39" y="69"/>
                    </a:lnTo>
                    <a:lnTo>
                      <a:pt x="40" y="64"/>
                    </a:lnTo>
                    <a:lnTo>
                      <a:pt x="33" y="69"/>
                    </a:lnTo>
                    <a:lnTo>
                      <a:pt x="26" y="76"/>
                    </a:lnTo>
                    <a:lnTo>
                      <a:pt x="19" y="82"/>
                    </a:lnTo>
                    <a:lnTo>
                      <a:pt x="11" y="81"/>
                    </a:lnTo>
                    <a:lnTo>
                      <a:pt x="14" y="72"/>
                    </a:lnTo>
                    <a:lnTo>
                      <a:pt x="19" y="65"/>
                    </a:lnTo>
                    <a:lnTo>
                      <a:pt x="24" y="59"/>
                    </a:lnTo>
                    <a:lnTo>
                      <a:pt x="25" y="52"/>
                    </a:lnTo>
                    <a:lnTo>
                      <a:pt x="21" y="53"/>
                    </a:lnTo>
                    <a:lnTo>
                      <a:pt x="16" y="57"/>
                    </a:lnTo>
                    <a:lnTo>
                      <a:pt x="12" y="60"/>
                    </a:lnTo>
                    <a:lnTo>
                      <a:pt x="9" y="65"/>
                    </a:lnTo>
                    <a:lnTo>
                      <a:pt x="8" y="53"/>
                    </a:lnTo>
                    <a:lnTo>
                      <a:pt x="12" y="46"/>
                    </a:lnTo>
                    <a:lnTo>
                      <a:pt x="18" y="40"/>
                    </a:lnTo>
                    <a:lnTo>
                      <a:pt x="22" y="31"/>
                    </a:lnTo>
                    <a:lnTo>
                      <a:pt x="16" y="33"/>
                    </a:lnTo>
                    <a:lnTo>
                      <a:pt x="14" y="36"/>
                    </a:lnTo>
                    <a:lnTo>
                      <a:pt x="10" y="40"/>
                    </a:lnTo>
                    <a:lnTo>
                      <a:pt x="8" y="44"/>
                    </a:lnTo>
                    <a:lnTo>
                      <a:pt x="7" y="44"/>
                    </a:lnTo>
                    <a:lnTo>
                      <a:pt x="6" y="44"/>
                    </a:lnTo>
                    <a:lnTo>
                      <a:pt x="4" y="44"/>
                    </a:lnTo>
                    <a:lnTo>
                      <a:pt x="3" y="44"/>
                    </a:lnTo>
                    <a:lnTo>
                      <a:pt x="4" y="35"/>
                    </a:lnTo>
                    <a:lnTo>
                      <a:pt x="6" y="29"/>
                    </a:lnTo>
                    <a:lnTo>
                      <a:pt x="9" y="25"/>
                    </a:lnTo>
                    <a:lnTo>
                      <a:pt x="14" y="16"/>
                    </a:lnTo>
                    <a:lnTo>
                      <a:pt x="10" y="18"/>
                    </a:lnTo>
                    <a:lnTo>
                      <a:pt x="8" y="19"/>
                    </a:lnTo>
                    <a:lnTo>
                      <a:pt x="4" y="21"/>
                    </a:lnTo>
                    <a:lnTo>
                      <a:pt x="0" y="26"/>
                    </a:lnTo>
                    <a:lnTo>
                      <a:pt x="1" y="18"/>
                    </a:lnTo>
                    <a:lnTo>
                      <a:pt x="3" y="12"/>
                    </a:lnTo>
                    <a:lnTo>
                      <a:pt x="7" y="6"/>
                    </a:lnTo>
                    <a:lnTo>
                      <a:pt x="9" y="0"/>
                    </a:lnTo>
                    <a:lnTo>
                      <a:pt x="17" y="1"/>
                    </a:lnTo>
                    <a:lnTo>
                      <a:pt x="24" y="6"/>
                    </a:lnTo>
                    <a:lnTo>
                      <a:pt x="30" y="13"/>
                    </a:lnTo>
                    <a:lnTo>
                      <a:pt x="37" y="22"/>
                    </a:lnTo>
                    <a:lnTo>
                      <a:pt x="42" y="31"/>
                    </a:lnTo>
                    <a:lnTo>
                      <a:pt x="47" y="41"/>
                    </a:lnTo>
                    <a:lnTo>
                      <a:pt x="52" y="50"/>
                    </a:lnTo>
                    <a:lnTo>
                      <a:pt x="55" y="58"/>
                    </a:lnTo>
                    <a:lnTo>
                      <a:pt x="57" y="60"/>
                    </a:lnTo>
                    <a:lnTo>
                      <a:pt x="61" y="63"/>
                    </a:lnTo>
                    <a:lnTo>
                      <a:pt x="64" y="65"/>
                    </a:lnTo>
                    <a:lnTo>
                      <a:pt x="70" y="67"/>
                    </a:lnTo>
                    <a:lnTo>
                      <a:pt x="76" y="71"/>
                    </a:lnTo>
                    <a:lnTo>
                      <a:pt x="84" y="75"/>
                    </a:lnTo>
                    <a:lnTo>
                      <a:pt x="93" y="81"/>
                    </a:lnTo>
                    <a:lnTo>
                      <a:pt x="104" y="87"/>
                    </a:lnTo>
                    <a:lnTo>
                      <a:pt x="113" y="96"/>
                    </a:lnTo>
                    <a:lnTo>
                      <a:pt x="122" y="106"/>
                    </a:lnTo>
                    <a:lnTo>
                      <a:pt x="129" y="118"/>
                    </a:lnTo>
                    <a:lnTo>
                      <a:pt x="132" y="133"/>
                    </a:lnTo>
                    <a:lnTo>
                      <a:pt x="125" y="147"/>
                    </a:lnTo>
                    <a:lnTo>
                      <a:pt x="120" y="161"/>
                    </a:lnTo>
                    <a:lnTo>
                      <a:pt x="113" y="174"/>
                    </a:lnTo>
                    <a:lnTo>
                      <a:pt x="106" y="187"/>
                    </a:lnTo>
                    <a:lnTo>
                      <a:pt x="106" y="185"/>
                    </a:lnTo>
                    <a:lnTo>
                      <a:pt x="106" y="184"/>
                    </a:lnTo>
                    <a:lnTo>
                      <a:pt x="106" y="181"/>
                    </a:lnTo>
                    <a:lnTo>
                      <a:pt x="106" y="180"/>
                    </a:lnTo>
                    <a:lnTo>
                      <a:pt x="100" y="181"/>
                    </a:lnTo>
                    <a:lnTo>
                      <a:pt x="98" y="184"/>
                    </a:lnTo>
                    <a:lnTo>
                      <a:pt x="94" y="186"/>
                    </a:lnTo>
                    <a:lnTo>
                      <a:pt x="92" y="186"/>
                    </a:lnTo>
                    <a:close/>
                  </a:path>
                </a:pathLst>
              </a:custGeom>
              <a:solidFill>
                <a:schemeClr val="tx1"/>
              </a:solidFill>
              <a:ln w="9525">
                <a:noFill/>
                <a:round/>
                <a:headEnd/>
                <a:tailEnd/>
              </a:ln>
            </p:spPr>
            <p:txBody>
              <a:bodyPr/>
              <a:lstStyle/>
              <a:p>
                <a:endParaRPr lang="da-DK"/>
              </a:p>
            </p:txBody>
          </p:sp>
          <p:sp>
            <p:nvSpPr>
              <p:cNvPr id="136491" name="Freeform 90"/>
              <p:cNvSpPr>
                <a:spLocks/>
              </p:cNvSpPr>
              <p:nvPr/>
            </p:nvSpPr>
            <p:spPr bwMode="auto">
              <a:xfrm>
                <a:off x="2257" y="3427"/>
                <a:ext cx="10" cy="20"/>
              </a:xfrm>
              <a:custGeom>
                <a:avLst/>
                <a:gdLst>
                  <a:gd name="T0" fmla="*/ 1 w 21"/>
                  <a:gd name="T1" fmla="*/ 5 h 40"/>
                  <a:gd name="T2" fmla="*/ 1 w 21"/>
                  <a:gd name="T3" fmla="*/ 5 h 40"/>
                  <a:gd name="T4" fmla="*/ 0 w 21"/>
                  <a:gd name="T5" fmla="*/ 5 h 40"/>
                  <a:gd name="T6" fmla="*/ 0 w 21"/>
                  <a:gd name="T7" fmla="*/ 5 h 40"/>
                  <a:gd name="T8" fmla="*/ 0 w 21"/>
                  <a:gd name="T9" fmla="*/ 5 h 40"/>
                  <a:gd name="T10" fmla="*/ 0 w 21"/>
                  <a:gd name="T11" fmla="*/ 3 h 40"/>
                  <a:gd name="T12" fmla="*/ 0 w 21"/>
                  <a:gd name="T13" fmla="*/ 3 h 40"/>
                  <a:gd name="T14" fmla="*/ 0 w 21"/>
                  <a:gd name="T15" fmla="*/ 1 h 40"/>
                  <a:gd name="T16" fmla="*/ 0 w 21"/>
                  <a:gd name="T17" fmla="*/ 1 h 40"/>
                  <a:gd name="T18" fmla="*/ 1 w 21"/>
                  <a:gd name="T19" fmla="*/ 1 h 40"/>
                  <a:gd name="T20" fmla="*/ 1 w 21"/>
                  <a:gd name="T21" fmla="*/ 0 h 40"/>
                  <a:gd name="T22" fmla="*/ 1 w 21"/>
                  <a:gd name="T23" fmla="*/ 0 h 40"/>
                  <a:gd name="T24" fmla="*/ 1 w 21"/>
                  <a:gd name="T25" fmla="*/ 0 h 40"/>
                  <a:gd name="T26" fmla="*/ 2 w 21"/>
                  <a:gd name="T27" fmla="*/ 1 h 40"/>
                  <a:gd name="T28" fmla="*/ 2 w 21"/>
                  <a:gd name="T29" fmla="*/ 3 h 40"/>
                  <a:gd name="T30" fmla="*/ 2 w 21"/>
                  <a:gd name="T31" fmla="*/ 3 h 40"/>
                  <a:gd name="T32" fmla="*/ 2 w 21"/>
                  <a:gd name="T33" fmla="*/ 5 h 40"/>
                  <a:gd name="T34" fmla="*/ 2 w 21"/>
                  <a:gd name="T35" fmla="*/ 5 h 40"/>
                  <a:gd name="T36" fmla="*/ 1 w 21"/>
                  <a:gd name="T37" fmla="*/ 5 h 40"/>
                  <a:gd name="T38" fmla="*/ 1 w 21"/>
                  <a:gd name="T39" fmla="*/ 5 h 40"/>
                  <a:gd name="T40" fmla="*/ 1 w 21"/>
                  <a:gd name="T41" fmla="*/ 5 h 40"/>
                  <a:gd name="T42" fmla="*/ 1 w 21"/>
                  <a:gd name="T43" fmla="*/ 5 h 40"/>
                  <a:gd name="T44" fmla="*/ 1 w 21"/>
                  <a:gd name="T45" fmla="*/ 5 h 40"/>
                  <a:gd name="T46" fmla="*/ 1 w 21"/>
                  <a:gd name="T47" fmla="*/ 5 h 40"/>
                  <a:gd name="T48" fmla="*/ 1 w 21"/>
                  <a:gd name="T49" fmla="*/ 5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40"/>
                  <a:gd name="T77" fmla="*/ 21 w 21"/>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40">
                    <a:moveTo>
                      <a:pt x="9" y="40"/>
                    </a:moveTo>
                    <a:lnTo>
                      <a:pt x="8" y="38"/>
                    </a:lnTo>
                    <a:lnTo>
                      <a:pt x="6" y="38"/>
                    </a:lnTo>
                    <a:lnTo>
                      <a:pt x="5" y="38"/>
                    </a:lnTo>
                    <a:lnTo>
                      <a:pt x="3" y="38"/>
                    </a:lnTo>
                    <a:lnTo>
                      <a:pt x="0" y="29"/>
                    </a:lnTo>
                    <a:lnTo>
                      <a:pt x="3" y="19"/>
                    </a:lnTo>
                    <a:lnTo>
                      <a:pt x="5" y="10"/>
                    </a:lnTo>
                    <a:lnTo>
                      <a:pt x="6" y="2"/>
                    </a:lnTo>
                    <a:lnTo>
                      <a:pt x="8" y="2"/>
                    </a:lnTo>
                    <a:lnTo>
                      <a:pt x="9" y="0"/>
                    </a:lnTo>
                    <a:lnTo>
                      <a:pt x="12" y="0"/>
                    </a:lnTo>
                    <a:lnTo>
                      <a:pt x="14" y="0"/>
                    </a:lnTo>
                    <a:lnTo>
                      <a:pt x="16" y="10"/>
                    </a:lnTo>
                    <a:lnTo>
                      <a:pt x="20" y="19"/>
                    </a:lnTo>
                    <a:lnTo>
                      <a:pt x="21" y="29"/>
                    </a:lnTo>
                    <a:lnTo>
                      <a:pt x="21" y="40"/>
                    </a:lnTo>
                    <a:lnTo>
                      <a:pt x="19" y="40"/>
                    </a:lnTo>
                    <a:lnTo>
                      <a:pt x="15" y="40"/>
                    </a:lnTo>
                    <a:lnTo>
                      <a:pt x="12" y="40"/>
                    </a:lnTo>
                    <a:lnTo>
                      <a:pt x="9" y="40"/>
                    </a:lnTo>
                    <a:close/>
                  </a:path>
                </a:pathLst>
              </a:custGeom>
              <a:solidFill>
                <a:srgbClr val="000066"/>
              </a:solidFill>
              <a:ln w="9525">
                <a:noFill/>
                <a:round/>
                <a:headEnd/>
                <a:tailEnd/>
              </a:ln>
            </p:spPr>
            <p:txBody>
              <a:bodyPr/>
              <a:lstStyle/>
              <a:p>
                <a:endParaRPr lang="da-DK"/>
              </a:p>
            </p:txBody>
          </p:sp>
          <p:sp>
            <p:nvSpPr>
              <p:cNvPr id="136492" name="Freeform 91"/>
              <p:cNvSpPr>
                <a:spLocks/>
              </p:cNvSpPr>
              <p:nvPr/>
            </p:nvSpPr>
            <p:spPr bwMode="auto">
              <a:xfrm>
                <a:off x="1694" y="3442"/>
                <a:ext cx="33" cy="3"/>
              </a:xfrm>
              <a:custGeom>
                <a:avLst/>
                <a:gdLst>
                  <a:gd name="T0" fmla="*/ 2 w 64"/>
                  <a:gd name="T1" fmla="*/ 1 h 6"/>
                  <a:gd name="T2" fmla="*/ 2 w 64"/>
                  <a:gd name="T3" fmla="*/ 1 h 6"/>
                  <a:gd name="T4" fmla="*/ 1 w 64"/>
                  <a:gd name="T5" fmla="*/ 1 h 6"/>
                  <a:gd name="T6" fmla="*/ 1 w 64"/>
                  <a:gd name="T7" fmla="*/ 1 h 6"/>
                  <a:gd name="T8" fmla="*/ 0 w 64"/>
                  <a:gd name="T9" fmla="*/ 1 h 6"/>
                  <a:gd name="T10" fmla="*/ 0 w 64"/>
                  <a:gd name="T11" fmla="*/ 1 h 6"/>
                  <a:gd name="T12" fmla="*/ 0 w 64"/>
                  <a:gd name="T13" fmla="*/ 1 h 6"/>
                  <a:gd name="T14" fmla="*/ 0 w 64"/>
                  <a:gd name="T15" fmla="*/ 1 h 6"/>
                  <a:gd name="T16" fmla="*/ 1 w 64"/>
                  <a:gd name="T17" fmla="*/ 0 h 6"/>
                  <a:gd name="T18" fmla="*/ 2 w 64"/>
                  <a:gd name="T19" fmla="*/ 0 h 6"/>
                  <a:gd name="T20" fmla="*/ 3 w 64"/>
                  <a:gd name="T21" fmla="*/ 0 h 6"/>
                  <a:gd name="T22" fmla="*/ 3 w 64"/>
                  <a:gd name="T23" fmla="*/ 0 h 6"/>
                  <a:gd name="T24" fmla="*/ 5 w 64"/>
                  <a:gd name="T25" fmla="*/ 1 h 6"/>
                  <a:gd name="T26" fmla="*/ 6 w 64"/>
                  <a:gd name="T27" fmla="*/ 1 h 6"/>
                  <a:gd name="T28" fmla="*/ 7 w 64"/>
                  <a:gd name="T29" fmla="*/ 1 h 6"/>
                  <a:gd name="T30" fmla="*/ 8 w 64"/>
                  <a:gd name="T31" fmla="*/ 1 h 6"/>
                  <a:gd name="T32" fmla="*/ 9 w 64"/>
                  <a:gd name="T33" fmla="*/ 1 h 6"/>
                  <a:gd name="T34" fmla="*/ 9 w 64"/>
                  <a:gd name="T35" fmla="*/ 1 h 6"/>
                  <a:gd name="T36" fmla="*/ 9 w 64"/>
                  <a:gd name="T37" fmla="*/ 1 h 6"/>
                  <a:gd name="T38" fmla="*/ 9 w 64"/>
                  <a:gd name="T39" fmla="*/ 1 h 6"/>
                  <a:gd name="T40" fmla="*/ 9 w 64"/>
                  <a:gd name="T41" fmla="*/ 1 h 6"/>
                  <a:gd name="T42" fmla="*/ 8 w 64"/>
                  <a:gd name="T43" fmla="*/ 1 h 6"/>
                  <a:gd name="T44" fmla="*/ 7 w 64"/>
                  <a:gd name="T45" fmla="*/ 1 h 6"/>
                  <a:gd name="T46" fmla="*/ 6 w 64"/>
                  <a:gd name="T47" fmla="*/ 1 h 6"/>
                  <a:gd name="T48" fmla="*/ 5 w 64"/>
                  <a:gd name="T49" fmla="*/ 1 h 6"/>
                  <a:gd name="T50" fmla="*/ 5 w 64"/>
                  <a:gd name="T51" fmla="*/ 1 h 6"/>
                  <a:gd name="T52" fmla="*/ 4 w 64"/>
                  <a:gd name="T53" fmla="*/ 1 h 6"/>
                  <a:gd name="T54" fmla="*/ 3 w 64"/>
                  <a:gd name="T55" fmla="*/ 1 h 6"/>
                  <a:gd name="T56" fmla="*/ 2 w 64"/>
                  <a:gd name="T57" fmla="*/ 1 h 6"/>
                  <a:gd name="T58" fmla="*/ 2 w 64"/>
                  <a:gd name="T59" fmla="*/ 1 h 6"/>
                  <a:gd name="T60" fmla="*/ 2 w 64"/>
                  <a:gd name="T61" fmla="*/ 1 h 6"/>
                  <a:gd name="T62" fmla="*/ 2 w 64"/>
                  <a:gd name="T63" fmla="*/ 1 h 6"/>
                  <a:gd name="T64" fmla="*/ 2 w 64"/>
                  <a:gd name="T65" fmla="*/ 1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
                  <a:gd name="T101" fmla="*/ 64 w 64"/>
                  <a:gd name="T102" fmla="*/ 6 h 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
                    <a:moveTo>
                      <a:pt x="13" y="6"/>
                    </a:moveTo>
                    <a:lnTo>
                      <a:pt x="10" y="6"/>
                    </a:lnTo>
                    <a:lnTo>
                      <a:pt x="6" y="6"/>
                    </a:lnTo>
                    <a:lnTo>
                      <a:pt x="3" y="6"/>
                    </a:lnTo>
                    <a:lnTo>
                      <a:pt x="0" y="6"/>
                    </a:lnTo>
                    <a:lnTo>
                      <a:pt x="0" y="5"/>
                    </a:lnTo>
                    <a:lnTo>
                      <a:pt x="0" y="3"/>
                    </a:lnTo>
                    <a:lnTo>
                      <a:pt x="0" y="2"/>
                    </a:lnTo>
                    <a:lnTo>
                      <a:pt x="1" y="0"/>
                    </a:lnTo>
                    <a:lnTo>
                      <a:pt x="9" y="0"/>
                    </a:lnTo>
                    <a:lnTo>
                      <a:pt x="17" y="0"/>
                    </a:lnTo>
                    <a:lnTo>
                      <a:pt x="24" y="0"/>
                    </a:lnTo>
                    <a:lnTo>
                      <a:pt x="32" y="2"/>
                    </a:lnTo>
                    <a:lnTo>
                      <a:pt x="40" y="2"/>
                    </a:lnTo>
                    <a:lnTo>
                      <a:pt x="48" y="2"/>
                    </a:lnTo>
                    <a:lnTo>
                      <a:pt x="56" y="3"/>
                    </a:lnTo>
                    <a:lnTo>
                      <a:pt x="64" y="3"/>
                    </a:lnTo>
                    <a:lnTo>
                      <a:pt x="64" y="4"/>
                    </a:lnTo>
                    <a:lnTo>
                      <a:pt x="63" y="4"/>
                    </a:lnTo>
                    <a:lnTo>
                      <a:pt x="63" y="5"/>
                    </a:lnTo>
                    <a:lnTo>
                      <a:pt x="56" y="5"/>
                    </a:lnTo>
                    <a:lnTo>
                      <a:pt x="50" y="5"/>
                    </a:lnTo>
                    <a:lnTo>
                      <a:pt x="43" y="5"/>
                    </a:lnTo>
                    <a:lnTo>
                      <a:pt x="38" y="5"/>
                    </a:lnTo>
                    <a:lnTo>
                      <a:pt x="32" y="6"/>
                    </a:lnTo>
                    <a:lnTo>
                      <a:pt x="26" y="6"/>
                    </a:lnTo>
                    <a:lnTo>
                      <a:pt x="19" y="6"/>
                    </a:lnTo>
                    <a:lnTo>
                      <a:pt x="13" y="6"/>
                    </a:lnTo>
                    <a:close/>
                  </a:path>
                </a:pathLst>
              </a:custGeom>
              <a:solidFill>
                <a:srgbClr val="000000"/>
              </a:solidFill>
              <a:ln w="9525">
                <a:noFill/>
                <a:round/>
                <a:headEnd/>
                <a:tailEnd/>
              </a:ln>
            </p:spPr>
            <p:txBody>
              <a:bodyPr/>
              <a:lstStyle/>
              <a:p>
                <a:endParaRPr lang="da-DK"/>
              </a:p>
            </p:txBody>
          </p:sp>
          <p:sp>
            <p:nvSpPr>
              <p:cNvPr id="136493" name="Freeform 92"/>
              <p:cNvSpPr>
                <a:spLocks/>
              </p:cNvSpPr>
              <p:nvPr/>
            </p:nvSpPr>
            <p:spPr bwMode="auto">
              <a:xfrm>
                <a:off x="1437" y="3389"/>
                <a:ext cx="50" cy="47"/>
              </a:xfrm>
              <a:custGeom>
                <a:avLst/>
                <a:gdLst>
                  <a:gd name="T0" fmla="*/ 0 w 101"/>
                  <a:gd name="T1" fmla="*/ 11 h 95"/>
                  <a:gd name="T2" fmla="*/ 0 w 101"/>
                  <a:gd name="T3" fmla="*/ 9 h 95"/>
                  <a:gd name="T4" fmla="*/ 1 w 101"/>
                  <a:gd name="T5" fmla="*/ 7 h 95"/>
                  <a:gd name="T6" fmla="*/ 1 w 101"/>
                  <a:gd name="T7" fmla="*/ 5 h 95"/>
                  <a:gd name="T8" fmla="*/ 2 w 101"/>
                  <a:gd name="T9" fmla="*/ 3 h 95"/>
                  <a:gd name="T10" fmla="*/ 3 w 101"/>
                  <a:gd name="T11" fmla="*/ 2 h 95"/>
                  <a:gd name="T12" fmla="*/ 5 w 101"/>
                  <a:gd name="T13" fmla="*/ 1 h 95"/>
                  <a:gd name="T14" fmla="*/ 7 w 101"/>
                  <a:gd name="T15" fmla="*/ 0 h 95"/>
                  <a:gd name="T16" fmla="*/ 9 w 101"/>
                  <a:gd name="T17" fmla="*/ 0 h 95"/>
                  <a:gd name="T18" fmla="*/ 11 w 101"/>
                  <a:gd name="T19" fmla="*/ 1 h 95"/>
                  <a:gd name="T20" fmla="*/ 11 w 101"/>
                  <a:gd name="T21" fmla="*/ 1 h 95"/>
                  <a:gd name="T22" fmla="*/ 12 w 101"/>
                  <a:gd name="T23" fmla="*/ 2 h 95"/>
                  <a:gd name="T24" fmla="*/ 12 w 101"/>
                  <a:gd name="T25" fmla="*/ 3 h 95"/>
                  <a:gd name="T26" fmla="*/ 12 w 101"/>
                  <a:gd name="T27" fmla="*/ 3 h 95"/>
                  <a:gd name="T28" fmla="*/ 11 w 101"/>
                  <a:gd name="T29" fmla="*/ 4 h 95"/>
                  <a:gd name="T30" fmla="*/ 10 w 101"/>
                  <a:gd name="T31" fmla="*/ 5 h 95"/>
                  <a:gd name="T32" fmla="*/ 8 w 101"/>
                  <a:gd name="T33" fmla="*/ 6 h 95"/>
                  <a:gd name="T34" fmla="*/ 7 w 101"/>
                  <a:gd name="T35" fmla="*/ 7 h 95"/>
                  <a:gd name="T36" fmla="*/ 6 w 101"/>
                  <a:gd name="T37" fmla="*/ 7 h 95"/>
                  <a:gd name="T38" fmla="*/ 5 w 101"/>
                  <a:gd name="T39" fmla="*/ 8 h 95"/>
                  <a:gd name="T40" fmla="*/ 4 w 101"/>
                  <a:gd name="T41" fmla="*/ 8 h 95"/>
                  <a:gd name="T42" fmla="*/ 3 w 101"/>
                  <a:gd name="T43" fmla="*/ 9 h 95"/>
                  <a:gd name="T44" fmla="*/ 2 w 101"/>
                  <a:gd name="T45" fmla="*/ 10 h 95"/>
                  <a:gd name="T46" fmla="*/ 1 w 101"/>
                  <a:gd name="T47" fmla="*/ 11 h 95"/>
                  <a:gd name="T48" fmla="*/ 0 w 101"/>
                  <a:gd name="T49" fmla="*/ 11 h 95"/>
                  <a:gd name="T50" fmla="*/ 0 w 101"/>
                  <a:gd name="T51" fmla="*/ 11 h 95"/>
                  <a:gd name="T52" fmla="*/ 0 w 101"/>
                  <a:gd name="T53" fmla="*/ 11 h 95"/>
                  <a:gd name="T54" fmla="*/ 0 w 101"/>
                  <a:gd name="T55" fmla="*/ 11 h 95"/>
                  <a:gd name="T56" fmla="*/ 0 w 101"/>
                  <a:gd name="T57" fmla="*/ 11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
                  <a:gd name="T88" fmla="*/ 0 h 95"/>
                  <a:gd name="T89" fmla="*/ 101 w 101"/>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 h="95">
                    <a:moveTo>
                      <a:pt x="0" y="95"/>
                    </a:moveTo>
                    <a:lnTo>
                      <a:pt x="5" y="76"/>
                    </a:lnTo>
                    <a:lnTo>
                      <a:pt x="10" y="59"/>
                    </a:lnTo>
                    <a:lnTo>
                      <a:pt x="15" y="44"/>
                    </a:lnTo>
                    <a:lnTo>
                      <a:pt x="22" y="29"/>
                    </a:lnTo>
                    <a:lnTo>
                      <a:pt x="30" y="18"/>
                    </a:lnTo>
                    <a:lnTo>
                      <a:pt x="43" y="8"/>
                    </a:lnTo>
                    <a:lnTo>
                      <a:pt x="58" y="3"/>
                    </a:lnTo>
                    <a:lnTo>
                      <a:pt x="79" y="0"/>
                    </a:lnTo>
                    <a:lnTo>
                      <a:pt x="88" y="10"/>
                    </a:lnTo>
                    <a:lnTo>
                      <a:pt x="94" y="15"/>
                    </a:lnTo>
                    <a:lnTo>
                      <a:pt x="97" y="21"/>
                    </a:lnTo>
                    <a:lnTo>
                      <a:pt x="101" y="27"/>
                    </a:lnTo>
                    <a:lnTo>
                      <a:pt x="97" y="31"/>
                    </a:lnTo>
                    <a:lnTo>
                      <a:pt x="89" y="37"/>
                    </a:lnTo>
                    <a:lnTo>
                      <a:pt x="80" y="43"/>
                    </a:lnTo>
                    <a:lnTo>
                      <a:pt x="70" y="50"/>
                    </a:lnTo>
                    <a:lnTo>
                      <a:pt x="59" y="56"/>
                    </a:lnTo>
                    <a:lnTo>
                      <a:pt x="49" y="61"/>
                    </a:lnTo>
                    <a:lnTo>
                      <a:pt x="40" y="66"/>
                    </a:lnTo>
                    <a:lnTo>
                      <a:pt x="34" y="69"/>
                    </a:lnTo>
                    <a:lnTo>
                      <a:pt x="26" y="76"/>
                    </a:lnTo>
                    <a:lnTo>
                      <a:pt x="18" y="83"/>
                    </a:lnTo>
                    <a:lnTo>
                      <a:pt x="9" y="91"/>
                    </a:lnTo>
                    <a:lnTo>
                      <a:pt x="0" y="95"/>
                    </a:lnTo>
                    <a:close/>
                  </a:path>
                </a:pathLst>
              </a:custGeom>
              <a:solidFill>
                <a:srgbClr val="000000"/>
              </a:solidFill>
              <a:ln w="9525">
                <a:noFill/>
                <a:round/>
                <a:headEnd/>
                <a:tailEnd/>
              </a:ln>
            </p:spPr>
            <p:txBody>
              <a:bodyPr/>
              <a:lstStyle/>
              <a:p>
                <a:endParaRPr lang="da-DK"/>
              </a:p>
            </p:txBody>
          </p:sp>
          <p:sp>
            <p:nvSpPr>
              <p:cNvPr id="136494" name="Freeform 93"/>
              <p:cNvSpPr>
                <a:spLocks/>
              </p:cNvSpPr>
              <p:nvPr/>
            </p:nvSpPr>
            <p:spPr bwMode="auto">
              <a:xfrm>
                <a:off x="1451" y="3288"/>
                <a:ext cx="98" cy="141"/>
              </a:xfrm>
              <a:custGeom>
                <a:avLst/>
                <a:gdLst>
                  <a:gd name="T0" fmla="*/ 10 w 195"/>
                  <a:gd name="T1" fmla="*/ 34 h 283"/>
                  <a:gd name="T2" fmla="*/ 9 w 195"/>
                  <a:gd name="T3" fmla="*/ 32 h 283"/>
                  <a:gd name="T4" fmla="*/ 9 w 195"/>
                  <a:gd name="T5" fmla="*/ 30 h 283"/>
                  <a:gd name="T6" fmla="*/ 10 w 195"/>
                  <a:gd name="T7" fmla="*/ 30 h 283"/>
                  <a:gd name="T8" fmla="*/ 10 w 195"/>
                  <a:gd name="T9" fmla="*/ 27 h 283"/>
                  <a:gd name="T10" fmla="*/ 8 w 195"/>
                  <a:gd name="T11" fmla="*/ 25 h 283"/>
                  <a:gd name="T12" fmla="*/ 6 w 195"/>
                  <a:gd name="T13" fmla="*/ 24 h 283"/>
                  <a:gd name="T14" fmla="*/ 4 w 195"/>
                  <a:gd name="T15" fmla="*/ 24 h 283"/>
                  <a:gd name="T16" fmla="*/ 3 w 195"/>
                  <a:gd name="T17" fmla="*/ 25 h 283"/>
                  <a:gd name="T18" fmla="*/ 2 w 195"/>
                  <a:gd name="T19" fmla="*/ 25 h 283"/>
                  <a:gd name="T20" fmla="*/ 1 w 195"/>
                  <a:gd name="T21" fmla="*/ 25 h 283"/>
                  <a:gd name="T22" fmla="*/ 1 w 195"/>
                  <a:gd name="T23" fmla="*/ 24 h 283"/>
                  <a:gd name="T24" fmla="*/ 3 w 195"/>
                  <a:gd name="T25" fmla="*/ 23 h 283"/>
                  <a:gd name="T26" fmla="*/ 4 w 195"/>
                  <a:gd name="T27" fmla="*/ 19 h 283"/>
                  <a:gd name="T28" fmla="*/ 5 w 195"/>
                  <a:gd name="T29" fmla="*/ 16 h 283"/>
                  <a:gd name="T30" fmla="*/ 6 w 195"/>
                  <a:gd name="T31" fmla="*/ 16 h 283"/>
                  <a:gd name="T32" fmla="*/ 7 w 195"/>
                  <a:gd name="T33" fmla="*/ 17 h 283"/>
                  <a:gd name="T34" fmla="*/ 7 w 195"/>
                  <a:gd name="T35" fmla="*/ 19 h 283"/>
                  <a:gd name="T36" fmla="*/ 9 w 195"/>
                  <a:gd name="T37" fmla="*/ 20 h 283"/>
                  <a:gd name="T38" fmla="*/ 11 w 195"/>
                  <a:gd name="T39" fmla="*/ 19 h 283"/>
                  <a:gd name="T40" fmla="*/ 11 w 195"/>
                  <a:gd name="T41" fmla="*/ 14 h 283"/>
                  <a:gd name="T42" fmla="*/ 9 w 195"/>
                  <a:gd name="T43" fmla="*/ 5 h 283"/>
                  <a:gd name="T44" fmla="*/ 8 w 195"/>
                  <a:gd name="T45" fmla="*/ 1 h 283"/>
                  <a:gd name="T46" fmla="*/ 8 w 195"/>
                  <a:gd name="T47" fmla="*/ 0 h 283"/>
                  <a:gd name="T48" fmla="*/ 9 w 195"/>
                  <a:gd name="T49" fmla="*/ 0 h 283"/>
                  <a:gd name="T50" fmla="*/ 10 w 195"/>
                  <a:gd name="T51" fmla="*/ 0 h 283"/>
                  <a:gd name="T52" fmla="*/ 12 w 195"/>
                  <a:gd name="T53" fmla="*/ 0 h 283"/>
                  <a:gd name="T54" fmla="*/ 13 w 195"/>
                  <a:gd name="T55" fmla="*/ 0 h 283"/>
                  <a:gd name="T56" fmla="*/ 15 w 195"/>
                  <a:gd name="T57" fmla="*/ 2 h 283"/>
                  <a:gd name="T58" fmla="*/ 19 w 195"/>
                  <a:gd name="T59" fmla="*/ 6 h 283"/>
                  <a:gd name="T60" fmla="*/ 23 w 195"/>
                  <a:gd name="T61" fmla="*/ 10 h 283"/>
                  <a:gd name="T62" fmla="*/ 25 w 195"/>
                  <a:gd name="T63" fmla="*/ 15 h 283"/>
                  <a:gd name="T64" fmla="*/ 23 w 195"/>
                  <a:gd name="T65" fmla="*/ 17 h 283"/>
                  <a:gd name="T66" fmla="*/ 22 w 195"/>
                  <a:gd name="T67" fmla="*/ 18 h 283"/>
                  <a:gd name="T68" fmla="*/ 21 w 195"/>
                  <a:gd name="T69" fmla="*/ 19 h 283"/>
                  <a:gd name="T70" fmla="*/ 20 w 195"/>
                  <a:gd name="T71" fmla="*/ 21 h 283"/>
                  <a:gd name="T72" fmla="*/ 17 w 195"/>
                  <a:gd name="T73" fmla="*/ 27 h 283"/>
                  <a:gd name="T74" fmla="*/ 16 w 195"/>
                  <a:gd name="T75" fmla="*/ 31 h 283"/>
                  <a:gd name="T76" fmla="*/ 15 w 195"/>
                  <a:gd name="T77" fmla="*/ 31 h 283"/>
                  <a:gd name="T78" fmla="*/ 14 w 195"/>
                  <a:gd name="T79" fmla="*/ 31 h 283"/>
                  <a:gd name="T80" fmla="*/ 13 w 195"/>
                  <a:gd name="T81" fmla="*/ 31 h 283"/>
                  <a:gd name="T82" fmla="*/ 13 w 195"/>
                  <a:gd name="T83" fmla="*/ 32 h 283"/>
                  <a:gd name="T84" fmla="*/ 13 w 195"/>
                  <a:gd name="T85" fmla="*/ 32 h 283"/>
                  <a:gd name="T86" fmla="*/ 14 w 195"/>
                  <a:gd name="T87" fmla="*/ 32 h 283"/>
                  <a:gd name="T88" fmla="*/ 14 w 195"/>
                  <a:gd name="T89" fmla="*/ 32 h 283"/>
                  <a:gd name="T90" fmla="*/ 14 w 195"/>
                  <a:gd name="T91" fmla="*/ 33 h 283"/>
                  <a:gd name="T92" fmla="*/ 13 w 195"/>
                  <a:gd name="T93" fmla="*/ 33 h 283"/>
                  <a:gd name="T94" fmla="*/ 12 w 195"/>
                  <a:gd name="T95" fmla="*/ 32 h 283"/>
                  <a:gd name="T96" fmla="*/ 11 w 195"/>
                  <a:gd name="T97" fmla="*/ 33 h 283"/>
                  <a:gd name="T98" fmla="*/ 11 w 195"/>
                  <a:gd name="T99" fmla="*/ 33 h 283"/>
                  <a:gd name="T100" fmla="*/ 11 w 195"/>
                  <a:gd name="T101" fmla="*/ 33 h 283"/>
                  <a:gd name="T102" fmla="*/ 12 w 195"/>
                  <a:gd name="T103" fmla="*/ 34 h 283"/>
                  <a:gd name="T104" fmla="*/ 12 w 195"/>
                  <a:gd name="T105" fmla="*/ 34 h 283"/>
                  <a:gd name="T106" fmla="*/ 11 w 195"/>
                  <a:gd name="T107" fmla="*/ 35 h 283"/>
                  <a:gd name="T108" fmla="*/ 11 w 195"/>
                  <a:gd name="T109" fmla="*/ 35 h 283"/>
                  <a:gd name="T110" fmla="*/ 11 w 195"/>
                  <a:gd name="T111" fmla="*/ 35 h 2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5"/>
                  <a:gd name="T169" fmla="*/ 0 h 283"/>
                  <a:gd name="T170" fmla="*/ 195 w 195"/>
                  <a:gd name="T171" fmla="*/ 283 h 2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5" h="283">
                    <a:moveTo>
                      <a:pt x="81" y="283"/>
                    </a:moveTo>
                    <a:lnTo>
                      <a:pt x="75" y="274"/>
                    </a:lnTo>
                    <a:lnTo>
                      <a:pt x="71" y="266"/>
                    </a:lnTo>
                    <a:lnTo>
                      <a:pt x="67" y="257"/>
                    </a:lnTo>
                    <a:lnTo>
                      <a:pt x="65" y="249"/>
                    </a:lnTo>
                    <a:lnTo>
                      <a:pt x="69" y="247"/>
                    </a:lnTo>
                    <a:lnTo>
                      <a:pt x="74" y="244"/>
                    </a:lnTo>
                    <a:lnTo>
                      <a:pt x="79" y="240"/>
                    </a:lnTo>
                    <a:lnTo>
                      <a:pt x="83" y="237"/>
                    </a:lnTo>
                    <a:lnTo>
                      <a:pt x="80" y="222"/>
                    </a:lnTo>
                    <a:lnTo>
                      <a:pt x="72" y="209"/>
                    </a:lnTo>
                    <a:lnTo>
                      <a:pt x="61" y="200"/>
                    </a:lnTo>
                    <a:lnTo>
                      <a:pt x="50" y="193"/>
                    </a:lnTo>
                    <a:lnTo>
                      <a:pt x="44" y="194"/>
                    </a:lnTo>
                    <a:lnTo>
                      <a:pt x="37" y="195"/>
                    </a:lnTo>
                    <a:lnTo>
                      <a:pt x="31" y="196"/>
                    </a:lnTo>
                    <a:lnTo>
                      <a:pt x="26" y="199"/>
                    </a:lnTo>
                    <a:lnTo>
                      <a:pt x="20" y="200"/>
                    </a:lnTo>
                    <a:lnTo>
                      <a:pt x="14" y="202"/>
                    </a:lnTo>
                    <a:lnTo>
                      <a:pt x="10" y="203"/>
                    </a:lnTo>
                    <a:lnTo>
                      <a:pt x="5" y="203"/>
                    </a:lnTo>
                    <a:lnTo>
                      <a:pt x="4" y="201"/>
                    </a:lnTo>
                    <a:lnTo>
                      <a:pt x="3" y="198"/>
                    </a:lnTo>
                    <a:lnTo>
                      <a:pt x="1" y="195"/>
                    </a:lnTo>
                    <a:lnTo>
                      <a:pt x="0" y="193"/>
                    </a:lnTo>
                    <a:lnTo>
                      <a:pt x="19" y="186"/>
                    </a:lnTo>
                    <a:lnTo>
                      <a:pt x="27" y="171"/>
                    </a:lnTo>
                    <a:lnTo>
                      <a:pt x="29" y="154"/>
                    </a:lnTo>
                    <a:lnTo>
                      <a:pt x="29" y="136"/>
                    </a:lnTo>
                    <a:lnTo>
                      <a:pt x="33" y="133"/>
                    </a:lnTo>
                    <a:lnTo>
                      <a:pt x="36" y="131"/>
                    </a:lnTo>
                    <a:lnTo>
                      <a:pt x="41" y="128"/>
                    </a:lnTo>
                    <a:lnTo>
                      <a:pt x="46" y="128"/>
                    </a:lnTo>
                    <a:lnTo>
                      <a:pt x="49" y="136"/>
                    </a:lnTo>
                    <a:lnTo>
                      <a:pt x="51" y="145"/>
                    </a:lnTo>
                    <a:lnTo>
                      <a:pt x="56" y="153"/>
                    </a:lnTo>
                    <a:lnTo>
                      <a:pt x="61" y="158"/>
                    </a:lnTo>
                    <a:lnTo>
                      <a:pt x="67" y="162"/>
                    </a:lnTo>
                    <a:lnTo>
                      <a:pt x="74" y="163"/>
                    </a:lnTo>
                    <a:lnTo>
                      <a:pt x="81" y="158"/>
                    </a:lnTo>
                    <a:lnTo>
                      <a:pt x="89" y="149"/>
                    </a:lnTo>
                    <a:lnTo>
                      <a:pt x="88" y="112"/>
                    </a:lnTo>
                    <a:lnTo>
                      <a:pt x="81" y="77"/>
                    </a:lnTo>
                    <a:lnTo>
                      <a:pt x="72" y="43"/>
                    </a:lnTo>
                    <a:lnTo>
                      <a:pt x="60" y="11"/>
                    </a:lnTo>
                    <a:lnTo>
                      <a:pt x="60" y="9"/>
                    </a:lnTo>
                    <a:lnTo>
                      <a:pt x="60" y="7"/>
                    </a:lnTo>
                    <a:lnTo>
                      <a:pt x="60" y="5"/>
                    </a:lnTo>
                    <a:lnTo>
                      <a:pt x="61" y="4"/>
                    </a:lnTo>
                    <a:lnTo>
                      <a:pt x="67" y="3"/>
                    </a:lnTo>
                    <a:lnTo>
                      <a:pt x="73" y="2"/>
                    </a:lnTo>
                    <a:lnTo>
                      <a:pt x="77" y="0"/>
                    </a:lnTo>
                    <a:lnTo>
                      <a:pt x="83" y="0"/>
                    </a:lnTo>
                    <a:lnTo>
                      <a:pt x="89" y="0"/>
                    </a:lnTo>
                    <a:lnTo>
                      <a:pt x="95" y="2"/>
                    </a:lnTo>
                    <a:lnTo>
                      <a:pt x="102" y="4"/>
                    </a:lnTo>
                    <a:lnTo>
                      <a:pt x="107" y="7"/>
                    </a:lnTo>
                    <a:lnTo>
                      <a:pt x="119" y="19"/>
                    </a:lnTo>
                    <a:lnTo>
                      <a:pt x="133" y="33"/>
                    </a:lnTo>
                    <a:lnTo>
                      <a:pt x="149" y="50"/>
                    </a:lnTo>
                    <a:lnTo>
                      <a:pt x="164" y="68"/>
                    </a:lnTo>
                    <a:lnTo>
                      <a:pt x="178" y="87"/>
                    </a:lnTo>
                    <a:lnTo>
                      <a:pt x="188" y="106"/>
                    </a:lnTo>
                    <a:lnTo>
                      <a:pt x="195" y="124"/>
                    </a:lnTo>
                    <a:lnTo>
                      <a:pt x="194" y="140"/>
                    </a:lnTo>
                    <a:lnTo>
                      <a:pt x="182" y="143"/>
                    </a:lnTo>
                    <a:lnTo>
                      <a:pt x="174" y="146"/>
                    </a:lnTo>
                    <a:lnTo>
                      <a:pt x="169" y="149"/>
                    </a:lnTo>
                    <a:lnTo>
                      <a:pt x="165" y="154"/>
                    </a:lnTo>
                    <a:lnTo>
                      <a:pt x="162" y="158"/>
                    </a:lnTo>
                    <a:lnTo>
                      <a:pt x="159" y="165"/>
                    </a:lnTo>
                    <a:lnTo>
                      <a:pt x="157" y="175"/>
                    </a:lnTo>
                    <a:lnTo>
                      <a:pt x="152" y="186"/>
                    </a:lnTo>
                    <a:lnTo>
                      <a:pt x="136" y="222"/>
                    </a:lnTo>
                    <a:lnTo>
                      <a:pt x="128" y="240"/>
                    </a:lnTo>
                    <a:lnTo>
                      <a:pt x="124" y="248"/>
                    </a:lnTo>
                    <a:lnTo>
                      <a:pt x="121" y="251"/>
                    </a:lnTo>
                    <a:lnTo>
                      <a:pt x="117" y="252"/>
                    </a:lnTo>
                    <a:lnTo>
                      <a:pt x="111" y="252"/>
                    </a:lnTo>
                    <a:lnTo>
                      <a:pt x="106" y="253"/>
                    </a:lnTo>
                    <a:lnTo>
                      <a:pt x="101" y="253"/>
                    </a:lnTo>
                    <a:lnTo>
                      <a:pt x="101" y="254"/>
                    </a:lnTo>
                    <a:lnTo>
                      <a:pt x="101" y="256"/>
                    </a:lnTo>
                    <a:lnTo>
                      <a:pt x="101" y="257"/>
                    </a:lnTo>
                    <a:lnTo>
                      <a:pt x="101" y="259"/>
                    </a:lnTo>
                    <a:lnTo>
                      <a:pt x="104" y="260"/>
                    </a:lnTo>
                    <a:lnTo>
                      <a:pt x="106" y="260"/>
                    </a:lnTo>
                    <a:lnTo>
                      <a:pt x="110" y="261"/>
                    </a:lnTo>
                    <a:lnTo>
                      <a:pt x="112" y="262"/>
                    </a:lnTo>
                    <a:lnTo>
                      <a:pt x="111" y="263"/>
                    </a:lnTo>
                    <a:lnTo>
                      <a:pt x="110" y="264"/>
                    </a:lnTo>
                    <a:lnTo>
                      <a:pt x="109" y="267"/>
                    </a:lnTo>
                    <a:lnTo>
                      <a:pt x="107" y="268"/>
                    </a:lnTo>
                    <a:lnTo>
                      <a:pt x="98" y="264"/>
                    </a:lnTo>
                    <a:lnTo>
                      <a:pt x="92" y="263"/>
                    </a:lnTo>
                    <a:lnTo>
                      <a:pt x="89" y="262"/>
                    </a:lnTo>
                    <a:lnTo>
                      <a:pt x="86" y="262"/>
                    </a:lnTo>
                    <a:lnTo>
                      <a:pt x="84" y="264"/>
                    </a:lnTo>
                    <a:lnTo>
                      <a:pt x="83" y="266"/>
                    </a:lnTo>
                    <a:lnTo>
                      <a:pt x="83" y="268"/>
                    </a:lnTo>
                    <a:lnTo>
                      <a:pt x="84" y="270"/>
                    </a:lnTo>
                    <a:lnTo>
                      <a:pt x="88" y="271"/>
                    </a:lnTo>
                    <a:lnTo>
                      <a:pt x="91" y="271"/>
                    </a:lnTo>
                    <a:lnTo>
                      <a:pt x="95" y="272"/>
                    </a:lnTo>
                    <a:lnTo>
                      <a:pt x="98" y="272"/>
                    </a:lnTo>
                    <a:lnTo>
                      <a:pt x="94" y="277"/>
                    </a:lnTo>
                    <a:lnTo>
                      <a:pt x="89" y="279"/>
                    </a:lnTo>
                    <a:lnTo>
                      <a:pt x="86" y="282"/>
                    </a:lnTo>
                    <a:lnTo>
                      <a:pt x="81" y="283"/>
                    </a:lnTo>
                    <a:close/>
                  </a:path>
                </a:pathLst>
              </a:custGeom>
              <a:solidFill>
                <a:srgbClr val="F2D8CC"/>
              </a:solidFill>
              <a:ln w="9525">
                <a:noFill/>
                <a:round/>
                <a:headEnd/>
                <a:tailEnd/>
              </a:ln>
            </p:spPr>
            <p:txBody>
              <a:bodyPr/>
              <a:lstStyle/>
              <a:p>
                <a:endParaRPr lang="da-DK"/>
              </a:p>
            </p:txBody>
          </p:sp>
          <p:sp>
            <p:nvSpPr>
              <p:cNvPr id="136495" name="Freeform 94"/>
              <p:cNvSpPr>
                <a:spLocks/>
              </p:cNvSpPr>
              <p:nvPr/>
            </p:nvSpPr>
            <p:spPr bwMode="auto">
              <a:xfrm>
                <a:off x="2233" y="3283"/>
                <a:ext cx="78" cy="137"/>
              </a:xfrm>
              <a:custGeom>
                <a:avLst/>
                <a:gdLst>
                  <a:gd name="T0" fmla="*/ 10 w 157"/>
                  <a:gd name="T1" fmla="*/ 33 h 276"/>
                  <a:gd name="T2" fmla="*/ 9 w 157"/>
                  <a:gd name="T3" fmla="*/ 32 h 276"/>
                  <a:gd name="T4" fmla="*/ 7 w 157"/>
                  <a:gd name="T5" fmla="*/ 30 h 276"/>
                  <a:gd name="T6" fmla="*/ 6 w 157"/>
                  <a:gd name="T7" fmla="*/ 28 h 276"/>
                  <a:gd name="T8" fmla="*/ 5 w 157"/>
                  <a:gd name="T9" fmla="*/ 25 h 276"/>
                  <a:gd name="T10" fmla="*/ 4 w 157"/>
                  <a:gd name="T11" fmla="*/ 23 h 276"/>
                  <a:gd name="T12" fmla="*/ 2 w 157"/>
                  <a:gd name="T13" fmla="*/ 20 h 276"/>
                  <a:gd name="T14" fmla="*/ 0 w 157"/>
                  <a:gd name="T15" fmla="*/ 19 h 276"/>
                  <a:gd name="T16" fmla="*/ 0 w 157"/>
                  <a:gd name="T17" fmla="*/ 15 h 276"/>
                  <a:gd name="T18" fmla="*/ 2 w 157"/>
                  <a:gd name="T19" fmla="*/ 8 h 276"/>
                  <a:gd name="T20" fmla="*/ 5 w 157"/>
                  <a:gd name="T21" fmla="*/ 2 h 276"/>
                  <a:gd name="T22" fmla="*/ 10 w 157"/>
                  <a:gd name="T23" fmla="*/ 0 h 276"/>
                  <a:gd name="T24" fmla="*/ 14 w 157"/>
                  <a:gd name="T25" fmla="*/ 1 h 276"/>
                  <a:gd name="T26" fmla="*/ 15 w 157"/>
                  <a:gd name="T27" fmla="*/ 5 h 276"/>
                  <a:gd name="T28" fmla="*/ 14 w 157"/>
                  <a:gd name="T29" fmla="*/ 8 h 276"/>
                  <a:gd name="T30" fmla="*/ 11 w 157"/>
                  <a:gd name="T31" fmla="*/ 11 h 276"/>
                  <a:gd name="T32" fmla="*/ 10 w 157"/>
                  <a:gd name="T33" fmla="*/ 14 h 276"/>
                  <a:gd name="T34" fmla="*/ 10 w 157"/>
                  <a:gd name="T35" fmla="*/ 17 h 276"/>
                  <a:gd name="T36" fmla="*/ 13 w 157"/>
                  <a:gd name="T37" fmla="*/ 20 h 276"/>
                  <a:gd name="T38" fmla="*/ 14 w 157"/>
                  <a:gd name="T39" fmla="*/ 19 h 276"/>
                  <a:gd name="T40" fmla="*/ 15 w 157"/>
                  <a:gd name="T41" fmla="*/ 18 h 276"/>
                  <a:gd name="T42" fmla="*/ 15 w 157"/>
                  <a:gd name="T43" fmla="*/ 16 h 276"/>
                  <a:gd name="T44" fmla="*/ 16 w 157"/>
                  <a:gd name="T45" fmla="*/ 15 h 276"/>
                  <a:gd name="T46" fmla="*/ 16 w 157"/>
                  <a:gd name="T47" fmla="*/ 15 h 276"/>
                  <a:gd name="T48" fmla="*/ 17 w 157"/>
                  <a:gd name="T49" fmla="*/ 16 h 276"/>
                  <a:gd name="T50" fmla="*/ 18 w 157"/>
                  <a:gd name="T51" fmla="*/ 19 h 276"/>
                  <a:gd name="T52" fmla="*/ 18 w 157"/>
                  <a:gd name="T53" fmla="*/ 21 h 276"/>
                  <a:gd name="T54" fmla="*/ 18 w 157"/>
                  <a:gd name="T55" fmla="*/ 22 h 276"/>
                  <a:gd name="T56" fmla="*/ 18 w 157"/>
                  <a:gd name="T57" fmla="*/ 22 h 276"/>
                  <a:gd name="T58" fmla="*/ 18 w 157"/>
                  <a:gd name="T59" fmla="*/ 23 h 276"/>
                  <a:gd name="T60" fmla="*/ 19 w 157"/>
                  <a:gd name="T61" fmla="*/ 23 h 276"/>
                  <a:gd name="T62" fmla="*/ 19 w 157"/>
                  <a:gd name="T63" fmla="*/ 23 h 276"/>
                  <a:gd name="T64" fmla="*/ 18 w 157"/>
                  <a:gd name="T65" fmla="*/ 24 h 276"/>
                  <a:gd name="T66" fmla="*/ 17 w 157"/>
                  <a:gd name="T67" fmla="*/ 24 h 276"/>
                  <a:gd name="T68" fmla="*/ 16 w 157"/>
                  <a:gd name="T69" fmla="*/ 24 h 276"/>
                  <a:gd name="T70" fmla="*/ 16 w 157"/>
                  <a:gd name="T71" fmla="*/ 24 h 276"/>
                  <a:gd name="T72" fmla="*/ 17 w 157"/>
                  <a:gd name="T73" fmla="*/ 25 h 276"/>
                  <a:gd name="T74" fmla="*/ 18 w 157"/>
                  <a:gd name="T75" fmla="*/ 25 h 276"/>
                  <a:gd name="T76" fmla="*/ 18 w 157"/>
                  <a:gd name="T77" fmla="*/ 25 h 276"/>
                  <a:gd name="T78" fmla="*/ 19 w 157"/>
                  <a:gd name="T79" fmla="*/ 25 h 276"/>
                  <a:gd name="T80" fmla="*/ 18 w 157"/>
                  <a:gd name="T81" fmla="*/ 26 h 276"/>
                  <a:gd name="T82" fmla="*/ 17 w 157"/>
                  <a:gd name="T83" fmla="*/ 26 h 276"/>
                  <a:gd name="T84" fmla="*/ 16 w 157"/>
                  <a:gd name="T85" fmla="*/ 26 h 276"/>
                  <a:gd name="T86" fmla="*/ 16 w 157"/>
                  <a:gd name="T87" fmla="*/ 27 h 276"/>
                  <a:gd name="T88" fmla="*/ 17 w 157"/>
                  <a:gd name="T89" fmla="*/ 27 h 276"/>
                  <a:gd name="T90" fmla="*/ 18 w 157"/>
                  <a:gd name="T91" fmla="*/ 27 h 276"/>
                  <a:gd name="T92" fmla="*/ 18 w 157"/>
                  <a:gd name="T93" fmla="*/ 27 h 276"/>
                  <a:gd name="T94" fmla="*/ 18 w 157"/>
                  <a:gd name="T95" fmla="*/ 27 h 276"/>
                  <a:gd name="T96" fmla="*/ 17 w 157"/>
                  <a:gd name="T97" fmla="*/ 28 h 276"/>
                  <a:gd name="T98" fmla="*/ 16 w 157"/>
                  <a:gd name="T99" fmla="*/ 28 h 276"/>
                  <a:gd name="T100" fmla="*/ 15 w 157"/>
                  <a:gd name="T101" fmla="*/ 28 h 276"/>
                  <a:gd name="T102" fmla="*/ 15 w 157"/>
                  <a:gd name="T103" fmla="*/ 28 h 276"/>
                  <a:gd name="T104" fmla="*/ 17 w 157"/>
                  <a:gd name="T105" fmla="*/ 29 h 276"/>
                  <a:gd name="T106" fmla="*/ 18 w 157"/>
                  <a:gd name="T107" fmla="*/ 29 h 276"/>
                  <a:gd name="T108" fmla="*/ 18 w 157"/>
                  <a:gd name="T109" fmla="*/ 30 h 276"/>
                  <a:gd name="T110" fmla="*/ 16 w 157"/>
                  <a:gd name="T111" fmla="*/ 32 h 276"/>
                  <a:gd name="T112" fmla="*/ 14 w 157"/>
                  <a:gd name="T113" fmla="*/ 33 h 276"/>
                  <a:gd name="T114" fmla="*/ 11 w 157"/>
                  <a:gd name="T115" fmla="*/ 34 h 276"/>
                  <a:gd name="T116" fmla="*/ 10 w 157"/>
                  <a:gd name="T117" fmla="*/ 34 h 276"/>
                  <a:gd name="T118" fmla="*/ 10 w 157"/>
                  <a:gd name="T119" fmla="*/ 34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7"/>
                  <a:gd name="T181" fmla="*/ 0 h 276"/>
                  <a:gd name="T182" fmla="*/ 157 w 157"/>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7" h="276">
                    <a:moveTo>
                      <a:pt x="85" y="276"/>
                    </a:moveTo>
                    <a:lnTo>
                      <a:pt x="81" y="272"/>
                    </a:lnTo>
                    <a:lnTo>
                      <a:pt x="78" y="267"/>
                    </a:lnTo>
                    <a:lnTo>
                      <a:pt x="76" y="264"/>
                    </a:lnTo>
                    <a:lnTo>
                      <a:pt x="75" y="259"/>
                    </a:lnTo>
                    <a:lnTo>
                      <a:pt x="63" y="248"/>
                    </a:lnTo>
                    <a:lnTo>
                      <a:pt x="54" y="238"/>
                    </a:lnTo>
                    <a:lnTo>
                      <a:pt x="48" y="227"/>
                    </a:lnTo>
                    <a:lnTo>
                      <a:pt x="45" y="217"/>
                    </a:lnTo>
                    <a:lnTo>
                      <a:pt x="43" y="208"/>
                    </a:lnTo>
                    <a:lnTo>
                      <a:pt x="40" y="196"/>
                    </a:lnTo>
                    <a:lnTo>
                      <a:pt x="37" y="185"/>
                    </a:lnTo>
                    <a:lnTo>
                      <a:pt x="31" y="172"/>
                    </a:lnTo>
                    <a:lnTo>
                      <a:pt x="16" y="166"/>
                    </a:lnTo>
                    <a:lnTo>
                      <a:pt x="7" y="163"/>
                    </a:lnTo>
                    <a:lnTo>
                      <a:pt x="2" y="156"/>
                    </a:lnTo>
                    <a:lnTo>
                      <a:pt x="0" y="143"/>
                    </a:lnTo>
                    <a:lnTo>
                      <a:pt x="5" y="122"/>
                    </a:lnTo>
                    <a:lnTo>
                      <a:pt x="12" y="97"/>
                    </a:lnTo>
                    <a:lnTo>
                      <a:pt x="21" y="70"/>
                    </a:lnTo>
                    <a:lnTo>
                      <a:pt x="31" y="44"/>
                    </a:lnTo>
                    <a:lnTo>
                      <a:pt x="46" y="22"/>
                    </a:lnTo>
                    <a:lnTo>
                      <a:pt x="62" y="6"/>
                    </a:lnTo>
                    <a:lnTo>
                      <a:pt x="83" y="0"/>
                    </a:lnTo>
                    <a:lnTo>
                      <a:pt x="107" y="6"/>
                    </a:lnTo>
                    <a:lnTo>
                      <a:pt x="113" y="15"/>
                    </a:lnTo>
                    <a:lnTo>
                      <a:pt x="119" y="28"/>
                    </a:lnTo>
                    <a:lnTo>
                      <a:pt x="123" y="42"/>
                    </a:lnTo>
                    <a:lnTo>
                      <a:pt x="124" y="55"/>
                    </a:lnTo>
                    <a:lnTo>
                      <a:pt x="112" y="69"/>
                    </a:lnTo>
                    <a:lnTo>
                      <a:pt x="101" y="81"/>
                    </a:lnTo>
                    <a:lnTo>
                      <a:pt x="91" y="92"/>
                    </a:lnTo>
                    <a:lnTo>
                      <a:pt x="84" y="103"/>
                    </a:lnTo>
                    <a:lnTo>
                      <a:pt x="80" y="114"/>
                    </a:lnTo>
                    <a:lnTo>
                      <a:pt x="80" y="128"/>
                    </a:lnTo>
                    <a:lnTo>
                      <a:pt x="86" y="144"/>
                    </a:lnTo>
                    <a:lnTo>
                      <a:pt x="98" y="163"/>
                    </a:lnTo>
                    <a:lnTo>
                      <a:pt x="105" y="163"/>
                    </a:lnTo>
                    <a:lnTo>
                      <a:pt x="112" y="161"/>
                    </a:lnTo>
                    <a:lnTo>
                      <a:pt x="119" y="159"/>
                    </a:lnTo>
                    <a:lnTo>
                      <a:pt x="127" y="157"/>
                    </a:lnTo>
                    <a:lnTo>
                      <a:pt x="127" y="146"/>
                    </a:lnTo>
                    <a:lnTo>
                      <a:pt x="126" y="137"/>
                    </a:lnTo>
                    <a:lnTo>
                      <a:pt x="124" y="129"/>
                    </a:lnTo>
                    <a:lnTo>
                      <a:pt x="127" y="122"/>
                    </a:lnTo>
                    <a:lnTo>
                      <a:pt x="129" y="122"/>
                    </a:lnTo>
                    <a:lnTo>
                      <a:pt x="131" y="122"/>
                    </a:lnTo>
                    <a:lnTo>
                      <a:pt x="134" y="122"/>
                    </a:lnTo>
                    <a:lnTo>
                      <a:pt x="136" y="122"/>
                    </a:lnTo>
                    <a:lnTo>
                      <a:pt x="142" y="133"/>
                    </a:lnTo>
                    <a:lnTo>
                      <a:pt x="144" y="145"/>
                    </a:lnTo>
                    <a:lnTo>
                      <a:pt x="146" y="160"/>
                    </a:lnTo>
                    <a:lnTo>
                      <a:pt x="150" y="175"/>
                    </a:lnTo>
                    <a:lnTo>
                      <a:pt x="148" y="176"/>
                    </a:lnTo>
                    <a:lnTo>
                      <a:pt x="146" y="178"/>
                    </a:lnTo>
                    <a:lnTo>
                      <a:pt x="145" y="180"/>
                    </a:lnTo>
                    <a:lnTo>
                      <a:pt x="145" y="182"/>
                    </a:lnTo>
                    <a:lnTo>
                      <a:pt x="146" y="183"/>
                    </a:lnTo>
                    <a:lnTo>
                      <a:pt x="149" y="185"/>
                    </a:lnTo>
                    <a:lnTo>
                      <a:pt x="151" y="185"/>
                    </a:lnTo>
                    <a:lnTo>
                      <a:pt x="157" y="186"/>
                    </a:lnTo>
                    <a:lnTo>
                      <a:pt x="156" y="188"/>
                    </a:lnTo>
                    <a:lnTo>
                      <a:pt x="156" y="189"/>
                    </a:lnTo>
                    <a:lnTo>
                      <a:pt x="156" y="191"/>
                    </a:lnTo>
                    <a:lnTo>
                      <a:pt x="156" y="194"/>
                    </a:lnTo>
                    <a:lnTo>
                      <a:pt x="150" y="194"/>
                    </a:lnTo>
                    <a:lnTo>
                      <a:pt x="144" y="194"/>
                    </a:lnTo>
                    <a:lnTo>
                      <a:pt x="139" y="194"/>
                    </a:lnTo>
                    <a:lnTo>
                      <a:pt x="134" y="195"/>
                    </a:lnTo>
                    <a:lnTo>
                      <a:pt x="134" y="196"/>
                    </a:lnTo>
                    <a:lnTo>
                      <a:pt x="134" y="197"/>
                    </a:lnTo>
                    <a:lnTo>
                      <a:pt x="134" y="199"/>
                    </a:lnTo>
                    <a:lnTo>
                      <a:pt x="135" y="201"/>
                    </a:lnTo>
                    <a:lnTo>
                      <a:pt x="138" y="201"/>
                    </a:lnTo>
                    <a:lnTo>
                      <a:pt x="143" y="202"/>
                    </a:lnTo>
                    <a:lnTo>
                      <a:pt x="146" y="202"/>
                    </a:lnTo>
                    <a:lnTo>
                      <a:pt x="150" y="203"/>
                    </a:lnTo>
                    <a:lnTo>
                      <a:pt x="151" y="204"/>
                    </a:lnTo>
                    <a:lnTo>
                      <a:pt x="152" y="205"/>
                    </a:lnTo>
                    <a:lnTo>
                      <a:pt x="152" y="208"/>
                    </a:lnTo>
                    <a:lnTo>
                      <a:pt x="153" y="209"/>
                    </a:lnTo>
                    <a:lnTo>
                      <a:pt x="149" y="211"/>
                    </a:lnTo>
                    <a:lnTo>
                      <a:pt x="143" y="212"/>
                    </a:lnTo>
                    <a:lnTo>
                      <a:pt x="138" y="212"/>
                    </a:lnTo>
                    <a:lnTo>
                      <a:pt x="134" y="212"/>
                    </a:lnTo>
                    <a:lnTo>
                      <a:pt x="134" y="213"/>
                    </a:lnTo>
                    <a:lnTo>
                      <a:pt x="134" y="214"/>
                    </a:lnTo>
                    <a:lnTo>
                      <a:pt x="134" y="217"/>
                    </a:lnTo>
                    <a:lnTo>
                      <a:pt x="135" y="218"/>
                    </a:lnTo>
                    <a:lnTo>
                      <a:pt x="139" y="218"/>
                    </a:lnTo>
                    <a:lnTo>
                      <a:pt x="143" y="218"/>
                    </a:lnTo>
                    <a:lnTo>
                      <a:pt x="146" y="219"/>
                    </a:lnTo>
                    <a:lnTo>
                      <a:pt x="150" y="219"/>
                    </a:lnTo>
                    <a:lnTo>
                      <a:pt x="150" y="220"/>
                    </a:lnTo>
                    <a:lnTo>
                      <a:pt x="150" y="221"/>
                    </a:lnTo>
                    <a:lnTo>
                      <a:pt x="150" y="224"/>
                    </a:lnTo>
                    <a:lnTo>
                      <a:pt x="149" y="225"/>
                    </a:lnTo>
                    <a:lnTo>
                      <a:pt x="143" y="225"/>
                    </a:lnTo>
                    <a:lnTo>
                      <a:pt x="136" y="225"/>
                    </a:lnTo>
                    <a:lnTo>
                      <a:pt x="129" y="225"/>
                    </a:lnTo>
                    <a:lnTo>
                      <a:pt x="122" y="226"/>
                    </a:lnTo>
                    <a:lnTo>
                      <a:pt x="123" y="227"/>
                    </a:lnTo>
                    <a:lnTo>
                      <a:pt x="123" y="228"/>
                    </a:lnTo>
                    <a:lnTo>
                      <a:pt x="123" y="231"/>
                    </a:lnTo>
                    <a:lnTo>
                      <a:pt x="124" y="232"/>
                    </a:lnTo>
                    <a:lnTo>
                      <a:pt x="136" y="233"/>
                    </a:lnTo>
                    <a:lnTo>
                      <a:pt x="143" y="234"/>
                    </a:lnTo>
                    <a:lnTo>
                      <a:pt x="146" y="234"/>
                    </a:lnTo>
                    <a:lnTo>
                      <a:pt x="150" y="233"/>
                    </a:lnTo>
                    <a:lnTo>
                      <a:pt x="146" y="242"/>
                    </a:lnTo>
                    <a:lnTo>
                      <a:pt x="142" y="250"/>
                    </a:lnTo>
                    <a:lnTo>
                      <a:pt x="134" y="257"/>
                    </a:lnTo>
                    <a:lnTo>
                      <a:pt x="124" y="263"/>
                    </a:lnTo>
                    <a:lnTo>
                      <a:pt x="114" y="269"/>
                    </a:lnTo>
                    <a:lnTo>
                      <a:pt x="104" y="272"/>
                    </a:lnTo>
                    <a:lnTo>
                      <a:pt x="93" y="274"/>
                    </a:lnTo>
                    <a:lnTo>
                      <a:pt x="85" y="276"/>
                    </a:lnTo>
                    <a:close/>
                  </a:path>
                </a:pathLst>
              </a:custGeom>
              <a:solidFill>
                <a:srgbClr val="D3A893"/>
              </a:solidFill>
              <a:ln w="9525">
                <a:noFill/>
                <a:round/>
                <a:headEnd/>
                <a:tailEnd/>
              </a:ln>
            </p:spPr>
            <p:txBody>
              <a:bodyPr/>
              <a:lstStyle/>
              <a:p>
                <a:endParaRPr lang="da-DK"/>
              </a:p>
            </p:txBody>
          </p:sp>
          <p:sp>
            <p:nvSpPr>
              <p:cNvPr id="136496" name="Freeform 95"/>
              <p:cNvSpPr>
                <a:spLocks/>
              </p:cNvSpPr>
              <p:nvPr/>
            </p:nvSpPr>
            <p:spPr bwMode="auto">
              <a:xfrm>
                <a:off x="2061" y="3409"/>
                <a:ext cx="6" cy="3"/>
              </a:xfrm>
              <a:custGeom>
                <a:avLst/>
                <a:gdLst>
                  <a:gd name="T0" fmla="*/ 0 w 13"/>
                  <a:gd name="T1" fmla="*/ 1 h 5"/>
                  <a:gd name="T2" fmla="*/ 0 w 13"/>
                  <a:gd name="T3" fmla="*/ 1 h 5"/>
                  <a:gd name="T4" fmla="*/ 0 w 13"/>
                  <a:gd name="T5" fmla="*/ 1 h 5"/>
                  <a:gd name="T6" fmla="*/ 0 w 13"/>
                  <a:gd name="T7" fmla="*/ 1 h 5"/>
                  <a:gd name="T8" fmla="*/ 0 w 13"/>
                  <a:gd name="T9" fmla="*/ 1 h 5"/>
                  <a:gd name="T10" fmla="*/ 0 w 13"/>
                  <a:gd name="T11" fmla="*/ 1 h 5"/>
                  <a:gd name="T12" fmla="*/ 0 w 13"/>
                  <a:gd name="T13" fmla="*/ 0 h 5"/>
                  <a:gd name="T14" fmla="*/ 0 w 13"/>
                  <a:gd name="T15" fmla="*/ 0 h 5"/>
                  <a:gd name="T16" fmla="*/ 1 w 13"/>
                  <a:gd name="T17" fmla="*/ 0 h 5"/>
                  <a:gd name="T18" fmla="*/ 1 w 13"/>
                  <a:gd name="T19" fmla="*/ 1 h 5"/>
                  <a:gd name="T20" fmla="*/ 1 w 13"/>
                  <a:gd name="T21" fmla="*/ 1 h 5"/>
                  <a:gd name="T22" fmla="*/ 1 w 13"/>
                  <a:gd name="T23" fmla="*/ 1 h 5"/>
                  <a:gd name="T24" fmla="*/ 1 w 13"/>
                  <a:gd name="T25" fmla="*/ 1 h 5"/>
                  <a:gd name="T26" fmla="*/ 1 w 13"/>
                  <a:gd name="T27" fmla="*/ 1 h 5"/>
                  <a:gd name="T28" fmla="*/ 1 w 13"/>
                  <a:gd name="T29" fmla="*/ 1 h 5"/>
                  <a:gd name="T30" fmla="*/ 0 w 13"/>
                  <a:gd name="T31" fmla="*/ 1 h 5"/>
                  <a:gd name="T32" fmla="*/ 0 w 13"/>
                  <a:gd name="T33" fmla="*/ 1 h 5"/>
                  <a:gd name="T34" fmla="*/ 0 w 13"/>
                  <a:gd name="T35" fmla="*/ 1 h 5"/>
                  <a:gd name="T36" fmla="*/ 0 w 13"/>
                  <a:gd name="T37" fmla="*/ 1 h 5"/>
                  <a:gd name="T38" fmla="*/ 0 w 13"/>
                  <a:gd name="T39" fmla="*/ 1 h 5"/>
                  <a:gd name="T40" fmla="*/ 0 w 13"/>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5"/>
                  <a:gd name="T65" fmla="*/ 13 w 13"/>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5">
                    <a:moveTo>
                      <a:pt x="4" y="5"/>
                    </a:moveTo>
                    <a:lnTo>
                      <a:pt x="3" y="4"/>
                    </a:lnTo>
                    <a:lnTo>
                      <a:pt x="2" y="3"/>
                    </a:lnTo>
                    <a:lnTo>
                      <a:pt x="0" y="2"/>
                    </a:lnTo>
                    <a:lnTo>
                      <a:pt x="3" y="1"/>
                    </a:lnTo>
                    <a:lnTo>
                      <a:pt x="4" y="0"/>
                    </a:lnTo>
                    <a:lnTo>
                      <a:pt x="6" y="0"/>
                    </a:lnTo>
                    <a:lnTo>
                      <a:pt x="11" y="0"/>
                    </a:lnTo>
                    <a:lnTo>
                      <a:pt x="12" y="1"/>
                    </a:lnTo>
                    <a:lnTo>
                      <a:pt x="13" y="2"/>
                    </a:lnTo>
                    <a:lnTo>
                      <a:pt x="11" y="4"/>
                    </a:lnTo>
                    <a:lnTo>
                      <a:pt x="9" y="5"/>
                    </a:lnTo>
                    <a:lnTo>
                      <a:pt x="6" y="5"/>
                    </a:lnTo>
                    <a:lnTo>
                      <a:pt x="4" y="5"/>
                    </a:lnTo>
                    <a:close/>
                  </a:path>
                </a:pathLst>
              </a:custGeom>
              <a:solidFill>
                <a:srgbClr val="000000"/>
              </a:solidFill>
              <a:ln w="9525">
                <a:noFill/>
                <a:round/>
                <a:headEnd/>
                <a:tailEnd/>
              </a:ln>
            </p:spPr>
            <p:txBody>
              <a:bodyPr/>
              <a:lstStyle/>
              <a:p>
                <a:endParaRPr lang="da-DK"/>
              </a:p>
            </p:txBody>
          </p:sp>
          <p:sp>
            <p:nvSpPr>
              <p:cNvPr id="136497" name="Freeform 96"/>
              <p:cNvSpPr>
                <a:spLocks/>
              </p:cNvSpPr>
              <p:nvPr/>
            </p:nvSpPr>
            <p:spPr bwMode="auto">
              <a:xfrm>
                <a:off x="1572" y="3274"/>
                <a:ext cx="91" cy="138"/>
              </a:xfrm>
              <a:custGeom>
                <a:avLst/>
                <a:gdLst>
                  <a:gd name="T0" fmla="*/ 17 w 181"/>
                  <a:gd name="T1" fmla="*/ 32 h 274"/>
                  <a:gd name="T2" fmla="*/ 13 w 181"/>
                  <a:gd name="T3" fmla="*/ 30 h 274"/>
                  <a:gd name="T4" fmla="*/ 10 w 181"/>
                  <a:gd name="T5" fmla="*/ 27 h 274"/>
                  <a:gd name="T6" fmla="*/ 8 w 181"/>
                  <a:gd name="T7" fmla="*/ 24 h 274"/>
                  <a:gd name="T8" fmla="*/ 6 w 181"/>
                  <a:gd name="T9" fmla="*/ 21 h 274"/>
                  <a:gd name="T10" fmla="*/ 6 w 181"/>
                  <a:gd name="T11" fmla="*/ 20 h 274"/>
                  <a:gd name="T12" fmla="*/ 8 w 181"/>
                  <a:gd name="T13" fmla="*/ 20 h 274"/>
                  <a:gd name="T14" fmla="*/ 8 w 181"/>
                  <a:gd name="T15" fmla="*/ 19 h 274"/>
                  <a:gd name="T16" fmla="*/ 7 w 181"/>
                  <a:gd name="T17" fmla="*/ 19 h 274"/>
                  <a:gd name="T18" fmla="*/ 5 w 181"/>
                  <a:gd name="T19" fmla="*/ 18 h 274"/>
                  <a:gd name="T20" fmla="*/ 5 w 181"/>
                  <a:gd name="T21" fmla="*/ 17 h 274"/>
                  <a:gd name="T22" fmla="*/ 7 w 181"/>
                  <a:gd name="T23" fmla="*/ 17 h 274"/>
                  <a:gd name="T24" fmla="*/ 6 w 181"/>
                  <a:gd name="T25" fmla="*/ 16 h 274"/>
                  <a:gd name="T26" fmla="*/ 4 w 181"/>
                  <a:gd name="T27" fmla="*/ 15 h 274"/>
                  <a:gd name="T28" fmla="*/ 6 w 181"/>
                  <a:gd name="T29" fmla="*/ 14 h 274"/>
                  <a:gd name="T30" fmla="*/ 7 w 181"/>
                  <a:gd name="T31" fmla="*/ 14 h 274"/>
                  <a:gd name="T32" fmla="*/ 5 w 181"/>
                  <a:gd name="T33" fmla="*/ 13 h 274"/>
                  <a:gd name="T34" fmla="*/ 3 w 181"/>
                  <a:gd name="T35" fmla="*/ 13 h 274"/>
                  <a:gd name="T36" fmla="*/ 1 w 181"/>
                  <a:gd name="T37" fmla="*/ 13 h 274"/>
                  <a:gd name="T38" fmla="*/ 1 w 181"/>
                  <a:gd name="T39" fmla="*/ 12 h 274"/>
                  <a:gd name="T40" fmla="*/ 2 w 181"/>
                  <a:gd name="T41" fmla="*/ 12 h 274"/>
                  <a:gd name="T42" fmla="*/ 4 w 181"/>
                  <a:gd name="T43" fmla="*/ 12 h 274"/>
                  <a:gd name="T44" fmla="*/ 6 w 181"/>
                  <a:gd name="T45" fmla="*/ 12 h 274"/>
                  <a:gd name="T46" fmla="*/ 6 w 181"/>
                  <a:gd name="T47" fmla="*/ 12 h 274"/>
                  <a:gd name="T48" fmla="*/ 3 w 181"/>
                  <a:gd name="T49" fmla="*/ 11 h 274"/>
                  <a:gd name="T50" fmla="*/ 1 w 181"/>
                  <a:gd name="T51" fmla="*/ 11 h 274"/>
                  <a:gd name="T52" fmla="*/ 1 w 181"/>
                  <a:gd name="T53" fmla="*/ 11 h 274"/>
                  <a:gd name="T54" fmla="*/ 1 w 181"/>
                  <a:gd name="T55" fmla="*/ 10 h 274"/>
                  <a:gd name="T56" fmla="*/ 2 w 181"/>
                  <a:gd name="T57" fmla="*/ 10 h 274"/>
                  <a:gd name="T58" fmla="*/ 3 w 181"/>
                  <a:gd name="T59" fmla="*/ 9 h 274"/>
                  <a:gd name="T60" fmla="*/ 1 w 181"/>
                  <a:gd name="T61" fmla="*/ 9 h 274"/>
                  <a:gd name="T62" fmla="*/ 0 w 181"/>
                  <a:gd name="T63" fmla="*/ 8 h 274"/>
                  <a:gd name="T64" fmla="*/ 2 w 181"/>
                  <a:gd name="T65" fmla="*/ 7 h 274"/>
                  <a:gd name="T66" fmla="*/ 4 w 181"/>
                  <a:gd name="T67" fmla="*/ 7 h 274"/>
                  <a:gd name="T68" fmla="*/ 5 w 181"/>
                  <a:gd name="T69" fmla="*/ 7 h 274"/>
                  <a:gd name="T70" fmla="*/ 5 w 181"/>
                  <a:gd name="T71" fmla="*/ 3 h 274"/>
                  <a:gd name="T72" fmla="*/ 6 w 181"/>
                  <a:gd name="T73" fmla="*/ 1 h 274"/>
                  <a:gd name="T74" fmla="*/ 7 w 181"/>
                  <a:gd name="T75" fmla="*/ 3 h 274"/>
                  <a:gd name="T76" fmla="*/ 9 w 181"/>
                  <a:gd name="T77" fmla="*/ 5 h 274"/>
                  <a:gd name="T78" fmla="*/ 18 w 181"/>
                  <a:gd name="T79" fmla="*/ 19 h 274"/>
                  <a:gd name="T80" fmla="*/ 22 w 181"/>
                  <a:gd name="T81" fmla="*/ 24 h 274"/>
                  <a:gd name="T82" fmla="*/ 23 w 181"/>
                  <a:gd name="T83" fmla="*/ 28 h 274"/>
                  <a:gd name="T84" fmla="*/ 19 w 181"/>
                  <a:gd name="T85" fmla="*/ 35 h 274"/>
                  <a:gd name="T86" fmla="*/ 19 w 181"/>
                  <a:gd name="T87" fmla="*/ 35 h 274"/>
                  <a:gd name="T88" fmla="*/ 19 w 181"/>
                  <a:gd name="T89" fmla="*/ 35 h 2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1"/>
                  <a:gd name="T136" fmla="*/ 0 h 274"/>
                  <a:gd name="T137" fmla="*/ 181 w 181"/>
                  <a:gd name="T138" fmla="*/ 274 h 2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1" h="274">
                    <a:moveTo>
                      <a:pt x="150" y="272"/>
                    </a:moveTo>
                    <a:lnTo>
                      <a:pt x="141" y="260"/>
                    </a:lnTo>
                    <a:lnTo>
                      <a:pt x="132" y="251"/>
                    </a:lnTo>
                    <a:lnTo>
                      <a:pt x="122" y="244"/>
                    </a:lnTo>
                    <a:lnTo>
                      <a:pt x="113" y="237"/>
                    </a:lnTo>
                    <a:lnTo>
                      <a:pt x="104" y="232"/>
                    </a:lnTo>
                    <a:lnTo>
                      <a:pt x="95" y="226"/>
                    </a:lnTo>
                    <a:lnTo>
                      <a:pt x="84" y="219"/>
                    </a:lnTo>
                    <a:lnTo>
                      <a:pt x="75" y="211"/>
                    </a:lnTo>
                    <a:lnTo>
                      <a:pt x="71" y="203"/>
                    </a:lnTo>
                    <a:lnTo>
                      <a:pt x="66" y="196"/>
                    </a:lnTo>
                    <a:lnTo>
                      <a:pt x="60" y="188"/>
                    </a:lnTo>
                    <a:lnTo>
                      <a:pt x="56" y="180"/>
                    </a:lnTo>
                    <a:lnTo>
                      <a:pt x="50" y="173"/>
                    </a:lnTo>
                    <a:lnTo>
                      <a:pt x="45" y="165"/>
                    </a:lnTo>
                    <a:lnTo>
                      <a:pt x="42" y="159"/>
                    </a:lnTo>
                    <a:lnTo>
                      <a:pt x="39" y="153"/>
                    </a:lnTo>
                    <a:lnTo>
                      <a:pt x="45" y="153"/>
                    </a:lnTo>
                    <a:lnTo>
                      <a:pt x="52" y="153"/>
                    </a:lnTo>
                    <a:lnTo>
                      <a:pt x="58" y="154"/>
                    </a:lnTo>
                    <a:lnTo>
                      <a:pt x="64" y="154"/>
                    </a:lnTo>
                    <a:lnTo>
                      <a:pt x="63" y="153"/>
                    </a:lnTo>
                    <a:lnTo>
                      <a:pt x="63" y="152"/>
                    </a:lnTo>
                    <a:lnTo>
                      <a:pt x="63" y="150"/>
                    </a:lnTo>
                    <a:lnTo>
                      <a:pt x="61" y="149"/>
                    </a:lnTo>
                    <a:lnTo>
                      <a:pt x="56" y="147"/>
                    </a:lnTo>
                    <a:lnTo>
                      <a:pt x="50" y="146"/>
                    </a:lnTo>
                    <a:lnTo>
                      <a:pt x="44" y="145"/>
                    </a:lnTo>
                    <a:lnTo>
                      <a:pt x="38" y="144"/>
                    </a:lnTo>
                    <a:lnTo>
                      <a:pt x="37" y="141"/>
                    </a:lnTo>
                    <a:lnTo>
                      <a:pt x="37" y="137"/>
                    </a:lnTo>
                    <a:lnTo>
                      <a:pt x="36" y="134"/>
                    </a:lnTo>
                    <a:lnTo>
                      <a:pt x="35" y="131"/>
                    </a:lnTo>
                    <a:lnTo>
                      <a:pt x="39" y="131"/>
                    </a:lnTo>
                    <a:lnTo>
                      <a:pt x="44" y="131"/>
                    </a:lnTo>
                    <a:lnTo>
                      <a:pt x="49" y="131"/>
                    </a:lnTo>
                    <a:lnTo>
                      <a:pt x="53" y="132"/>
                    </a:lnTo>
                    <a:lnTo>
                      <a:pt x="51" y="128"/>
                    </a:lnTo>
                    <a:lnTo>
                      <a:pt x="42" y="123"/>
                    </a:lnTo>
                    <a:lnTo>
                      <a:pt x="31" y="118"/>
                    </a:lnTo>
                    <a:lnTo>
                      <a:pt x="26" y="114"/>
                    </a:lnTo>
                    <a:lnTo>
                      <a:pt x="31" y="113"/>
                    </a:lnTo>
                    <a:lnTo>
                      <a:pt x="37" y="113"/>
                    </a:lnTo>
                    <a:lnTo>
                      <a:pt x="42" y="113"/>
                    </a:lnTo>
                    <a:lnTo>
                      <a:pt x="48" y="112"/>
                    </a:lnTo>
                    <a:lnTo>
                      <a:pt x="49" y="111"/>
                    </a:lnTo>
                    <a:lnTo>
                      <a:pt x="49" y="109"/>
                    </a:lnTo>
                    <a:lnTo>
                      <a:pt x="44" y="106"/>
                    </a:lnTo>
                    <a:lnTo>
                      <a:pt x="39" y="104"/>
                    </a:lnTo>
                    <a:lnTo>
                      <a:pt x="33" y="103"/>
                    </a:lnTo>
                    <a:lnTo>
                      <a:pt x="26" y="103"/>
                    </a:lnTo>
                    <a:lnTo>
                      <a:pt x="19" y="101"/>
                    </a:lnTo>
                    <a:lnTo>
                      <a:pt x="13" y="101"/>
                    </a:lnTo>
                    <a:lnTo>
                      <a:pt x="6" y="100"/>
                    </a:lnTo>
                    <a:lnTo>
                      <a:pt x="1" y="99"/>
                    </a:lnTo>
                    <a:lnTo>
                      <a:pt x="1" y="97"/>
                    </a:lnTo>
                    <a:lnTo>
                      <a:pt x="1" y="96"/>
                    </a:lnTo>
                    <a:lnTo>
                      <a:pt x="1" y="93"/>
                    </a:lnTo>
                    <a:lnTo>
                      <a:pt x="1" y="92"/>
                    </a:lnTo>
                    <a:lnTo>
                      <a:pt x="7" y="92"/>
                    </a:lnTo>
                    <a:lnTo>
                      <a:pt x="13" y="92"/>
                    </a:lnTo>
                    <a:lnTo>
                      <a:pt x="19" y="92"/>
                    </a:lnTo>
                    <a:lnTo>
                      <a:pt x="24" y="92"/>
                    </a:lnTo>
                    <a:lnTo>
                      <a:pt x="29" y="92"/>
                    </a:lnTo>
                    <a:lnTo>
                      <a:pt x="35" y="92"/>
                    </a:lnTo>
                    <a:lnTo>
                      <a:pt x="41" y="92"/>
                    </a:lnTo>
                    <a:lnTo>
                      <a:pt x="46" y="92"/>
                    </a:lnTo>
                    <a:lnTo>
                      <a:pt x="46" y="91"/>
                    </a:lnTo>
                    <a:lnTo>
                      <a:pt x="46" y="90"/>
                    </a:lnTo>
                    <a:lnTo>
                      <a:pt x="46" y="89"/>
                    </a:lnTo>
                    <a:lnTo>
                      <a:pt x="46" y="88"/>
                    </a:lnTo>
                    <a:lnTo>
                      <a:pt x="33" y="86"/>
                    </a:lnTo>
                    <a:lnTo>
                      <a:pt x="23" y="85"/>
                    </a:lnTo>
                    <a:lnTo>
                      <a:pt x="15" y="85"/>
                    </a:lnTo>
                    <a:lnTo>
                      <a:pt x="11" y="84"/>
                    </a:lnTo>
                    <a:lnTo>
                      <a:pt x="7" y="84"/>
                    </a:lnTo>
                    <a:lnTo>
                      <a:pt x="6" y="84"/>
                    </a:lnTo>
                    <a:lnTo>
                      <a:pt x="5" y="85"/>
                    </a:lnTo>
                    <a:lnTo>
                      <a:pt x="4" y="85"/>
                    </a:lnTo>
                    <a:lnTo>
                      <a:pt x="4" y="83"/>
                    </a:lnTo>
                    <a:lnTo>
                      <a:pt x="4" y="81"/>
                    </a:lnTo>
                    <a:lnTo>
                      <a:pt x="4" y="78"/>
                    </a:lnTo>
                    <a:lnTo>
                      <a:pt x="3" y="76"/>
                    </a:lnTo>
                    <a:lnTo>
                      <a:pt x="8" y="75"/>
                    </a:lnTo>
                    <a:lnTo>
                      <a:pt x="14" y="74"/>
                    </a:lnTo>
                    <a:lnTo>
                      <a:pt x="20" y="74"/>
                    </a:lnTo>
                    <a:lnTo>
                      <a:pt x="26" y="73"/>
                    </a:lnTo>
                    <a:lnTo>
                      <a:pt x="23" y="66"/>
                    </a:lnTo>
                    <a:lnTo>
                      <a:pt x="16" y="64"/>
                    </a:lnTo>
                    <a:lnTo>
                      <a:pt x="8" y="64"/>
                    </a:lnTo>
                    <a:lnTo>
                      <a:pt x="1" y="66"/>
                    </a:lnTo>
                    <a:lnTo>
                      <a:pt x="1" y="63"/>
                    </a:lnTo>
                    <a:lnTo>
                      <a:pt x="1" y="62"/>
                    </a:lnTo>
                    <a:lnTo>
                      <a:pt x="0" y="60"/>
                    </a:lnTo>
                    <a:lnTo>
                      <a:pt x="0" y="59"/>
                    </a:lnTo>
                    <a:lnTo>
                      <a:pt x="9" y="56"/>
                    </a:lnTo>
                    <a:lnTo>
                      <a:pt x="16" y="55"/>
                    </a:lnTo>
                    <a:lnTo>
                      <a:pt x="21" y="54"/>
                    </a:lnTo>
                    <a:lnTo>
                      <a:pt x="26" y="53"/>
                    </a:lnTo>
                    <a:lnTo>
                      <a:pt x="28" y="53"/>
                    </a:lnTo>
                    <a:lnTo>
                      <a:pt x="30" y="52"/>
                    </a:lnTo>
                    <a:lnTo>
                      <a:pt x="33" y="51"/>
                    </a:lnTo>
                    <a:lnTo>
                      <a:pt x="35" y="50"/>
                    </a:lnTo>
                    <a:lnTo>
                      <a:pt x="36" y="40"/>
                    </a:lnTo>
                    <a:lnTo>
                      <a:pt x="36" y="32"/>
                    </a:lnTo>
                    <a:lnTo>
                      <a:pt x="35" y="21"/>
                    </a:lnTo>
                    <a:lnTo>
                      <a:pt x="34" y="0"/>
                    </a:lnTo>
                    <a:lnTo>
                      <a:pt x="37" y="1"/>
                    </a:lnTo>
                    <a:lnTo>
                      <a:pt x="42" y="5"/>
                    </a:lnTo>
                    <a:lnTo>
                      <a:pt x="46" y="9"/>
                    </a:lnTo>
                    <a:lnTo>
                      <a:pt x="51" y="14"/>
                    </a:lnTo>
                    <a:lnTo>
                      <a:pt x="56" y="20"/>
                    </a:lnTo>
                    <a:lnTo>
                      <a:pt x="60" y="24"/>
                    </a:lnTo>
                    <a:lnTo>
                      <a:pt x="64" y="30"/>
                    </a:lnTo>
                    <a:lnTo>
                      <a:pt x="68" y="35"/>
                    </a:lnTo>
                    <a:lnTo>
                      <a:pt x="101" y="83"/>
                    </a:lnTo>
                    <a:lnTo>
                      <a:pt x="126" y="119"/>
                    </a:lnTo>
                    <a:lnTo>
                      <a:pt x="144" y="145"/>
                    </a:lnTo>
                    <a:lnTo>
                      <a:pt x="157" y="165"/>
                    </a:lnTo>
                    <a:lnTo>
                      <a:pt x="165" y="177"/>
                    </a:lnTo>
                    <a:lnTo>
                      <a:pt x="172" y="187"/>
                    </a:lnTo>
                    <a:lnTo>
                      <a:pt x="177" y="195"/>
                    </a:lnTo>
                    <a:lnTo>
                      <a:pt x="181" y="203"/>
                    </a:lnTo>
                    <a:lnTo>
                      <a:pt x="178" y="219"/>
                    </a:lnTo>
                    <a:lnTo>
                      <a:pt x="171" y="240"/>
                    </a:lnTo>
                    <a:lnTo>
                      <a:pt x="162" y="260"/>
                    </a:lnTo>
                    <a:lnTo>
                      <a:pt x="151" y="274"/>
                    </a:lnTo>
                    <a:lnTo>
                      <a:pt x="151" y="273"/>
                    </a:lnTo>
                    <a:lnTo>
                      <a:pt x="150" y="273"/>
                    </a:lnTo>
                    <a:lnTo>
                      <a:pt x="150" y="272"/>
                    </a:lnTo>
                    <a:close/>
                  </a:path>
                </a:pathLst>
              </a:custGeom>
              <a:solidFill>
                <a:schemeClr val="tx1"/>
              </a:solidFill>
              <a:ln w="9525">
                <a:noFill/>
                <a:round/>
                <a:headEnd/>
                <a:tailEnd/>
              </a:ln>
            </p:spPr>
            <p:txBody>
              <a:bodyPr/>
              <a:lstStyle/>
              <a:p>
                <a:endParaRPr lang="da-DK"/>
              </a:p>
            </p:txBody>
          </p:sp>
          <p:sp>
            <p:nvSpPr>
              <p:cNvPr id="136498" name="Freeform 97"/>
              <p:cNvSpPr>
                <a:spLocks/>
              </p:cNvSpPr>
              <p:nvPr/>
            </p:nvSpPr>
            <p:spPr bwMode="auto">
              <a:xfrm>
                <a:off x="1733" y="3408"/>
                <a:ext cx="30" cy="3"/>
              </a:xfrm>
              <a:custGeom>
                <a:avLst/>
                <a:gdLst>
                  <a:gd name="T0" fmla="*/ 4 w 61"/>
                  <a:gd name="T1" fmla="*/ 0 h 7"/>
                  <a:gd name="T2" fmla="*/ 3 w 61"/>
                  <a:gd name="T3" fmla="*/ 0 h 7"/>
                  <a:gd name="T4" fmla="*/ 2 w 61"/>
                  <a:gd name="T5" fmla="*/ 0 h 7"/>
                  <a:gd name="T6" fmla="*/ 1 w 61"/>
                  <a:gd name="T7" fmla="*/ 0 h 7"/>
                  <a:gd name="T8" fmla="*/ 0 w 61"/>
                  <a:gd name="T9" fmla="*/ 0 h 7"/>
                  <a:gd name="T10" fmla="*/ 0 w 61"/>
                  <a:gd name="T11" fmla="*/ 0 h 7"/>
                  <a:gd name="T12" fmla="*/ 0 w 61"/>
                  <a:gd name="T13" fmla="*/ 0 h 7"/>
                  <a:gd name="T14" fmla="*/ 0 w 61"/>
                  <a:gd name="T15" fmla="*/ 0 h 7"/>
                  <a:gd name="T16" fmla="*/ 0 w 61"/>
                  <a:gd name="T17" fmla="*/ 0 h 7"/>
                  <a:gd name="T18" fmla="*/ 0 w 61"/>
                  <a:gd name="T19" fmla="*/ 0 h 7"/>
                  <a:gd name="T20" fmla="*/ 1 w 61"/>
                  <a:gd name="T21" fmla="*/ 0 h 7"/>
                  <a:gd name="T22" fmla="*/ 2 w 61"/>
                  <a:gd name="T23" fmla="*/ 0 h 7"/>
                  <a:gd name="T24" fmla="*/ 3 w 61"/>
                  <a:gd name="T25" fmla="*/ 0 h 7"/>
                  <a:gd name="T26" fmla="*/ 4 w 61"/>
                  <a:gd name="T27" fmla="*/ 0 h 7"/>
                  <a:gd name="T28" fmla="*/ 5 w 61"/>
                  <a:gd name="T29" fmla="*/ 0 h 7"/>
                  <a:gd name="T30" fmla="*/ 6 w 61"/>
                  <a:gd name="T31" fmla="*/ 0 h 7"/>
                  <a:gd name="T32" fmla="*/ 7 w 61"/>
                  <a:gd name="T33" fmla="*/ 0 h 7"/>
                  <a:gd name="T34" fmla="*/ 7 w 61"/>
                  <a:gd name="T35" fmla="*/ 0 h 7"/>
                  <a:gd name="T36" fmla="*/ 7 w 61"/>
                  <a:gd name="T37" fmla="*/ 0 h 7"/>
                  <a:gd name="T38" fmla="*/ 7 w 61"/>
                  <a:gd name="T39" fmla="*/ 0 h 7"/>
                  <a:gd name="T40" fmla="*/ 7 w 61"/>
                  <a:gd name="T41" fmla="*/ 0 h 7"/>
                  <a:gd name="T42" fmla="*/ 6 w 61"/>
                  <a:gd name="T43" fmla="*/ 0 h 7"/>
                  <a:gd name="T44" fmla="*/ 5 w 61"/>
                  <a:gd name="T45" fmla="*/ 0 h 7"/>
                  <a:gd name="T46" fmla="*/ 4 w 61"/>
                  <a:gd name="T47" fmla="*/ 0 h 7"/>
                  <a:gd name="T48" fmla="*/ 4 w 61"/>
                  <a:gd name="T49" fmla="*/ 0 h 7"/>
                  <a:gd name="T50" fmla="*/ 4 w 61"/>
                  <a:gd name="T51" fmla="*/ 0 h 7"/>
                  <a:gd name="T52" fmla="*/ 4 w 61"/>
                  <a:gd name="T53" fmla="*/ 0 h 7"/>
                  <a:gd name="T54" fmla="*/ 4 w 61"/>
                  <a:gd name="T55" fmla="*/ 0 h 7"/>
                  <a:gd name="T56" fmla="*/ 4 w 61"/>
                  <a:gd name="T57" fmla="*/ 0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7"/>
                  <a:gd name="T89" fmla="*/ 61 w 61"/>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7">
                    <a:moveTo>
                      <a:pt x="32" y="7"/>
                    </a:moveTo>
                    <a:lnTo>
                      <a:pt x="24" y="7"/>
                    </a:lnTo>
                    <a:lnTo>
                      <a:pt x="16" y="6"/>
                    </a:lnTo>
                    <a:lnTo>
                      <a:pt x="8" y="6"/>
                    </a:lnTo>
                    <a:lnTo>
                      <a:pt x="0" y="6"/>
                    </a:lnTo>
                    <a:lnTo>
                      <a:pt x="0" y="5"/>
                    </a:lnTo>
                    <a:lnTo>
                      <a:pt x="0" y="4"/>
                    </a:lnTo>
                    <a:lnTo>
                      <a:pt x="0" y="3"/>
                    </a:lnTo>
                    <a:lnTo>
                      <a:pt x="0" y="1"/>
                    </a:lnTo>
                    <a:lnTo>
                      <a:pt x="7" y="1"/>
                    </a:lnTo>
                    <a:lnTo>
                      <a:pt x="14" y="0"/>
                    </a:lnTo>
                    <a:lnTo>
                      <a:pt x="21" y="0"/>
                    </a:lnTo>
                    <a:lnTo>
                      <a:pt x="29" y="0"/>
                    </a:lnTo>
                    <a:lnTo>
                      <a:pt x="37" y="0"/>
                    </a:lnTo>
                    <a:lnTo>
                      <a:pt x="46" y="1"/>
                    </a:lnTo>
                    <a:lnTo>
                      <a:pt x="53" y="3"/>
                    </a:lnTo>
                    <a:lnTo>
                      <a:pt x="61" y="5"/>
                    </a:lnTo>
                    <a:lnTo>
                      <a:pt x="61" y="6"/>
                    </a:lnTo>
                    <a:lnTo>
                      <a:pt x="60" y="7"/>
                    </a:lnTo>
                    <a:lnTo>
                      <a:pt x="53" y="7"/>
                    </a:lnTo>
                    <a:lnTo>
                      <a:pt x="46" y="7"/>
                    </a:lnTo>
                    <a:lnTo>
                      <a:pt x="39" y="7"/>
                    </a:lnTo>
                    <a:lnTo>
                      <a:pt x="32" y="7"/>
                    </a:lnTo>
                    <a:close/>
                  </a:path>
                </a:pathLst>
              </a:custGeom>
              <a:solidFill>
                <a:srgbClr val="000000"/>
              </a:solidFill>
              <a:ln w="9525">
                <a:noFill/>
                <a:round/>
                <a:headEnd/>
                <a:tailEnd/>
              </a:ln>
            </p:spPr>
            <p:txBody>
              <a:bodyPr/>
              <a:lstStyle/>
              <a:p>
                <a:endParaRPr lang="da-DK"/>
              </a:p>
            </p:txBody>
          </p:sp>
          <p:sp>
            <p:nvSpPr>
              <p:cNvPr id="136499" name="Freeform 98"/>
              <p:cNvSpPr>
                <a:spLocks/>
              </p:cNvSpPr>
              <p:nvPr/>
            </p:nvSpPr>
            <p:spPr bwMode="auto">
              <a:xfrm>
                <a:off x="1786" y="3409"/>
                <a:ext cx="10" cy="3"/>
              </a:xfrm>
              <a:custGeom>
                <a:avLst/>
                <a:gdLst>
                  <a:gd name="T0" fmla="*/ 0 w 21"/>
                  <a:gd name="T1" fmla="*/ 2 h 4"/>
                  <a:gd name="T2" fmla="*/ 0 w 21"/>
                  <a:gd name="T3" fmla="*/ 2 h 4"/>
                  <a:gd name="T4" fmla="*/ 0 w 21"/>
                  <a:gd name="T5" fmla="*/ 2 h 4"/>
                  <a:gd name="T6" fmla="*/ 0 w 21"/>
                  <a:gd name="T7" fmla="*/ 1 h 4"/>
                  <a:gd name="T8" fmla="*/ 0 w 21"/>
                  <a:gd name="T9" fmla="*/ 0 h 4"/>
                  <a:gd name="T10" fmla="*/ 0 w 21"/>
                  <a:gd name="T11" fmla="*/ 0 h 4"/>
                  <a:gd name="T12" fmla="*/ 1 w 21"/>
                  <a:gd name="T13" fmla="*/ 0 h 4"/>
                  <a:gd name="T14" fmla="*/ 2 w 21"/>
                  <a:gd name="T15" fmla="*/ 1 h 4"/>
                  <a:gd name="T16" fmla="*/ 2 w 21"/>
                  <a:gd name="T17" fmla="*/ 1 h 4"/>
                  <a:gd name="T18" fmla="*/ 2 w 21"/>
                  <a:gd name="T19" fmla="*/ 2 h 4"/>
                  <a:gd name="T20" fmla="*/ 2 w 21"/>
                  <a:gd name="T21" fmla="*/ 2 h 4"/>
                  <a:gd name="T22" fmla="*/ 1 w 21"/>
                  <a:gd name="T23" fmla="*/ 2 h 4"/>
                  <a:gd name="T24" fmla="*/ 0 w 21"/>
                  <a:gd name="T25" fmla="*/ 2 h 4"/>
                  <a:gd name="T26" fmla="*/ 0 w 21"/>
                  <a:gd name="T27" fmla="*/ 2 h 4"/>
                  <a:gd name="T28" fmla="*/ 0 w 21"/>
                  <a:gd name="T29" fmla="*/ 2 h 4"/>
                  <a:gd name="T30" fmla="*/ 0 w 21"/>
                  <a:gd name="T31" fmla="*/ 2 h 4"/>
                  <a:gd name="T32" fmla="*/ 0 w 21"/>
                  <a:gd name="T33" fmla="*/ 2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4"/>
                  <a:gd name="T53" fmla="*/ 21 w 21"/>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4">
                    <a:moveTo>
                      <a:pt x="0" y="4"/>
                    </a:moveTo>
                    <a:lnTo>
                      <a:pt x="0" y="3"/>
                    </a:lnTo>
                    <a:lnTo>
                      <a:pt x="0" y="2"/>
                    </a:lnTo>
                    <a:lnTo>
                      <a:pt x="0" y="1"/>
                    </a:lnTo>
                    <a:lnTo>
                      <a:pt x="0" y="0"/>
                    </a:lnTo>
                    <a:lnTo>
                      <a:pt x="6" y="0"/>
                    </a:lnTo>
                    <a:lnTo>
                      <a:pt x="10" y="0"/>
                    </a:lnTo>
                    <a:lnTo>
                      <a:pt x="16" y="1"/>
                    </a:lnTo>
                    <a:lnTo>
                      <a:pt x="21" y="1"/>
                    </a:lnTo>
                    <a:lnTo>
                      <a:pt x="18" y="2"/>
                    </a:lnTo>
                    <a:lnTo>
                      <a:pt x="16" y="3"/>
                    </a:lnTo>
                    <a:lnTo>
                      <a:pt x="10" y="3"/>
                    </a:lnTo>
                    <a:lnTo>
                      <a:pt x="0" y="4"/>
                    </a:lnTo>
                    <a:close/>
                  </a:path>
                </a:pathLst>
              </a:custGeom>
              <a:solidFill>
                <a:srgbClr val="000000"/>
              </a:solidFill>
              <a:ln w="9525">
                <a:noFill/>
                <a:round/>
                <a:headEnd/>
                <a:tailEnd/>
              </a:ln>
            </p:spPr>
            <p:txBody>
              <a:bodyPr/>
              <a:lstStyle/>
              <a:p>
                <a:endParaRPr lang="da-DK"/>
              </a:p>
            </p:txBody>
          </p:sp>
          <p:sp>
            <p:nvSpPr>
              <p:cNvPr id="136500" name="Freeform 99"/>
              <p:cNvSpPr>
                <a:spLocks/>
              </p:cNvSpPr>
              <p:nvPr/>
            </p:nvSpPr>
            <p:spPr bwMode="auto">
              <a:xfrm>
                <a:off x="2054" y="3397"/>
                <a:ext cx="16" cy="5"/>
              </a:xfrm>
              <a:custGeom>
                <a:avLst/>
                <a:gdLst>
                  <a:gd name="T0" fmla="*/ 1 w 32"/>
                  <a:gd name="T1" fmla="*/ 1 h 11"/>
                  <a:gd name="T2" fmla="*/ 1 w 32"/>
                  <a:gd name="T3" fmla="*/ 1 h 11"/>
                  <a:gd name="T4" fmla="*/ 1 w 32"/>
                  <a:gd name="T5" fmla="*/ 1 h 11"/>
                  <a:gd name="T6" fmla="*/ 0 w 32"/>
                  <a:gd name="T7" fmla="*/ 1 h 11"/>
                  <a:gd name="T8" fmla="*/ 0 w 32"/>
                  <a:gd name="T9" fmla="*/ 1 h 11"/>
                  <a:gd name="T10" fmla="*/ 1 w 32"/>
                  <a:gd name="T11" fmla="*/ 0 h 11"/>
                  <a:gd name="T12" fmla="*/ 2 w 32"/>
                  <a:gd name="T13" fmla="*/ 0 h 11"/>
                  <a:gd name="T14" fmla="*/ 3 w 32"/>
                  <a:gd name="T15" fmla="*/ 0 h 11"/>
                  <a:gd name="T16" fmla="*/ 4 w 32"/>
                  <a:gd name="T17" fmla="*/ 0 h 11"/>
                  <a:gd name="T18" fmla="*/ 3 w 32"/>
                  <a:gd name="T19" fmla="*/ 0 h 11"/>
                  <a:gd name="T20" fmla="*/ 2 w 32"/>
                  <a:gd name="T21" fmla="*/ 1 h 11"/>
                  <a:gd name="T22" fmla="*/ 1 w 32"/>
                  <a:gd name="T23" fmla="*/ 1 h 11"/>
                  <a:gd name="T24" fmla="*/ 1 w 32"/>
                  <a:gd name="T25" fmla="*/ 1 h 11"/>
                  <a:gd name="T26" fmla="*/ 1 w 32"/>
                  <a:gd name="T27" fmla="*/ 1 h 11"/>
                  <a:gd name="T28" fmla="*/ 1 w 32"/>
                  <a:gd name="T29" fmla="*/ 1 h 11"/>
                  <a:gd name="T30" fmla="*/ 1 w 32"/>
                  <a:gd name="T31" fmla="*/ 1 h 11"/>
                  <a:gd name="T32" fmla="*/ 1 w 32"/>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1"/>
                  <a:gd name="T53" fmla="*/ 32 w 32"/>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1">
                    <a:moveTo>
                      <a:pt x="1" y="11"/>
                    </a:moveTo>
                    <a:lnTo>
                      <a:pt x="1" y="10"/>
                    </a:lnTo>
                    <a:lnTo>
                      <a:pt x="0" y="8"/>
                    </a:lnTo>
                    <a:lnTo>
                      <a:pt x="8" y="6"/>
                    </a:lnTo>
                    <a:lnTo>
                      <a:pt x="16" y="4"/>
                    </a:lnTo>
                    <a:lnTo>
                      <a:pt x="24" y="3"/>
                    </a:lnTo>
                    <a:lnTo>
                      <a:pt x="32" y="0"/>
                    </a:lnTo>
                    <a:lnTo>
                      <a:pt x="27" y="7"/>
                    </a:lnTo>
                    <a:lnTo>
                      <a:pt x="18" y="10"/>
                    </a:lnTo>
                    <a:lnTo>
                      <a:pt x="8" y="11"/>
                    </a:lnTo>
                    <a:lnTo>
                      <a:pt x="1" y="11"/>
                    </a:lnTo>
                    <a:close/>
                  </a:path>
                </a:pathLst>
              </a:custGeom>
              <a:solidFill>
                <a:srgbClr val="000000"/>
              </a:solidFill>
              <a:ln w="9525">
                <a:noFill/>
                <a:round/>
                <a:headEnd/>
                <a:tailEnd/>
              </a:ln>
            </p:spPr>
            <p:txBody>
              <a:bodyPr/>
              <a:lstStyle/>
              <a:p>
                <a:endParaRPr lang="da-DK"/>
              </a:p>
            </p:txBody>
          </p:sp>
          <p:sp>
            <p:nvSpPr>
              <p:cNvPr id="136501" name="Freeform 100"/>
              <p:cNvSpPr>
                <a:spLocks/>
              </p:cNvSpPr>
              <p:nvPr/>
            </p:nvSpPr>
            <p:spPr bwMode="auto">
              <a:xfrm>
                <a:off x="2114" y="3283"/>
                <a:ext cx="98" cy="119"/>
              </a:xfrm>
              <a:custGeom>
                <a:avLst/>
                <a:gdLst>
                  <a:gd name="T0" fmla="*/ 1 w 196"/>
                  <a:gd name="T1" fmla="*/ 27 h 239"/>
                  <a:gd name="T2" fmla="*/ 1 w 196"/>
                  <a:gd name="T3" fmla="*/ 25 h 239"/>
                  <a:gd name="T4" fmla="*/ 1 w 196"/>
                  <a:gd name="T5" fmla="*/ 25 h 239"/>
                  <a:gd name="T6" fmla="*/ 1 w 196"/>
                  <a:gd name="T7" fmla="*/ 25 h 239"/>
                  <a:gd name="T8" fmla="*/ 3 w 196"/>
                  <a:gd name="T9" fmla="*/ 26 h 239"/>
                  <a:gd name="T10" fmla="*/ 5 w 196"/>
                  <a:gd name="T11" fmla="*/ 27 h 239"/>
                  <a:gd name="T12" fmla="*/ 6 w 196"/>
                  <a:gd name="T13" fmla="*/ 26 h 239"/>
                  <a:gd name="T14" fmla="*/ 9 w 196"/>
                  <a:gd name="T15" fmla="*/ 23 h 239"/>
                  <a:gd name="T16" fmla="*/ 11 w 196"/>
                  <a:gd name="T17" fmla="*/ 19 h 239"/>
                  <a:gd name="T18" fmla="*/ 12 w 196"/>
                  <a:gd name="T19" fmla="*/ 13 h 239"/>
                  <a:gd name="T20" fmla="*/ 14 w 196"/>
                  <a:gd name="T21" fmla="*/ 8 h 239"/>
                  <a:gd name="T22" fmla="*/ 17 w 196"/>
                  <a:gd name="T23" fmla="*/ 2 h 239"/>
                  <a:gd name="T24" fmla="*/ 19 w 196"/>
                  <a:gd name="T25" fmla="*/ 0 h 239"/>
                  <a:gd name="T26" fmla="*/ 19 w 196"/>
                  <a:gd name="T27" fmla="*/ 0 h 239"/>
                  <a:gd name="T28" fmla="*/ 21 w 196"/>
                  <a:gd name="T29" fmla="*/ 2 h 239"/>
                  <a:gd name="T30" fmla="*/ 21 w 196"/>
                  <a:gd name="T31" fmla="*/ 4 h 239"/>
                  <a:gd name="T32" fmla="*/ 21 w 196"/>
                  <a:gd name="T33" fmla="*/ 5 h 239"/>
                  <a:gd name="T34" fmla="*/ 20 w 196"/>
                  <a:gd name="T35" fmla="*/ 5 h 239"/>
                  <a:gd name="T36" fmla="*/ 19 w 196"/>
                  <a:gd name="T37" fmla="*/ 5 h 239"/>
                  <a:gd name="T38" fmla="*/ 19 w 196"/>
                  <a:gd name="T39" fmla="*/ 6 h 239"/>
                  <a:gd name="T40" fmla="*/ 20 w 196"/>
                  <a:gd name="T41" fmla="*/ 6 h 239"/>
                  <a:gd name="T42" fmla="*/ 21 w 196"/>
                  <a:gd name="T43" fmla="*/ 5 h 239"/>
                  <a:gd name="T44" fmla="*/ 22 w 196"/>
                  <a:gd name="T45" fmla="*/ 5 h 239"/>
                  <a:gd name="T46" fmla="*/ 23 w 196"/>
                  <a:gd name="T47" fmla="*/ 6 h 239"/>
                  <a:gd name="T48" fmla="*/ 20 w 196"/>
                  <a:gd name="T49" fmla="*/ 7 h 239"/>
                  <a:gd name="T50" fmla="*/ 19 w 196"/>
                  <a:gd name="T51" fmla="*/ 7 h 239"/>
                  <a:gd name="T52" fmla="*/ 19 w 196"/>
                  <a:gd name="T53" fmla="*/ 7 h 239"/>
                  <a:gd name="T54" fmla="*/ 21 w 196"/>
                  <a:gd name="T55" fmla="*/ 7 h 239"/>
                  <a:gd name="T56" fmla="*/ 22 w 196"/>
                  <a:gd name="T57" fmla="*/ 7 h 239"/>
                  <a:gd name="T58" fmla="*/ 24 w 196"/>
                  <a:gd name="T59" fmla="*/ 7 h 239"/>
                  <a:gd name="T60" fmla="*/ 25 w 196"/>
                  <a:gd name="T61" fmla="*/ 8 h 239"/>
                  <a:gd name="T62" fmla="*/ 25 w 196"/>
                  <a:gd name="T63" fmla="*/ 8 h 239"/>
                  <a:gd name="T64" fmla="*/ 23 w 196"/>
                  <a:gd name="T65" fmla="*/ 8 h 239"/>
                  <a:gd name="T66" fmla="*/ 21 w 196"/>
                  <a:gd name="T67" fmla="*/ 9 h 239"/>
                  <a:gd name="T68" fmla="*/ 20 w 196"/>
                  <a:gd name="T69" fmla="*/ 10 h 239"/>
                  <a:gd name="T70" fmla="*/ 22 w 196"/>
                  <a:gd name="T71" fmla="*/ 10 h 239"/>
                  <a:gd name="T72" fmla="*/ 23 w 196"/>
                  <a:gd name="T73" fmla="*/ 10 h 239"/>
                  <a:gd name="T74" fmla="*/ 23 w 196"/>
                  <a:gd name="T75" fmla="*/ 10 h 239"/>
                  <a:gd name="T76" fmla="*/ 22 w 196"/>
                  <a:gd name="T77" fmla="*/ 10 h 239"/>
                  <a:gd name="T78" fmla="*/ 21 w 196"/>
                  <a:gd name="T79" fmla="*/ 11 h 239"/>
                  <a:gd name="T80" fmla="*/ 19 w 196"/>
                  <a:gd name="T81" fmla="*/ 13 h 239"/>
                  <a:gd name="T82" fmla="*/ 14 w 196"/>
                  <a:gd name="T83" fmla="*/ 17 h 239"/>
                  <a:gd name="T84" fmla="*/ 12 w 196"/>
                  <a:gd name="T85" fmla="*/ 21 h 239"/>
                  <a:gd name="T86" fmla="*/ 9 w 196"/>
                  <a:gd name="T87" fmla="*/ 26 h 239"/>
                  <a:gd name="T88" fmla="*/ 6 w 196"/>
                  <a:gd name="T89" fmla="*/ 28 h 239"/>
                  <a:gd name="T90" fmla="*/ 5 w 196"/>
                  <a:gd name="T91" fmla="*/ 28 h 239"/>
                  <a:gd name="T92" fmla="*/ 3 w 196"/>
                  <a:gd name="T93" fmla="*/ 28 h 239"/>
                  <a:gd name="T94" fmla="*/ 3 w 196"/>
                  <a:gd name="T95" fmla="*/ 29 h 239"/>
                  <a:gd name="T96" fmla="*/ 2 w 196"/>
                  <a:gd name="T97" fmla="*/ 29 h 239"/>
                  <a:gd name="T98" fmla="*/ 2 w 196"/>
                  <a:gd name="T99" fmla="*/ 29 h 239"/>
                  <a:gd name="T100" fmla="*/ 2 w 196"/>
                  <a:gd name="T101" fmla="*/ 29 h 239"/>
                  <a:gd name="T102" fmla="*/ 2 w 196"/>
                  <a:gd name="T103" fmla="*/ 29 h 2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6"/>
                  <a:gd name="T157" fmla="*/ 0 h 239"/>
                  <a:gd name="T158" fmla="*/ 196 w 196"/>
                  <a:gd name="T159" fmla="*/ 239 h 2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6" h="239">
                    <a:moveTo>
                      <a:pt x="13" y="239"/>
                    </a:moveTo>
                    <a:lnTo>
                      <a:pt x="6" y="221"/>
                    </a:lnTo>
                    <a:lnTo>
                      <a:pt x="3" y="211"/>
                    </a:lnTo>
                    <a:lnTo>
                      <a:pt x="2" y="205"/>
                    </a:lnTo>
                    <a:lnTo>
                      <a:pt x="0" y="201"/>
                    </a:lnTo>
                    <a:lnTo>
                      <a:pt x="3" y="201"/>
                    </a:lnTo>
                    <a:lnTo>
                      <a:pt x="5" y="201"/>
                    </a:lnTo>
                    <a:lnTo>
                      <a:pt x="6" y="201"/>
                    </a:lnTo>
                    <a:lnTo>
                      <a:pt x="9" y="202"/>
                    </a:lnTo>
                    <a:lnTo>
                      <a:pt x="18" y="214"/>
                    </a:lnTo>
                    <a:lnTo>
                      <a:pt x="26" y="219"/>
                    </a:lnTo>
                    <a:lnTo>
                      <a:pt x="33" y="219"/>
                    </a:lnTo>
                    <a:lnTo>
                      <a:pt x="41" y="216"/>
                    </a:lnTo>
                    <a:lnTo>
                      <a:pt x="49" y="208"/>
                    </a:lnTo>
                    <a:lnTo>
                      <a:pt x="58" y="198"/>
                    </a:lnTo>
                    <a:lnTo>
                      <a:pt x="67" y="188"/>
                    </a:lnTo>
                    <a:lnTo>
                      <a:pt x="79" y="178"/>
                    </a:lnTo>
                    <a:lnTo>
                      <a:pt x="85" y="155"/>
                    </a:lnTo>
                    <a:lnTo>
                      <a:pt x="92" y="131"/>
                    </a:lnTo>
                    <a:lnTo>
                      <a:pt x="98" y="110"/>
                    </a:lnTo>
                    <a:lnTo>
                      <a:pt x="106" y="87"/>
                    </a:lnTo>
                    <a:lnTo>
                      <a:pt x="115" y="65"/>
                    </a:lnTo>
                    <a:lnTo>
                      <a:pt x="123" y="43"/>
                    </a:lnTo>
                    <a:lnTo>
                      <a:pt x="133" y="22"/>
                    </a:lnTo>
                    <a:lnTo>
                      <a:pt x="143" y="1"/>
                    </a:lnTo>
                    <a:lnTo>
                      <a:pt x="146" y="0"/>
                    </a:lnTo>
                    <a:lnTo>
                      <a:pt x="148" y="0"/>
                    </a:lnTo>
                    <a:lnTo>
                      <a:pt x="150" y="0"/>
                    </a:lnTo>
                    <a:lnTo>
                      <a:pt x="153" y="0"/>
                    </a:lnTo>
                    <a:lnTo>
                      <a:pt x="162" y="20"/>
                    </a:lnTo>
                    <a:lnTo>
                      <a:pt x="165" y="30"/>
                    </a:lnTo>
                    <a:lnTo>
                      <a:pt x="168" y="35"/>
                    </a:lnTo>
                    <a:lnTo>
                      <a:pt x="168" y="38"/>
                    </a:lnTo>
                    <a:lnTo>
                      <a:pt x="164" y="40"/>
                    </a:lnTo>
                    <a:lnTo>
                      <a:pt x="161" y="42"/>
                    </a:lnTo>
                    <a:lnTo>
                      <a:pt x="155" y="43"/>
                    </a:lnTo>
                    <a:lnTo>
                      <a:pt x="145" y="44"/>
                    </a:lnTo>
                    <a:lnTo>
                      <a:pt x="145" y="45"/>
                    </a:lnTo>
                    <a:lnTo>
                      <a:pt x="145" y="47"/>
                    </a:lnTo>
                    <a:lnTo>
                      <a:pt x="145" y="48"/>
                    </a:lnTo>
                    <a:lnTo>
                      <a:pt x="145" y="51"/>
                    </a:lnTo>
                    <a:lnTo>
                      <a:pt x="153" y="50"/>
                    </a:lnTo>
                    <a:lnTo>
                      <a:pt x="159" y="47"/>
                    </a:lnTo>
                    <a:lnTo>
                      <a:pt x="166" y="46"/>
                    </a:lnTo>
                    <a:lnTo>
                      <a:pt x="174" y="45"/>
                    </a:lnTo>
                    <a:lnTo>
                      <a:pt x="176" y="46"/>
                    </a:lnTo>
                    <a:lnTo>
                      <a:pt x="177" y="47"/>
                    </a:lnTo>
                    <a:lnTo>
                      <a:pt x="177" y="50"/>
                    </a:lnTo>
                    <a:lnTo>
                      <a:pt x="176" y="52"/>
                    </a:lnTo>
                    <a:lnTo>
                      <a:pt x="157" y="58"/>
                    </a:lnTo>
                    <a:lnTo>
                      <a:pt x="148" y="60"/>
                    </a:lnTo>
                    <a:lnTo>
                      <a:pt x="145" y="62"/>
                    </a:lnTo>
                    <a:lnTo>
                      <a:pt x="143" y="63"/>
                    </a:lnTo>
                    <a:lnTo>
                      <a:pt x="150" y="63"/>
                    </a:lnTo>
                    <a:lnTo>
                      <a:pt x="157" y="63"/>
                    </a:lnTo>
                    <a:lnTo>
                      <a:pt x="163" y="62"/>
                    </a:lnTo>
                    <a:lnTo>
                      <a:pt x="170" y="61"/>
                    </a:lnTo>
                    <a:lnTo>
                      <a:pt x="176" y="60"/>
                    </a:lnTo>
                    <a:lnTo>
                      <a:pt x="183" y="60"/>
                    </a:lnTo>
                    <a:lnTo>
                      <a:pt x="189" y="62"/>
                    </a:lnTo>
                    <a:lnTo>
                      <a:pt x="196" y="66"/>
                    </a:lnTo>
                    <a:lnTo>
                      <a:pt x="195" y="67"/>
                    </a:lnTo>
                    <a:lnTo>
                      <a:pt x="194" y="67"/>
                    </a:lnTo>
                    <a:lnTo>
                      <a:pt x="193" y="68"/>
                    </a:lnTo>
                    <a:lnTo>
                      <a:pt x="189" y="69"/>
                    </a:lnTo>
                    <a:lnTo>
                      <a:pt x="184" y="70"/>
                    </a:lnTo>
                    <a:lnTo>
                      <a:pt x="176" y="73"/>
                    </a:lnTo>
                    <a:lnTo>
                      <a:pt x="165" y="76"/>
                    </a:lnTo>
                    <a:lnTo>
                      <a:pt x="151" y="80"/>
                    </a:lnTo>
                    <a:lnTo>
                      <a:pt x="157" y="81"/>
                    </a:lnTo>
                    <a:lnTo>
                      <a:pt x="164" y="81"/>
                    </a:lnTo>
                    <a:lnTo>
                      <a:pt x="171" y="81"/>
                    </a:lnTo>
                    <a:lnTo>
                      <a:pt x="177" y="81"/>
                    </a:lnTo>
                    <a:lnTo>
                      <a:pt x="177" y="82"/>
                    </a:lnTo>
                    <a:lnTo>
                      <a:pt x="177" y="83"/>
                    </a:lnTo>
                    <a:lnTo>
                      <a:pt x="172" y="84"/>
                    </a:lnTo>
                    <a:lnTo>
                      <a:pt x="168" y="87"/>
                    </a:lnTo>
                    <a:lnTo>
                      <a:pt x="162" y="88"/>
                    </a:lnTo>
                    <a:lnTo>
                      <a:pt x="157" y="90"/>
                    </a:lnTo>
                    <a:lnTo>
                      <a:pt x="145" y="106"/>
                    </a:lnTo>
                    <a:lnTo>
                      <a:pt x="131" y="122"/>
                    </a:lnTo>
                    <a:lnTo>
                      <a:pt x="118" y="140"/>
                    </a:lnTo>
                    <a:lnTo>
                      <a:pt x="105" y="156"/>
                    </a:lnTo>
                    <a:lnTo>
                      <a:pt x="93" y="173"/>
                    </a:lnTo>
                    <a:lnTo>
                      <a:pt x="80" y="190"/>
                    </a:lnTo>
                    <a:lnTo>
                      <a:pt x="66" y="208"/>
                    </a:lnTo>
                    <a:lnTo>
                      <a:pt x="53" y="225"/>
                    </a:lnTo>
                    <a:lnTo>
                      <a:pt x="47" y="225"/>
                    </a:lnTo>
                    <a:lnTo>
                      <a:pt x="41" y="225"/>
                    </a:lnTo>
                    <a:lnTo>
                      <a:pt x="36" y="226"/>
                    </a:lnTo>
                    <a:lnTo>
                      <a:pt x="32" y="226"/>
                    </a:lnTo>
                    <a:lnTo>
                      <a:pt x="28" y="228"/>
                    </a:lnTo>
                    <a:lnTo>
                      <a:pt x="24" y="231"/>
                    </a:lnTo>
                    <a:lnTo>
                      <a:pt x="20" y="234"/>
                    </a:lnTo>
                    <a:lnTo>
                      <a:pt x="17" y="239"/>
                    </a:lnTo>
                    <a:lnTo>
                      <a:pt x="15" y="239"/>
                    </a:lnTo>
                    <a:lnTo>
                      <a:pt x="14" y="239"/>
                    </a:lnTo>
                    <a:lnTo>
                      <a:pt x="13" y="239"/>
                    </a:lnTo>
                    <a:close/>
                  </a:path>
                </a:pathLst>
              </a:custGeom>
              <a:solidFill>
                <a:schemeClr val="tx1"/>
              </a:solidFill>
              <a:ln w="9525">
                <a:noFill/>
                <a:round/>
                <a:headEnd/>
                <a:tailEnd/>
              </a:ln>
            </p:spPr>
            <p:txBody>
              <a:bodyPr/>
              <a:lstStyle/>
              <a:p>
                <a:endParaRPr lang="da-DK"/>
              </a:p>
            </p:txBody>
          </p:sp>
          <p:sp>
            <p:nvSpPr>
              <p:cNvPr id="136502" name="Freeform 101"/>
              <p:cNvSpPr>
                <a:spLocks/>
              </p:cNvSpPr>
              <p:nvPr/>
            </p:nvSpPr>
            <p:spPr bwMode="auto">
              <a:xfrm>
                <a:off x="1956" y="3371"/>
                <a:ext cx="81" cy="26"/>
              </a:xfrm>
              <a:custGeom>
                <a:avLst/>
                <a:gdLst>
                  <a:gd name="T0" fmla="*/ 4 w 161"/>
                  <a:gd name="T1" fmla="*/ 6 h 53"/>
                  <a:gd name="T2" fmla="*/ 3 w 161"/>
                  <a:gd name="T3" fmla="*/ 6 h 53"/>
                  <a:gd name="T4" fmla="*/ 2 w 161"/>
                  <a:gd name="T5" fmla="*/ 6 h 53"/>
                  <a:gd name="T6" fmla="*/ 1 w 161"/>
                  <a:gd name="T7" fmla="*/ 6 h 53"/>
                  <a:gd name="T8" fmla="*/ 1 w 161"/>
                  <a:gd name="T9" fmla="*/ 6 h 53"/>
                  <a:gd name="T10" fmla="*/ 0 w 161"/>
                  <a:gd name="T11" fmla="*/ 4 h 53"/>
                  <a:gd name="T12" fmla="*/ 0 w 161"/>
                  <a:gd name="T13" fmla="*/ 3 h 53"/>
                  <a:gd name="T14" fmla="*/ 1 w 161"/>
                  <a:gd name="T15" fmla="*/ 1 h 53"/>
                  <a:gd name="T16" fmla="*/ 1 w 161"/>
                  <a:gd name="T17" fmla="*/ 0 h 53"/>
                  <a:gd name="T18" fmla="*/ 2 w 161"/>
                  <a:gd name="T19" fmla="*/ 0 h 53"/>
                  <a:gd name="T20" fmla="*/ 2 w 161"/>
                  <a:gd name="T21" fmla="*/ 0 h 53"/>
                  <a:gd name="T22" fmla="*/ 3 w 161"/>
                  <a:gd name="T23" fmla="*/ 0 h 53"/>
                  <a:gd name="T24" fmla="*/ 3 w 161"/>
                  <a:gd name="T25" fmla="*/ 0 h 53"/>
                  <a:gd name="T26" fmla="*/ 4 w 161"/>
                  <a:gd name="T27" fmla="*/ 0 h 53"/>
                  <a:gd name="T28" fmla="*/ 5 w 161"/>
                  <a:gd name="T29" fmla="*/ 0 h 53"/>
                  <a:gd name="T30" fmla="*/ 5 w 161"/>
                  <a:gd name="T31" fmla="*/ 0 h 53"/>
                  <a:gd name="T32" fmla="*/ 6 w 161"/>
                  <a:gd name="T33" fmla="*/ 0 h 53"/>
                  <a:gd name="T34" fmla="*/ 7 w 161"/>
                  <a:gd name="T35" fmla="*/ 2 h 53"/>
                  <a:gd name="T36" fmla="*/ 7 w 161"/>
                  <a:gd name="T37" fmla="*/ 2 h 53"/>
                  <a:gd name="T38" fmla="*/ 8 w 161"/>
                  <a:gd name="T39" fmla="*/ 2 h 53"/>
                  <a:gd name="T40" fmla="*/ 9 w 161"/>
                  <a:gd name="T41" fmla="*/ 2 h 53"/>
                  <a:gd name="T42" fmla="*/ 10 w 161"/>
                  <a:gd name="T43" fmla="*/ 2 h 53"/>
                  <a:gd name="T44" fmla="*/ 11 w 161"/>
                  <a:gd name="T45" fmla="*/ 2 h 53"/>
                  <a:gd name="T46" fmla="*/ 13 w 161"/>
                  <a:gd name="T47" fmla="*/ 2 h 53"/>
                  <a:gd name="T48" fmla="*/ 14 w 161"/>
                  <a:gd name="T49" fmla="*/ 3 h 53"/>
                  <a:gd name="T50" fmla="*/ 15 w 161"/>
                  <a:gd name="T51" fmla="*/ 3 h 53"/>
                  <a:gd name="T52" fmla="*/ 16 w 161"/>
                  <a:gd name="T53" fmla="*/ 3 h 53"/>
                  <a:gd name="T54" fmla="*/ 17 w 161"/>
                  <a:gd name="T55" fmla="*/ 2 h 53"/>
                  <a:gd name="T56" fmla="*/ 17 w 161"/>
                  <a:gd name="T57" fmla="*/ 2 h 53"/>
                  <a:gd name="T58" fmla="*/ 18 w 161"/>
                  <a:gd name="T59" fmla="*/ 2 h 53"/>
                  <a:gd name="T60" fmla="*/ 19 w 161"/>
                  <a:gd name="T61" fmla="*/ 2 h 53"/>
                  <a:gd name="T62" fmla="*/ 20 w 161"/>
                  <a:gd name="T63" fmla="*/ 1 h 53"/>
                  <a:gd name="T64" fmla="*/ 21 w 161"/>
                  <a:gd name="T65" fmla="*/ 1 h 53"/>
                  <a:gd name="T66" fmla="*/ 20 w 161"/>
                  <a:gd name="T67" fmla="*/ 2 h 53"/>
                  <a:gd name="T68" fmla="*/ 20 w 161"/>
                  <a:gd name="T69" fmla="*/ 4 h 53"/>
                  <a:gd name="T70" fmla="*/ 20 w 161"/>
                  <a:gd name="T71" fmla="*/ 5 h 53"/>
                  <a:gd name="T72" fmla="*/ 20 w 161"/>
                  <a:gd name="T73" fmla="*/ 6 h 53"/>
                  <a:gd name="T74" fmla="*/ 18 w 161"/>
                  <a:gd name="T75" fmla="*/ 6 h 53"/>
                  <a:gd name="T76" fmla="*/ 16 w 161"/>
                  <a:gd name="T77" fmla="*/ 6 h 53"/>
                  <a:gd name="T78" fmla="*/ 14 w 161"/>
                  <a:gd name="T79" fmla="*/ 6 h 53"/>
                  <a:gd name="T80" fmla="*/ 12 w 161"/>
                  <a:gd name="T81" fmla="*/ 6 h 53"/>
                  <a:gd name="T82" fmla="*/ 10 w 161"/>
                  <a:gd name="T83" fmla="*/ 6 h 53"/>
                  <a:gd name="T84" fmla="*/ 8 w 161"/>
                  <a:gd name="T85" fmla="*/ 6 h 53"/>
                  <a:gd name="T86" fmla="*/ 6 w 161"/>
                  <a:gd name="T87" fmla="*/ 6 h 53"/>
                  <a:gd name="T88" fmla="*/ 4 w 161"/>
                  <a:gd name="T89" fmla="*/ 6 h 53"/>
                  <a:gd name="T90" fmla="*/ 4 w 161"/>
                  <a:gd name="T91" fmla="*/ 6 h 53"/>
                  <a:gd name="T92" fmla="*/ 4 w 161"/>
                  <a:gd name="T93" fmla="*/ 6 h 53"/>
                  <a:gd name="T94" fmla="*/ 4 w 161"/>
                  <a:gd name="T95" fmla="*/ 6 h 53"/>
                  <a:gd name="T96" fmla="*/ 4 w 161"/>
                  <a:gd name="T97" fmla="*/ 6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53"/>
                  <a:gd name="T149" fmla="*/ 161 w 161"/>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53">
                    <a:moveTo>
                      <a:pt x="27" y="53"/>
                    </a:moveTo>
                    <a:lnTo>
                      <a:pt x="22" y="52"/>
                    </a:lnTo>
                    <a:lnTo>
                      <a:pt x="15" y="51"/>
                    </a:lnTo>
                    <a:lnTo>
                      <a:pt x="8" y="51"/>
                    </a:lnTo>
                    <a:lnTo>
                      <a:pt x="1" y="50"/>
                    </a:lnTo>
                    <a:lnTo>
                      <a:pt x="0" y="36"/>
                    </a:lnTo>
                    <a:lnTo>
                      <a:pt x="0" y="25"/>
                    </a:lnTo>
                    <a:lnTo>
                      <a:pt x="1" y="13"/>
                    </a:lnTo>
                    <a:lnTo>
                      <a:pt x="3" y="3"/>
                    </a:lnTo>
                    <a:lnTo>
                      <a:pt x="9" y="2"/>
                    </a:lnTo>
                    <a:lnTo>
                      <a:pt x="14" y="0"/>
                    </a:lnTo>
                    <a:lnTo>
                      <a:pt x="19" y="0"/>
                    </a:lnTo>
                    <a:lnTo>
                      <a:pt x="24" y="0"/>
                    </a:lnTo>
                    <a:lnTo>
                      <a:pt x="30" y="2"/>
                    </a:lnTo>
                    <a:lnTo>
                      <a:pt x="34" y="3"/>
                    </a:lnTo>
                    <a:lnTo>
                      <a:pt x="40" y="5"/>
                    </a:lnTo>
                    <a:lnTo>
                      <a:pt x="46" y="7"/>
                    </a:lnTo>
                    <a:lnTo>
                      <a:pt x="50" y="17"/>
                    </a:lnTo>
                    <a:lnTo>
                      <a:pt x="56" y="21"/>
                    </a:lnTo>
                    <a:lnTo>
                      <a:pt x="63" y="23"/>
                    </a:lnTo>
                    <a:lnTo>
                      <a:pt x="70" y="23"/>
                    </a:lnTo>
                    <a:lnTo>
                      <a:pt x="78" y="22"/>
                    </a:lnTo>
                    <a:lnTo>
                      <a:pt x="86" y="22"/>
                    </a:lnTo>
                    <a:lnTo>
                      <a:pt x="97" y="23"/>
                    </a:lnTo>
                    <a:lnTo>
                      <a:pt x="107" y="26"/>
                    </a:lnTo>
                    <a:lnTo>
                      <a:pt x="114" y="26"/>
                    </a:lnTo>
                    <a:lnTo>
                      <a:pt x="122" y="25"/>
                    </a:lnTo>
                    <a:lnTo>
                      <a:pt x="129" y="22"/>
                    </a:lnTo>
                    <a:lnTo>
                      <a:pt x="136" y="20"/>
                    </a:lnTo>
                    <a:lnTo>
                      <a:pt x="141" y="19"/>
                    </a:lnTo>
                    <a:lnTo>
                      <a:pt x="148" y="17"/>
                    </a:lnTo>
                    <a:lnTo>
                      <a:pt x="155" y="15"/>
                    </a:lnTo>
                    <a:lnTo>
                      <a:pt x="161" y="14"/>
                    </a:lnTo>
                    <a:lnTo>
                      <a:pt x="160" y="22"/>
                    </a:lnTo>
                    <a:lnTo>
                      <a:pt x="159" y="32"/>
                    </a:lnTo>
                    <a:lnTo>
                      <a:pt x="156" y="41"/>
                    </a:lnTo>
                    <a:lnTo>
                      <a:pt x="154" y="50"/>
                    </a:lnTo>
                    <a:lnTo>
                      <a:pt x="138" y="50"/>
                    </a:lnTo>
                    <a:lnTo>
                      <a:pt x="123" y="51"/>
                    </a:lnTo>
                    <a:lnTo>
                      <a:pt x="107" y="51"/>
                    </a:lnTo>
                    <a:lnTo>
                      <a:pt x="91" y="51"/>
                    </a:lnTo>
                    <a:lnTo>
                      <a:pt x="76" y="52"/>
                    </a:lnTo>
                    <a:lnTo>
                      <a:pt x="60" y="52"/>
                    </a:lnTo>
                    <a:lnTo>
                      <a:pt x="44" y="53"/>
                    </a:lnTo>
                    <a:lnTo>
                      <a:pt x="27" y="53"/>
                    </a:lnTo>
                    <a:close/>
                  </a:path>
                </a:pathLst>
              </a:custGeom>
              <a:solidFill>
                <a:srgbClr val="EDEADB"/>
              </a:solidFill>
              <a:ln w="9525">
                <a:noFill/>
                <a:round/>
                <a:headEnd/>
                <a:tailEnd/>
              </a:ln>
            </p:spPr>
            <p:txBody>
              <a:bodyPr/>
              <a:lstStyle/>
              <a:p>
                <a:endParaRPr lang="da-DK"/>
              </a:p>
            </p:txBody>
          </p:sp>
          <p:sp>
            <p:nvSpPr>
              <p:cNvPr id="136503" name="Freeform 102"/>
              <p:cNvSpPr>
                <a:spLocks/>
              </p:cNvSpPr>
              <p:nvPr/>
            </p:nvSpPr>
            <p:spPr bwMode="auto">
              <a:xfrm>
                <a:off x="1542" y="3393"/>
                <a:ext cx="5"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w 12"/>
                  <a:gd name="T13" fmla="*/ 0 h 7"/>
                  <a:gd name="T14" fmla="*/ 0 w 12"/>
                  <a:gd name="T15" fmla="*/ 0 h 7"/>
                  <a:gd name="T16" fmla="*/ 0 w 12"/>
                  <a:gd name="T17" fmla="*/ 0 h 7"/>
                  <a:gd name="T18" fmla="*/ 1 w 12"/>
                  <a:gd name="T19" fmla="*/ 0 h 7"/>
                  <a:gd name="T20" fmla="*/ 1 w 12"/>
                  <a:gd name="T21" fmla="*/ 0 h 7"/>
                  <a:gd name="T22" fmla="*/ 1 w 12"/>
                  <a:gd name="T23" fmla="*/ 0 h 7"/>
                  <a:gd name="T24" fmla="*/ 1 w 12"/>
                  <a:gd name="T25" fmla="*/ 0 h 7"/>
                  <a:gd name="T26" fmla="*/ 0 w 12"/>
                  <a:gd name="T27" fmla="*/ 0 h 7"/>
                  <a:gd name="T28" fmla="*/ 0 w 12"/>
                  <a:gd name="T29" fmla="*/ 0 h 7"/>
                  <a:gd name="T30" fmla="*/ 0 w 12"/>
                  <a:gd name="T31" fmla="*/ 0 h 7"/>
                  <a:gd name="T32" fmla="*/ 0 w 12"/>
                  <a:gd name="T33" fmla="*/ 0 h 7"/>
                  <a:gd name="T34" fmla="*/ 0 w 12"/>
                  <a:gd name="T35" fmla="*/ 0 h 7"/>
                  <a:gd name="T36" fmla="*/ 0 w 12"/>
                  <a:gd name="T37" fmla="*/ 0 h 7"/>
                  <a:gd name="T38" fmla="*/ 0 w 12"/>
                  <a:gd name="T39" fmla="*/ 0 h 7"/>
                  <a:gd name="T40" fmla="*/ 0 w 12"/>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7"/>
                  <a:gd name="T65" fmla="*/ 12 w 12"/>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7">
                    <a:moveTo>
                      <a:pt x="0" y="6"/>
                    </a:moveTo>
                    <a:lnTo>
                      <a:pt x="0" y="5"/>
                    </a:lnTo>
                    <a:lnTo>
                      <a:pt x="0" y="4"/>
                    </a:lnTo>
                    <a:lnTo>
                      <a:pt x="0" y="3"/>
                    </a:lnTo>
                    <a:lnTo>
                      <a:pt x="0" y="1"/>
                    </a:lnTo>
                    <a:lnTo>
                      <a:pt x="3" y="0"/>
                    </a:lnTo>
                    <a:lnTo>
                      <a:pt x="4" y="0"/>
                    </a:lnTo>
                    <a:lnTo>
                      <a:pt x="6" y="0"/>
                    </a:lnTo>
                    <a:lnTo>
                      <a:pt x="8" y="0"/>
                    </a:lnTo>
                    <a:lnTo>
                      <a:pt x="9" y="1"/>
                    </a:lnTo>
                    <a:lnTo>
                      <a:pt x="9" y="4"/>
                    </a:lnTo>
                    <a:lnTo>
                      <a:pt x="11" y="5"/>
                    </a:lnTo>
                    <a:lnTo>
                      <a:pt x="12" y="7"/>
                    </a:lnTo>
                    <a:lnTo>
                      <a:pt x="8" y="7"/>
                    </a:lnTo>
                    <a:lnTo>
                      <a:pt x="6" y="6"/>
                    </a:lnTo>
                    <a:lnTo>
                      <a:pt x="3" y="6"/>
                    </a:lnTo>
                    <a:lnTo>
                      <a:pt x="0" y="6"/>
                    </a:lnTo>
                    <a:close/>
                  </a:path>
                </a:pathLst>
              </a:custGeom>
              <a:solidFill>
                <a:srgbClr val="000000"/>
              </a:solidFill>
              <a:ln w="9525">
                <a:noFill/>
                <a:round/>
                <a:headEnd/>
                <a:tailEnd/>
              </a:ln>
            </p:spPr>
            <p:txBody>
              <a:bodyPr/>
              <a:lstStyle/>
              <a:p>
                <a:endParaRPr lang="da-DK"/>
              </a:p>
            </p:txBody>
          </p:sp>
          <p:sp>
            <p:nvSpPr>
              <p:cNvPr id="136504" name="Freeform 103"/>
              <p:cNvSpPr>
                <a:spLocks/>
              </p:cNvSpPr>
              <p:nvPr/>
            </p:nvSpPr>
            <p:spPr bwMode="auto">
              <a:xfrm>
                <a:off x="1417" y="3289"/>
                <a:ext cx="73" cy="98"/>
              </a:xfrm>
              <a:custGeom>
                <a:avLst/>
                <a:gdLst>
                  <a:gd name="T0" fmla="*/ 3 w 147"/>
                  <a:gd name="T1" fmla="*/ 25 h 195"/>
                  <a:gd name="T2" fmla="*/ 2 w 147"/>
                  <a:gd name="T3" fmla="*/ 24 h 195"/>
                  <a:gd name="T4" fmla="*/ 2 w 147"/>
                  <a:gd name="T5" fmla="*/ 24 h 195"/>
                  <a:gd name="T6" fmla="*/ 1 w 147"/>
                  <a:gd name="T7" fmla="*/ 24 h 195"/>
                  <a:gd name="T8" fmla="*/ 1 w 147"/>
                  <a:gd name="T9" fmla="*/ 24 h 195"/>
                  <a:gd name="T10" fmla="*/ 1 w 147"/>
                  <a:gd name="T11" fmla="*/ 23 h 195"/>
                  <a:gd name="T12" fmla="*/ 1 w 147"/>
                  <a:gd name="T13" fmla="*/ 22 h 195"/>
                  <a:gd name="T14" fmla="*/ 1 w 147"/>
                  <a:gd name="T15" fmla="*/ 21 h 195"/>
                  <a:gd name="T16" fmla="*/ 0 w 147"/>
                  <a:gd name="T17" fmla="*/ 21 h 195"/>
                  <a:gd name="T18" fmla="*/ 0 w 147"/>
                  <a:gd name="T19" fmla="*/ 18 h 195"/>
                  <a:gd name="T20" fmla="*/ 0 w 147"/>
                  <a:gd name="T21" fmla="*/ 16 h 195"/>
                  <a:gd name="T22" fmla="*/ 0 w 147"/>
                  <a:gd name="T23" fmla="*/ 14 h 195"/>
                  <a:gd name="T24" fmla="*/ 0 w 147"/>
                  <a:gd name="T25" fmla="*/ 12 h 195"/>
                  <a:gd name="T26" fmla="*/ 1 w 147"/>
                  <a:gd name="T27" fmla="*/ 11 h 195"/>
                  <a:gd name="T28" fmla="*/ 2 w 147"/>
                  <a:gd name="T29" fmla="*/ 10 h 195"/>
                  <a:gd name="T30" fmla="*/ 4 w 147"/>
                  <a:gd name="T31" fmla="*/ 9 h 195"/>
                  <a:gd name="T32" fmla="*/ 6 w 147"/>
                  <a:gd name="T33" fmla="*/ 7 h 195"/>
                  <a:gd name="T34" fmla="*/ 6 w 147"/>
                  <a:gd name="T35" fmla="*/ 6 h 195"/>
                  <a:gd name="T36" fmla="*/ 7 w 147"/>
                  <a:gd name="T37" fmla="*/ 6 h 195"/>
                  <a:gd name="T38" fmla="*/ 7 w 147"/>
                  <a:gd name="T39" fmla="*/ 5 h 195"/>
                  <a:gd name="T40" fmla="*/ 7 w 147"/>
                  <a:gd name="T41" fmla="*/ 4 h 195"/>
                  <a:gd name="T42" fmla="*/ 9 w 147"/>
                  <a:gd name="T43" fmla="*/ 3 h 195"/>
                  <a:gd name="T44" fmla="*/ 10 w 147"/>
                  <a:gd name="T45" fmla="*/ 1 h 195"/>
                  <a:gd name="T46" fmla="*/ 11 w 147"/>
                  <a:gd name="T47" fmla="*/ 1 h 195"/>
                  <a:gd name="T48" fmla="*/ 12 w 147"/>
                  <a:gd name="T49" fmla="*/ 0 h 195"/>
                  <a:gd name="T50" fmla="*/ 13 w 147"/>
                  <a:gd name="T51" fmla="*/ 1 h 195"/>
                  <a:gd name="T52" fmla="*/ 14 w 147"/>
                  <a:gd name="T53" fmla="*/ 2 h 195"/>
                  <a:gd name="T54" fmla="*/ 15 w 147"/>
                  <a:gd name="T55" fmla="*/ 3 h 195"/>
                  <a:gd name="T56" fmla="*/ 16 w 147"/>
                  <a:gd name="T57" fmla="*/ 6 h 195"/>
                  <a:gd name="T58" fmla="*/ 16 w 147"/>
                  <a:gd name="T59" fmla="*/ 7 h 195"/>
                  <a:gd name="T60" fmla="*/ 16 w 147"/>
                  <a:gd name="T61" fmla="*/ 8 h 195"/>
                  <a:gd name="T62" fmla="*/ 17 w 147"/>
                  <a:gd name="T63" fmla="*/ 10 h 195"/>
                  <a:gd name="T64" fmla="*/ 17 w 147"/>
                  <a:gd name="T65" fmla="*/ 13 h 195"/>
                  <a:gd name="T66" fmla="*/ 18 w 147"/>
                  <a:gd name="T67" fmla="*/ 15 h 195"/>
                  <a:gd name="T68" fmla="*/ 18 w 147"/>
                  <a:gd name="T69" fmla="*/ 17 h 195"/>
                  <a:gd name="T70" fmla="*/ 17 w 147"/>
                  <a:gd name="T71" fmla="*/ 18 h 195"/>
                  <a:gd name="T72" fmla="*/ 16 w 147"/>
                  <a:gd name="T73" fmla="*/ 19 h 195"/>
                  <a:gd name="T74" fmla="*/ 16 w 147"/>
                  <a:gd name="T75" fmla="*/ 17 h 195"/>
                  <a:gd name="T76" fmla="*/ 15 w 147"/>
                  <a:gd name="T77" fmla="*/ 16 h 195"/>
                  <a:gd name="T78" fmla="*/ 15 w 147"/>
                  <a:gd name="T79" fmla="*/ 15 h 195"/>
                  <a:gd name="T80" fmla="*/ 14 w 147"/>
                  <a:gd name="T81" fmla="*/ 14 h 195"/>
                  <a:gd name="T82" fmla="*/ 12 w 147"/>
                  <a:gd name="T83" fmla="*/ 15 h 195"/>
                  <a:gd name="T84" fmla="*/ 11 w 147"/>
                  <a:gd name="T85" fmla="*/ 16 h 195"/>
                  <a:gd name="T86" fmla="*/ 11 w 147"/>
                  <a:gd name="T87" fmla="*/ 17 h 195"/>
                  <a:gd name="T88" fmla="*/ 10 w 147"/>
                  <a:gd name="T89" fmla="*/ 18 h 195"/>
                  <a:gd name="T90" fmla="*/ 10 w 147"/>
                  <a:gd name="T91" fmla="*/ 19 h 195"/>
                  <a:gd name="T92" fmla="*/ 10 w 147"/>
                  <a:gd name="T93" fmla="*/ 21 h 195"/>
                  <a:gd name="T94" fmla="*/ 9 w 147"/>
                  <a:gd name="T95" fmla="*/ 22 h 195"/>
                  <a:gd name="T96" fmla="*/ 8 w 147"/>
                  <a:gd name="T97" fmla="*/ 23 h 195"/>
                  <a:gd name="T98" fmla="*/ 7 w 147"/>
                  <a:gd name="T99" fmla="*/ 23 h 195"/>
                  <a:gd name="T100" fmla="*/ 6 w 147"/>
                  <a:gd name="T101" fmla="*/ 23 h 195"/>
                  <a:gd name="T102" fmla="*/ 6 w 147"/>
                  <a:gd name="T103" fmla="*/ 23 h 195"/>
                  <a:gd name="T104" fmla="*/ 5 w 147"/>
                  <a:gd name="T105" fmla="*/ 24 h 195"/>
                  <a:gd name="T106" fmla="*/ 4 w 147"/>
                  <a:gd name="T107" fmla="*/ 24 h 195"/>
                  <a:gd name="T108" fmla="*/ 4 w 147"/>
                  <a:gd name="T109" fmla="*/ 24 h 195"/>
                  <a:gd name="T110" fmla="*/ 3 w 147"/>
                  <a:gd name="T111" fmla="*/ 25 h 195"/>
                  <a:gd name="T112" fmla="*/ 3 w 147"/>
                  <a:gd name="T113" fmla="*/ 25 h 195"/>
                  <a:gd name="T114" fmla="*/ 3 w 147"/>
                  <a:gd name="T115" fmla="*/ 25 h 195"/>
                  <a:gd name="T116" fmla="*/ 3 w 147"/>
                  <a:gd name="T117" fmla="*/ 25 h 195"/>
                  <a:gd name="T118" fmla="*/ 3 w 147"/>
                  <a:gd name="T119" fmla="*/ 25 h 195"/>
                  <a:gd name="T120" fmla="*/ 3 w 147"/>
                  <a:gd name="T121" fmla="*/ 25 h 1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7"/>
                  <a:gd name="T184" fmla="*/ 0 h 195"/>
                  <a:gd name="T185" fmla="*/ 147 w 147"/>
                  <a:gd name="T186" fmla="*/ 195 h 1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7" h="195">
                    <a:moveTo>
                      <a:pt x="24" y="195"/>
                    </a:moveTo>
                    <a:lnTo>
                      <a:pt x="22" y="192"/>
                    </a:lnTo>
                    <a:lnTo>
                      <a:pt x="19" y="190"/>
                    </a:lnTo>
                    <a:lnTo>
                      <a:pt x="15" y="189"/>
                    </a:lnTo>
                    <a:lnTo>
                      <a:pt x="13" y="187"/>
                    </a:lnTo>
                    <a:lnTo>
                      <a:pt x="12" y="179"/>
                    </a:lnTo>
                    <a:lnTo>
                      <a:pt x="11" y="172"/>
                    </a:lnTo>
                    <a:lnTo>
                      <a:pt x="8" y="166"/>
                    </a:lnTo>
                    <a:lnTo>
                      <a:pt x="6" y="161"/>
                    </a:lnTo>
                    <a:lnTo>
                      <a:pt x="3" y="139"/>
                    </a:lnTo>
                    <a:lnTo>
                      <a:pt x="0" y="122"/>
                    </a:lnTo>
                    <a:lnTo>
                      <a:pt x="0" y="108"/>
                    </a:lnTo>
                    <a:lnTo>
                      <a:pt x="4" y="96"/>
                    </a:lnTo>
                    <a:lnTo>
                      <a:pt x="10" y="85"/>
                    </a:lnTo>
                    <a:lnTo>
                      <a:pt x="19" y="76"/>
                    </a:lnTo>
                    <a:lnTo>
                      <a:pt x="33" y="66"/>
                    </a:lnTo>
                    <a:lnTo>
                      <a:pt x="51" y="55"/>
                    </a:lnTo>
                    <a:lnTo>
                      <a:pt x="54" y="48"/>
                    </a:lnTo>
                    <a:lnTo>
                      <a:pt x="56" y="41"/>
                    </a:lnTo>
                    <a:lnTo>
                      <a:pt x="56" y="34"/>
                    </a:lnTo>
                    <a:lnTo>
                      <a:pt x="56" y="29"/>
                    </a:lnTo>
                    <a:lnTo>
                      <a:pt x="72" y="17"/>
                    </a:lnTo>
                    <a:lnTo>
                      <a:pt x="83" y="8"/>
                    </a:lnTo>
                    <a:lnTo>
                      <a:pt x="94" y="2"/>
                    </a:lnTo>
                    <a:lnTo>
                      <a:pt x="102" y="0"/>
                    </a:lnTo>
                    <a:lnTo>
                      <a:pt x="109" y="1"/>
                    </a:lnTo>
                    <a:lnTo>
                      <a:pt x="114" y="9"/>
                    </a:lnTo>
                    <a:lnTo>
                      <a:pt x="121" y="22"/>
                    </a:lnTo>
                    <a:lnTo>
                      <a:pt x="128" y="41"/>
                    </a:lnTo>
                    <a:lnTo>
                      <a:pt x="131" y="49"/>
                    </a:lnTo>
                    <a:lnTo>
                      <a:pt x="135" y="63"/>
                    </a:lnTo>
                    <a:lnTo>
                      <a:pt x="140" y="79"/>
                    </a:lnTo>
                    <a:lnTo>
                      <a:pt x="143" y="98"/>
                    </a:lnTo>
                    <a:lnTo>
                      <a:pt x="147" y="115"/>
                    </a:lnTo>
                    <a:lnTo>
                      <a:pt x="147" y="131"/>
                    </a:lnTo>
                    <a:lnTo>
                      <a:pt x="142" y="142"/>
                    </a:lnTo>
                    <a:lnTo>
                      <a:pt x="134" y="147"/>
                    </a:lnTo>
                    <a:lnTo>
                      <a:pt x="128" y="136"/>
                    </a:lnTo>
                    <a:lnTo>
                      <a:pt x="126" y="126"/>
                    </a:lnTo>
                    <a:lnTo>
                      <a:pt x="122" y="117"/>
                    </a:lnTo>
                    <a:lnTo>
                      <a:pt x="117" y="112"/>
                    </a:lnTo>
                    <a:lnTo>
                      <a:pt x="101" y="116"/>
                    </a:lnTo>
                    <a:lnTo>
                      <a:pt x="91" y="122"/>
                    </a:lnTo>
                    <a:lnTo>
                      <a:pt x="88" y="131"/>
                    </a:lnTo>
                    <a:lnTo>
                      <a:pt x="86" y="141"/>
                    </a:lnTo>
                    <a:lnTo>
                      <a:pt x="84" y="151"/>
                    </a:lnTo>
                    <a:lnTo>
                      <a:pt x="82" y="161"/>
                    </a:lnTo>
                    <a:lnTo>
                      <a:pt x="76" y="172"/>
                    </a:lnTo>
                    <a:lnTo>
                      <a:pt x="66" y="181"/>
                    </a:lnTo>
                    <a:lnTo>
                      <a:pt x="59" y="181"/>
                    </a:lnTo>
                    <a:lnTo>
                      <a:pt x="52" y="182"/>
                    </a:lnTo>
                    <a:lnTo>
                      <a:pt x="48" y="184"/>
                    </a:lnTo>
                    <a:lnTo>
                      <a:pt x="43" y="187"/>
                    </a:lnTo>
                    <a:lnTo>
                      <a:pt x="38" y="189"/>
                    </a:lnTo>
                    <a:lnTo>
                      <a:pt x="34" y="191"/>
                    </a:lnTo>
                    <a:lnTo>
                      <a:pt x="30" y="194"/>
                    </a:lnTo>
                    <a:lnTo>
                      <a:pt x="24" y="195"/>
                    </a:lnTo>
                    <a:close/>
                  </a:path>
                </a:pathLst>
              </a:custGeom>
              <a:solidFill>
                <a:srgbClr val="B2B2B2"/>
              </a:solidFill>
              <a:ln w="9525">
                <a:noFill/>
                <a:round/>
                <a:headEnd/>
                <a:tailEnd/>
              </a:ln>
            </p:spPr>
            <p:txBody>
              <a:bodyPr/>
              <a:lstStyle/>
              <a:p>
                <a:endParaRPr lang="da-DK"/>
              </a:p>
            </p:txBody>
          </p:sp>
          <p:sp>
            <p:nvSpPr>
              <p:cNvPr id="136505" name="Freeform 104"/>
              <p:cNvSpPr>
                <a:spLocks/>
              </p:cNvSpPr>
              <p:nvPr/>
            </p:nvSpPr>
            <p:spPr bwMode="auto">
              <a:xfrm>
                <a:off x="2121" y="3287"/>
                <a:ext cx="56" cy="99"/>
              </a:xfrm>
              <a:custGeom>
                <a:avLst/>
                <a:gdLst>
                  <a:gd name="T0" fmla="*/ 2 w 112"/>
                  <a:gd name="T1" fmla="*/ 25 h 198"/>
                  <a:gd name="T2" fmla="*/ 1 w 112"/>
                  <a:gd name="T3" fmla="*/ 24 h 198"/>
                  <a:gd name="T4" fmla="*/ 1 w 112"/>
                  <a:gd name="T5" fmla="*/ 23 h 198"/>
                  <a:gd name="T6" fmla="*/ 1 w 112"/>
                  <a:gd name="T7" fmla="*/ 21 h 198"/>
                  <a:gd name="T8" fmla="*/ 0 w 112"/>
                  <a:gd name="T9" fmla="*/ 20 h 198"/>
                  <a:gd name="T10" fmla="*/ 2 w 112"/>
                  <a:gd name="T11" fmla="*/ 18 h 198"/>
                  <a:gd name="T12" fmla="*/ 3 w 112"/>
                  <a:gd name="T13" fmla="*/ 14 h 198"/>
                  <a:gd name="T14" fmla="*/ 5 w 112"/>
                  <a:gd name="T15" fmla="*/ 12 h 198"/>
                  <a:gd name="T16" fmla="*/ 7 w 112"/>
                  <a:gd name="T17" fmla="*/ 10 h 198"/>
                  <a:gd name="T18" fmla="*/ 7 w 112"/>
                  <a:gd name="T19" fmla="*/ 7 h 198"/>
                  <a:gd name="T20" fmla="*/ 10 w 112"/>
                  <a:gd name="T21" fmla="*/ 5 h 198"/>
                  <a:gd name="T22" fmla="*/ 11 w 112"/>
                  <a:gd name="T23" fmla="*/ 3 h 198"/>
                  <a:gd name="T24" fmla="*/ 13 w 112"/>
                  <a:gd name="T25" fmla="*/ 1 h 198"/>
                  <a:gd name="T26" fmla="*/ 13 w 112"/>
                  <a:gd name="T27" fmla="*/ 1 h 198"/>
                  <a:gd name="T28" fmla="*/ 14 w 112"/>
                  <a:gd name="T29" fmla="*/ 0 h 198"/>
                  <a:gd name="T30" fmla="*/ 14 w 112"/>
                  <a:gd name="T31" fmla="*/ 0 h 198"/>
                  <a:gd name="T32" fmla="*/ 14 w 112"/>
                  <a:gd name="T33" fmla="*/ 0 h 198"/>
                  <a:gd name="T34" fmla="*/ 13 w 112"/>
                  <a:gd name="T35" fmla="*/ 3 h 198"/>
                  <a:gd name="T36" fmla="*/ 12 w 112"/>
                  <a:gd name="T37" fmla="*/ 6 h 198"/>
                  <a:gd name="T38" fmla="*/ 12 w 112"/>
                  <a:gd name="T39" fmla="*/ 7 h 198"/>
                  <a:gd name="T40" fmla="*/ 11 w 112"/>
                  <a:gd name="T41" fmla="*/ 11 h 198"/>
                  <a:gd name="T42" fmla="*/ 10 w 112"/>
                  <a:gd name="T43" fmla="*/ 13 h 198"/>
                  <a:gd name="T44" fmla="*/ 9 w 112"/>
                  <a:gd name="T45" fmla="*/ 15 h 198"/>
                  <a:gd name="T46" fmla="*/ 7 w 112"/>
                  <a:gd name="T47" fmla="*/ 19 h 198"/>
                  <a:gd name="T48" fmla="*/ 7 w 112"/>
                  <a:gd name="T49" fmla="*/ 21 h 198"/>
                  <a:gd name="T50" fmla="*/ 7 w 112"/>
                  <a:gd name="T51" fmla="*/ 22 h 198"/>
                  <a:gd name="T52" fmla="*/ 6 w 112"/>
                  <a:gd name="T53" fmla="*/ 23 h 198"/>
                  <a:gd name="T54" fmla="*/ 5 w 112"/>
                  <a:gd name="T55" fmla="*/ 23 h 198"/>
                  <a:gd name="T56" fmla="*/ 5 w 112"/>
                  <a:gd name="T57" fmla="*/ 24 h 198"/>
                  <a:gd name="T58" fmla="*/ 4 w 112"/>
                  <a:gd name="T59" fmla="*/ 24 h 198"/>
                  <a:gd name="T60" fmla="*/ 3 w 112"/>
                  <a:gd name="T61" fmla="*/ 25 h 198"/>
                  <a:gd name="T62" fmla="*/ 2 w 112"/>
                  <a:gd name="T63" fmla="*/ 25 h 198"/>
                  <a:gd name="T64" fmla="*/ 2 w 112"/>
                  <a:gd name="T65" fmla="*/ 25 h 198"/>
                  <a:gd name="T66" fmla="*/ 2 w 112"/>
                  <a:gd name="T67" fmla="*/ 25 h 198"/>
                  <a:gd name="T68" fmla="*/ 2 w 112"/>
                  <a:gd name="T69" fmla="*/ 25 h 198"/>
                  <a:gd name="T70" fmla="*/ 2 w 112"/>
                  <a:gd name="T71" fmla="*/ 25 h 198"/>
                  <a:gd name="T72" fmla="*/ 2 w 112"/>
                  <a:gd name="T73" fmla="*/ 25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98"/>
                  <a:gd name="T113" fmla="*/ 112 w 112"/>
                  <a:gd name="T114" fmla="*/ 198 h 1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98">
                    <a:moveTo>
                      <a:pt x="12" y="198"/>
                    </a:moveTo>
                    <a:lnTo>
                      <a:pt x="7" y="187"/>
                    </a:lnTo>
                    <a:lnTo>
                      <a:pt x="4" y="177"/>
                    </a:lnTo>
                    <a:lnTo>
                      <a:pt x="1" y="166"/>
                    </a:lnTo>
                    <a:lnTo>
                      <a:pt x="0" y="158"/>
                    </a:lnTo>
                    <a:lnTo>
                      <a:pt x="12" y="138"/>
                    </a:lnTo>
                    <a:lnTo>
                      <a:pt x="24" y="118"/>
                    </a:lnTo>
                    <a:lnTo>
                      <a:pt x="36" y="98"/>
                    </a:lnTo>
                    <a:lnTo>
                      <a:pt x="49" y="79"/>
                    </a:lnTo>
                    <a:lnTo>
                      <a:pt x="61" y="59"/>
                    </a:lnTo>
                    <a:lnTo>
                      <a:pt x="75" y="39"/>
                    </a:lnTo>
                    <a:lnTo>
                      <a:pt x="88" y="20"/>
                    </a:lnTo>
                    <a:lnTo>
                      <a:pt x="102" y="1"/>
                    </a:lnTo>
                    <a:lnTo>
                      <a:pt x="104" y="1"/>
                    </a:lnTo>
                    <a:lnTo>
                      <a:pt x="107" y="0"/>
                    </a:lnTo>
                    <a:lnTo>
                      <a:pt x="110" y="0"/>
                    </a:lnTo>
                    <a:lnTo>
                      <a:pt x="112" y="0"/>
                    </a:lnTo>
                    <a:lnTo>
                      <a:pt x="104" y="21"/>
                    </a:lnTo>
                    <a:lnTo>
                      <a:pt x="96" y="42"/>
                    </a:lnTo>
                    <a:lnTo>
                      <a:pt x="89" y="62"/>
                    </a:lnTo>
                    <a:lnTo>
                      <a:pt x="81" y="83"/>
                    </a:lnTo>
                    <a:lnTo>
                      <a:pt x="74" y="104"/>
                    </a:lnTo>
                    <a:lnTo>
                      <a:pt x="67" y="126"/>
                    </a:lnTo>
                    <a:lnTo>
                      <a:pt x="60" y="147"/>
                    </a:lnTo>
                    <a:lnTo>
                      <a:pt x="53" y="168"/>
                    </a:lnTo>
                    <a:lnTo>
                      <a:pt x="49" y="172"/>
                    </a:lnTo>
                    <a:lnTo>
                      <a:pt x="44" y="177"/>
                    </a:lnTo>
                    <a:lnTo>
                      <a:pt x="38" y="181"/>
                    </a:lnTo>
                    <a:lnTo>
                      <a:pt x="33" y="186"/>
                    </a:lnTo>
                    <a:lnTo>
                      <a:pt x="28" y="190"/>
                    </a:lnTo>
                    <a:lnTo>
                      <a:pt x="22" y="194"/>
                    </a:lnTo>
                    <a:lnTo>
                      <a:pt x="16" y="197"/>
                    </a:lnTo>
                    <a:lnTo>
                      <a:pt x="12" y="198"/>
                    </a:lnTo>
                    <a:close/>
                  </a:path>
                </a:pathLst>
              </a:custGeom>
              <a:solidFill>
                <a:schemeClr val="tx1"/>
              </a:solidFill>
              <a:ln w="9525">
                <a:noFill/>
                <a:round/>
                <a:headEnd/>
                <a:tailEnd/>
              </a:ln>
            </p:spPr>
            <p:txBody>
              <a:bodyPr/>
              <a:lstStyle/>
              <a:p>
                <a:endParaRPr lang="da-DK"/>
              </a:p>
            </p:txBody>
          </p:sp>
          <p:sp>
            <p:nvSpPr>
              <p:cNvPr id="136506" name="Freeform 105"/>
              <p:cNvSpPr>
                <a:spLocks/>
              </p:cNvSpPr>
              <p:nvPr/>
            </p:nvSpPr>
            <p:spPr bwMode="auto">
              <a:xfrm>
                <a:off x="1731" y="3379"/>
                <a:ext cx="26" cy="4"/>
              </a:xfrm>
              <a:custGeom>
                <a:avLst/>
                <a:gdLst>
                  <a:gd name="T0" fmla="*/ 1 w 51"/>
                  <a:gd name="T1" fmla="*/ 1 h 7"/>
                  <a:gd name="T2" fmla="*/ 1 w 51"/>
                  <a:gd name="T3" fmla="*/ 1 h 7"/>
                  <a:gd name="T4" fmla="*/ 1 w 51"/>
                  <a:gd name="T5" fmla="*/ 1 h 7"/>
                  <a:gd name="T6" fmla="*/ 0 w 51"/>
                  <a:gd name="T7" fmla="*/ 1 h 7"/>
                  <a:gd name="T8" fmla="*/ 0 w 51"/>
                  <a:gd name="T9" fmla="*/ 1 h 7"/>
                  <a:gd name="T10" fmla="*/ 1 w 51"/>
                  <a:gd name="T11" fmla="*/ 1 h 7"/>
                  <a:gd name="T12" fmla="*/ 1 w 51"/>
                  <a:gd name="T13" fmla="*/ 1 h 7"/>
                  <a:gd name="T14" fmla="*/ 2 w 51"/>
                  <a:gd name="T15" fmla="*/ 1 h 7"/>
                  <a:gd name="T16" fmla="*/ 3 w 51"/>
                  <a:gd name="T17" fmla="*/ 0 h 7"/>
                  <a:gd name="T18" fmla="*/ 4 w 51"/>
                  <a:gd name="T19" fmla="*/ 0 h 7"/>
                  <a:gd name="T20" fmla="*/ 5 w 51"/>
                  <a:gd name="T21" fmla="*/ 0 h 7"/>
                  <a:gd name="T22" fmla="*/ 6 w 51"/>
                  <a:gd name="T23" fmla="*/ 0 h 7"/>
                  <a:gd name="T24" fmla="*/ 7 w 51"/>
                  <a:gd name="T25" fmla="*/ 1 h 7"/>
                  <a:gd name="T26" fmla="*/ 6 w 51"/>
                  <a:gd name="T27" fmla="*/ 1 h 7"/>
                  <a:gd name="T28" fmla="*/ 6 w 51"/>
                  <a:gd name="T29" fmla="*/ 1 h 7"/>
                  <a:gd name="T30" fmla="*/ 5 w 51"/>
                  <a:gd name="T31" fmla="*/ 1 h 7"/>
                  <a:gd name="T32" fmla="*/ 4 w 51"/>
                  <a:gd name="T33" fmla="*/ 1 h 7"/>
                  <a:gd name="T34" fmla="*/ 3 w 51"/>
                  <a:gd name="T35" fmla="*/ 1 h 7"/>
                  <a:gd name="T36" fmla="*/ 2 w 51"/>
                  <a:gd name="T37" fmla="*/ 1 h 7"/>
                  <a:gd name="T38" fmla="*/ 1 w 51"/>
                  <a:gd name="T39" fmla="*/ 1 h 7"/>
                  <a:gd name="T40" fmla="*/ 1 w 51"/>
                  <a:gd name="T41" fmla="*/ 1 h 7"/>
                  <a:gd name="T42" fmla="*/ 1 w 51"/>
                  <a:gd name="T43" fmla="*/ 1 h 7"/>
                  <a:gd name="T44" fmla="*/ 1 w 51"/>
                  <a:gd name="T45" fmla="*/ 1 h 7"/>
                  <a:gd name="T46" fmla="*/ 1 w 51"/>
                  <a:gd name="T47" fmla="*/ 1 h 7"/>
                  <a:gd name="T48" fmla="*/ 1 w 51"/>
                  <a:gd name="T49" fmla="*/ 1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7"/>
                  <a:gd name="T77" fmla="*/ 51 w 51"/>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7">
                    <a:moveTo>
                      <a:pt x="3" y="5"/>
                    </a:moveTo>
                    <a:lnTo>
                      <a:pt x="1" y="4"/>
                    </a:lnTo>
                    <a:lnTo>
                      <a:pt x="0" y="4"/>
                    </a:lnTo>
                    <a:lnTo>
                      <a:pt x="0" y="3"/>
                    </a:lnTo>
                    <a:lnTo>
                      <a:pt x="4" y="3"/>
                    </a:lnTo>
                    <a:lnTo>
                      <a:pt x="8" y="2"/>
                    </a:lnTo>
                    <a:lnTo>
                      <a:pt x="15" y="1"/>
                    </a:lnTo>
                    <a:lnTo>
                      <a:pt x="23" y="0"/>
                    </a:lnTo>
                    <a:lnTo>
                      <a:pt x="31" y="0"/>
                    </a:lnTo>
                    <a:lnTo>
                      <a:pt x="38" y="0"/>
                    </a:lnTo>
                    <a:lnTo>
                      <a:pt x="45" y="0"/>
                    </a:lnTo>
                    <a:lnTo>
                      <a:pt x="51" y="1"/>
                    </a:lnTo>
                    <a:lnTo>
                      <a:pt x="46" y="3"/>
                    </a:lnTo>
                    <a:lnTo>
                      <a:pt x="41" y="5"/>
                    </a:lnTo>
                    <a:lnTo>
                      <a:pt x="34" y="5"/>
                    </a:lnTo>
                    <a:lnTo>
                      <a:pt x="27" y="7"/>
                    </a:lnTo>
                    <a:lnTo>
                      <a:pt x="20" y="7"/>
                    </a:lnTo>
                    <a:lnTo>
                      <a:pt x="13" y="5"/>
                    </a:lnTo>
                    <a:lnTo>
                      <a:pt x="7" y="5"/>
                    </a:lnTo>
                    <a:lnTo>
                      <a:pt x="3" y="5"/>
                    </a:lnTo>
                    <a:close/>
                  </a:path>
                </a:pathLst>
              </a:custGeom>
              <a:solidFill>
                <a:srgbClr val="000000"/>
              </a:solidFill>
              <a:ln w="9525">
                <a:noFill/>
                <a:round/>
                <a:headEnd/>
                <a:tailEnd/>
              </a:ln>
            </p:spPr>
            <p:txBody>
              <a:bodyPr/>
              <a:lstStyle/>
              <a:p>
                <a:endParaRPr lang="da-DK"/>
              </a:p>
            </p:txBody>
          </p:sp>
          <p:sp>
            <p:nvSpPr>
              <p:cNvPr id="136507" name="Freeform 106"/>
              <p:cNvSpPr>
                <a:spLocks/>
              </p:cNvSpPr>
              <p:nvPr/>
            </p:nvSpPr>
            <p:spPr bwMode="auto">
              <a:xfrm>
                <a:off x="2038" y="3268"/>
                <a:ext cx="133" cy="114"/>
              </a:xfrm>
              <a:custGeom>
                <a:avLst/>
                <a:gdLst>
                  <a:gd name="T0" fmla="*/ 7 w 265"/>
                  <a:gd name="T1" fmla="*/ 29 h 228"/>
                  <a:gd name="T2" fmla="*/ 6 w 265"/>
                  <a:gd name="T3" fmla="*/ 27 h 228"/>
                  <a:gd name="T4" fmla="*/ 6 w 265"/>
                  <a:gd name="T5" fmla="*/ 25 h 228"/>
                  <a:gd name="T6" fmla="*/ 5 w 265"/>
                  <a:gd name="T7" fmla="*/ 25 h 228"/>
                  <a:gd name="T8" fmla="*/ 5 w 265"/>
                  <a:gd name="T9" fmla="*/ 26 h 228"/>
                  <a:gd name="T10" fmla="*/ 5 w 265"/>
                  <a:gd name="T11" fmla="*/ 28 h 228"/>
                  <a:gd name="T12" fmla="*/ 5 w 265"/>
                  <a:gd name="T13" fmla="*/ 29 h 228"/>
                  <a:gd name="T14" fmla="*/ 4 w 265"/>
                  <a:gd name="T15" fmla="*/ 29 h 228"/>
                  <a:gd name="T16" fmla="*/ 4 w 265"/>
                  <a:gd name="T17" fmla="*/ 28 h 228"/>
                  <a:gd name="T18" fmla="*/ 3 w 265"/>
                  <a:gd name="T19" fmla="*/ 26 h 228"/>
                  <a:gd name="T20" fmla="*/ 3 w 265"/>
                  <a:gd name="T21" fmla="*/ 26 h 228"/>
                  <a:gd name="T22" fmla="*/ 3 w 265"/>
                  <a:gd name="T23" fmla="*/ 28 h 228"/>
                  <a:gd name="T24" fmla="*/ 1 w 265"/>
                  <a:gd name="T25" fmla="*/ 26 h 228"/>
                  <a:gd name="T26" fmla="*/ 1 w 265"/>
                  <a:gd name="T27" fmla="*/ 20 h 228"/>
                  <a:gd name="T28" fmla="*/ 4 w 265"/>
                  <a:gd name="T29" fmla="*/ 18 h 228"/>
                  <a:gd name="T30" fmla="*/ 8 w 265"/>
                  <a:gd name="T31" fmla="*/ 18 h 228"/>
                  <a:gd name="T32" fmla="*/ 12 w 265"/>
                  <a:gd name="T33" fmla="*/ 18 h 228"/>
                  <a:gd name="T34" fmla="*/ 16 w 265"/>
                  <a:gd name="T35" fmla="*/ 16 h 228"/>
                  <a:gd name="T36" fmla="*/ 18 w 265"/>
                  <a:gd name="T37" fmla="*/ 14 h 228"/>
                  <a:gd name="T38" fmla="*/ 20 w 265"/>
                  <a:gd name="T39" fmla="*/ 15 h 228"/>
                  <a:gd name="T40" fmla="*/ 22 w 265"/>
                  <a:gd name="T41" fmla="*/ 14 h 228"/>
                  <a:gd name="T42" fmla="*/ 25 w 265"/>
                  <a:gd name="T43" fmla="*/ 9 h 228"/>
                  <a:gd name="T44" fmla="*/ 28 w 265"/>
                  <a:gd name="T45" fmla="*/ 4 h 228"/>
                  <a:gd name="T46" fmla="*/ 31 w 265"/>
                  <a:gd name="T47" fmla="*/ 1 h 228"/>
                  <a:gd name="T48" fmla="*/ 33 w 265"/>
                  <a:gd name="T49" fmla="*/ 2 h 228"/>
                  <a:gd name="T50" fmla="*/ 33 w 265"/>
                  <a:gd name="T51" fmla="*/ 3 h 228"/>
                  <a:gd name="T52" fmla="*/ 31 w 265"/>
                  <a:gd name="T53" fmla="*/ 7 h 228"/>
                  <a:gd name="T54" fmla="*/ 27 w 265"/>
                  <a:gd name="T55" fmla="*/ 12 h 228"/>
                  <a:gd name="T56" fmla="*/ 24 w 265"/>
                  <a:gd name="T57" fmla="*/ 17 h 228"/>
                  <a:gd name="T58" fmla="*/ 21 w 265"/>
                  <a:gd name="T59" fmla="*/ 23 h 228"/>
                  <a:gd name="T60" fmla="*/ 19 w 265"/>
                  <a:gd name="T61" fmla="*/ 26 h 228"/>
                  <a:gd name="T62" fmla="*/ 19 w 265"/>
                  <a:gd name="T63" fmla="*/ 27 h 228"/>
                  <a:gd name="T64" fmla="*/ 19 w 265"/>
                  <a:gd name="T65" fmla="*/ 28 h 228"/>
                  <a:gd name="T66" fmla="*/ 19 w 265"/>
                  <a:gd name="T67" fmla="*/ 28 h 228"/>
                  <a:gd name="T68" fmla="*/ 18 w 265"/>
                  <a:gd name="T69" fmla="*/ 26 h 228"/>
                  <a:gd name="T70" fmla="*/ 18 w 265"/>
                  <a:gd name="T71" fmla="*/ 25 h 228"/>
                  <a:gd name="T72" fmla="*/ 17 w 265"/>
                  <a:gd name="T73" fmla="*/ 25 h 228"/>
                  <a:gd name="T74" fmla="*/ 17 w 265"/>
                  <a:gd name="T75" fmla="*/ 27 h 228"/>
                  <a:gd name="T76" fmla="*/ 17 w 265"/>
                  <a:gd name="T77" fmla="*/ 28 h 228"/>
                  <a:gd name="T78" fmla="*/ 16 w 265"/>
                  <a:gd name="T79" fmla="*/ 28 h 228"/>
                  <a:gd name="T80" fmla="*/ 15 w 265"/>
                  <a:gd name="T81" fmla="*/ 27 h 228"/>
                  <a:gd name="T82" fmla="*/ 14 w 265"/>
                  <a:gd name="T83" fmla="*/ 25 h 228"/>
                  <a:gd name="T84" fmla="*/ 14 w 265"/>
                  <a:gd name="T85" fmla="*/ 26 h 228"/>
                  <a:gd name="T86" fmla="*/ 14 w 265"/>
                  <a:gd name="T87" fmla="*/ 27 h 228"/>
                  <a:gd name="T88" fmla="*/ 14 w 265"/>
                  <a:gd name="T89" fmla="*/ 29 h 228"/>
                  <a:gd name="T90" fmla="*/ 13 w 265"/>
                  <a:gd name="T91" fmla="*/ 29 h 228"/>
                  <a:gd name="T92" fmla="*/ 11 w 265"/>
                  <a:gd name="T93" fmla="*/ 27 h 228"/>
                  <a:gd name="T94" fmla="*/ 11 w 265"/>
                  <a:gd name="T95" fmla="*/ 26 h 228"/>
                  <a:gd name="T96" fmla="*/ 10 w 265"/>
                  <a:gd name="T97" fmla="*/ 26 h 228"/>
                  <a:gd name="T98" fmla="*/ 10 w 265"/>
                  <a:gd name="T99" fmla="*/ 28 h 228"/>
                  <a:gd name="T100" fmla="*/ 10 w 265"/>
                  <a:gd name="T101" fmla="*/ 29 h 228"/>
                  <a:gd name="T102" fmla="*/ 9 w 265"/>
                  <a:gd name="T103" fmla="*/ 29 h 228"/>
                  <a:gd name="T104" fmla="*/ 9 w 265"/>
                  <a:gd name="T105" fmla="*/ 28 h 228"/>
                  <a:gd name="T106" fmla="*/ 8 w 265"/>
                  <a:gd name="T107" fmla="*/ 26 h 228"/>
                  <a:gd name="T108" fmla="*/ 8 w 265"/>
                  <a:gd name="T109" fmla="*/ 26 h 228"/>
                  <a:gd name="T110" fmla="*/ 8 w 265"/>
                  <a:gd name="T111" fmla="*/ 27 h 228"/>
                  <a:gd name="T112" fmla="*/ 7 w 265"/>
                  <a:gd name="T113" fmla="*/ 29 h 228"/>
                  <a:gd name="T114" fmla="*/ 7 w 265"/>
                  <a:gd name="T115" fmla="*/ 29 h 228"/>
                  <a:gd name="T116" fmla="*/ 7 w 265"/>
                  <a:gd name="T117" fmla="*/ 29 h 228"/>
                  <a:gd name="T118" fmla="*/ 7 w 265"/>
                  <a:gd name="T119" fmla="*/ 29 h 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5"/>
                  <a:gd name="T181" fmla="*/ 0 h 228"/>
                  <a:gd name="T182" fmla="*/ 265 w 265"/>
                  <a:gd name="T183" fmla="*/ 228 h 2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5" h="228">
                    <a:moveTo>
                      <a:pt x="53" y="228"/>
                    </a:moveTo>
                    <a:lnTo>
                      <a:pt x="51" y="226"/>
                    </a:lnTo>
                    <a:lnTo>
                      <a:pt x="50" y="223"/>
                    </a:lnTo>
                    <a:lnTo>
                      <a:pt x="48" y="215"/>
                    </a:lnTo>
                    <a:lnTo>
                      <a:pt x="43" y="198"/>
                    </a:lnTo>
                    <a:lnTo>
                      <a:pt x="42" y="197"/>
                    </a:lnTo>
                    <a:lnTo>
                      <a:pt x="41" y="197"/>
                    </a:lnTo>
                    <a:lnTo>
                      <a:pt x="40" y="197"/>
                    </a:lnTo>
                    <a:lnTo>
                      <a:pt x="39" y="196"/>
                    </a:lnTo>
                    <a:lnTo>
                      <a:pt x="39" y="208"/>
                    </a:lnTo>
                    <a:lnTo>
                      <a:pt x="38" y="217"/>
                    </a:lnTo>
                    <a:lnTo>
                      <a:pt x="38" y="224"/>
                    </a:lnTo>
                    <a:lnTo>
                      <a:pt x="36" y="227"/>
                    </a:lnTo>
                    <a:lnTo>
                      <a:pt x="34" y="226"/>
                    </a:lnTo>
                    <a:lnTo>
                      <a:pt x="32" y="226"/>
                    </a:lnTo>
                    <a:lnTo>
                      <a:pt x="29" y="226"/>
                    </a:lnTo>
                    <a:lnTo>
                      <a:pt x="27" y="225"/>
                    </a:lnTo>
                    <a:lnTo>
                      <a:pt x="26" y="219"/>
                    </a:lnTo>
                    <a:lnTo>
                      <a:pt x="25" y="210"/>
                    </a:lnTo>
                    <a:lnTo>
                      <a:pt x="23" y="203"/>
                    </a:lnTo>
                    <a:lnTo>
                      <a:pt x="21" y="198"/>
                    </a:lnTo>
                    <a:lnTo>
                      <a:pt x="19" y="203"/>
                    </a:lnTo>
                    <a:lnTo>
                      <a:pt x="18" y="210"/>
                    </a:lnTo>
                    <a:lnTo>
                      <a:pt x="17" y="217"/>
                    </a:lnTo>
                    <a:lnTo>
                      <a:pt x="14" y="221"/>
                    </a:lnTo>
                    <a:lnTo>
                      <a:pt x="5" y="202"/>
                    </a:lnTo>
                    <a:lnTo>
                      <a:pt x="0" y="180"/>
                    </a:lnTo>
                    <a:lnTo>
                      <a:pt x="1" y="160"/>
                    </a:lnTo>
                    <a:lnTo>
                      <a:pt x="12" y="144"/>
                    </a:lnTo>
                    <a:lnTo>
                      <a:pt x="26" y="143"/>
                    </a:lnTo>
                    <a:lnTo>
                      <a:pt x="42" y="143"/>
                    </a:lnTo>
                    <a:lnTo>
                      <a:pt x="61" y="144"/>
                    </a:lnTo>
                    <a:lnTo>
                      <a:pt x="79" y="143"/>
                    </a:lnTo>
                    <a:lnTo>
                      <a:pt x="96" y="141"/>
                    </a:lnTo>
                    <a:lnTo>
                      <a:pt x="111" y="136"/>
                    </a:lnTo>
                    <a:lnTo>
                      <a:pt x="125" y="128"/>
                    </a:lnTo>
                    <a:lnTo>
                      <a:pt x="134" y="117"/>
                    </a:lnTo>
                    <a:lnTo>
                      <a:pt x="144" y="118"/>
                    </a:lnTo>
                    <a:lnTo>
                      <a:pt x="150" y="119"/>
                    </a:lnTo>
                    <a:lnTo>
                      <a:pt x="156" y="121"/>
                    </a:lnTo>
                    <a:lnTo>
                      <a:pt x="162" y="121"/>
                    </a:lnTo>
                    <a:lnTo>
                      <a:pt x="171" y="106"/>
                    </a:lnTo>
                    <a:lnTo>
                      <a:pt x="182" y="88"/>
                    </a:lnTo>
                    <a:lnTo>
                      <a:pt x="193" y="68"/>
                    </a:lnTo>
                    <a:lnTo>
                      <a:pt x="206" y="50"/>
                    </a:lnTo>
                    <a:lnTo>
                      <a:pt x="218" y="31"/>
                    </a:lnTo>
                    <a:lnTo>
                      <a:pt x="233" y="16"/>
                    </a:lnTo>
                    <a:lnTo>
                      <a:pt x="248" y="6"/>
                    </a:lnTo>
                    <a:lnTo>
                      <a:pt x="265" y="0"/>
                    </a:lnTo>
                    <a:lnTo>
                      <a:pt x="261" y="10"/>
                    </a:lnTo>
                    <a:lnTo>
                      <a:pt x="259" y="17"/>
                    </a:lnTo>
                    <a:lnTo>
                      <a:pt x="258" y="24"/>
                    </a:lnTo>
                    <a:lnTo>
                      <a:pt x="255" y="35"/>
                    </a:lnTo>
                    <a:lnTo>
                      <a:pt x="242" y="54"/>
                    </a:lnTo>
                    <a:lnTo>
                      <a:pt x="228" y="74"/>
                    </a:lnTo>
                    <a:lnTo>
                      <a:pt x="214" y="93"/>
                    </a:lnTo>
                    <a:lnTo>
                      <a:pt x="201" y="114"/>
                    </a:lnTo>
                    <a:lnTo>
                      <a:pt x="188" y="136"/>
                    </a:lnTo>
                    <a:lnTo>
                      <a:pt x="176" y="157"/>
                    </a:lnTo>
                    <a:lnTo>
                      <a:pt x="163" y="178"/>
                    </a:lnTo>
                    <a:lnTo>
                      <a:pt x="150" y="198"/>
                    </a:lnTo>
                    <a:lnTo>
                      <a:pt x="152" y="205"/>
                    </a:lnTo>
                    <a:lnTo>
                      <a:pt x="152" y="210"/>
                    </a:lnTo>
                    <a:lnTo>
                      <a:pt x="152" y="213"/>
                    </a:lnTo>
                    <a:lnTo>
                      <a:pt x="150" y="218"/>
                    </a:lnTo>
                    <a:lnTo>
                      <a:pt x="149" y="218"/>
                    </a:lnTo>
                    <a:lnTo>
                      <a:pt x="147" y="218"/>
                    </a:lnTo>
                    <a:lnTo>
                      <a:pt x="146" y="218"/>
                    </a:lnTo>
                    <a:lnTo>
                      <a:pt x="144" y="219"/>
                    </a:lnTo>
                    <a:lnTo>
                      <a:pt x="140" y="205"/>
                    </a:lnTo>
                    <a:lnTo>
                      <a:pt x="138" y="198"/>
                    </a:lnTo>
                    <a:lnTo>
                      <a:pt x="137" y="195"/>
                    </a:lnTo>
                    <a:lnTo>
                      <a:pt x="135" y="193"/>
                    </a:lnTo>
                    <a:lnTo>
                      <a:pt x="131" y="196"/>
                    </a:lnTo>
                    <a:lnTo>
                      <a:pt x="131" y="204"/>
                    </a:lnTo>
                    <a:lnTo>
                      <a:pt x="132" y="215"/>
                    </a:lnTo>
                    <a:lnTo>
                      <a:pt x="133" y="224"/>
                    </a:lnTo>
                    <a:lnTo>
                      <a:pt x="129" y="224"/>
                    </a:lnTo>
                    <a:lnTo>
                      <a:pt x="125" y="224"/>
                    </a:lnTo>
                    <a:lnTo>
                      <a:pt x="121" y="224"/>
                    </a:lnTo>
                    <a:lnTo>
                      <a:pt x="117" y="225"/>
                    </a:lnTo>
                    <a:lnTo>
                      <a:pt x="114" y="210"/>
                    </a:lnTo>
                    <a:lnTo>
                      <a:pt x="111" y="202"/>
                    </a:lnTo>
                    <a:lnTo>
                      <a:pt x="110" y="198"/>
                    </a:lnTo>
                    <a:lnTo>
                      <a:pt x="109" y="196"/>
                    </a:lnTo>
                    <a:lnTo>
                      <a:pt x="107" y="202"/>
                    </a:lnTo>
                    <a:lnTo>
                      <a:pt x="107" y="208"/>
                    </a:lnTo>
                    <a:lnTo>
                      <a:pt x="107" y="215"/>
                    </a:lnTo>
                    <a:lnTo>
                      <a:pt x="107" y="224"/>
                    </a:lnTo>
                    <a:lnTo>
                      <a:pt x="106" y="225"/>
                    </a:lnTo>
                    <a:lnTo>
                      <a:pt x="103" y="225"/>
                    </a:lnTo>
                    <a:lnTo>
                      <a:pt x="99" y="226"/>
                    </a:lnTo>
                    <a:lnTo>
                      <a:pt x="91" y="227"/>
                    </a:lnTo>
                    <a:lnTo>
                      <a:pt x="88" y="212"/>
                    </a:lnTo>
                    <a:lnTo>
                      <a:pt x="87" y="204"/>
                    </a:lnTo>
                    <a:lnTo>
                      <a:pt x="86" y="201"/>
                    </a:lnTo>
                    <a:lnTo>
                      <a:pt x="85" y="198"/>
                    </a:lnTo>
                    <a:lnTo>
                      <a:pt x="80" y="203"/>
                    </a:lnTo>
                    <a:lnTo>
                      <a:pt x="79" y="210"/>
                    </a:lnTo>
                    <a:lnTo>
                      <a:pt x="79" y="218"/>
                    </a:lnTo>
                    <a:lnTo>
                      <a:pt x="79" y="227"/>
                    </a:lnTo>
                    <a:lnTo>
                      <a:pt x="77" y="227"/>
                    </a:lnTo>
                    <a:lnTo>
                      <a:pt x="74" y="227"/>
                    </a:lnTo>
                    <a:lnTo>
                      <a:pt x="71" y="227"/>
                    </a:lnTo>
                    <a:lnTo>
                      <a:pt x="69" y="228"/>
                    </a:lnTo>
                    <a:lnTo>
                      <a:pt x="68" y="223"/>
                    </a:lnTo>
                    <a:lnTo>
                      <a:pt x="65" y="212"/>
                    </a:lnTo>
                    <a:lnTo>
                      <a:pt x="64" y="203"/>
                    </a:lnTo>
                    <a:lnTo>
                      <a:pt x="62" y="198"/>
                    </a:lnTo>
                    <a:lnTo>
                      <a:pt x="61" y="202"/>
                    </a:lnTo>
                    <a:lnTo>
                      <a:pt x="59" y="205"/>
                    </a:lnTo>
                    <a:lnTo>
                      <a:pt x="58" y="213"/>
                    </a:lnTo>
                    <a:lnTo>
                      <a:pt x="57" y="228"/>
                    </a:lnTo>
                    <a:lnTo>
                      <a:pt x="56" y="228"/>
                    </a:lnTo>
                    <a:lnTo>
                      <a:pt x="55" y="228"/>
                    </a:lnTo>
                    <a:lnTo>
                      <a:pt x="54" y="228"/>
                    </a:lnTo>
                    <a:lnTo>
                      <a:pt x="53" y="228"/>
                    </a:lnTo>
                    <a:close/>
                  </a:path>
                </a:pathLst>
              </a:custGeom>
              <a:solidFill>
                <a:schemeClr val="tx1"/>
              </a:solidFill>
              <a:ln w="9525">
                <a:noFill/>
                <a:round/>
                <a:headEnd/>
                <a:tailEnd/>
              </a:ln>
            </p:spPr>
            <p:txBody>
              <a:bodyPr/>
              <a:lstStyle/>
              <a:p>
                <a:endParaRPr lang="da-DK"/>
              </a:p>
            </p:txBody>
          </p:sp>
          <p:sp>
            <p:nvSpPr>
              <p:cNvPr id="136508" name="Freeform 107"/>
              <p:cNvSpPr>
                <a:spLocks/>
              </p:cNvSpPr>
              <p:nvPr/>
            </p:nvSpPr>
            <p:spPr bwMode="auto">
              <a:xfrm>
                <a:off x="1988" y="3349"/>
                <a:ext cx="45" cy="30"/>
              </a:xfrm>
              <a:custGeom>
                <a:avLst/>
                <a:gdLst>
                  <a:gd name="T0" fmla="*/ 5 w 91"/>
                  <a:gd name="T1" fmla="*/ 8 h 60"/>
                  <a:gd name="T2" fmla="*/ 5 w 91"/>
                  <a:gd name="T3" fmla="*/ 8 h 60"/>
                  <a:gd name="T4" fmla="*/ 4 w 91"/>
                  <a:gd name="T5" fmla="*/ 7 h 60"/>
                  <a:gd name="T6" fmla="*/ 3 w 91"/>
                  <a:gd name="T7" fmla="*/ 7 h 60"/>
                  <a:gd name="T8" fmla="*/ 2 w 91"/>
                  <a:gd name="T9" fmla="*/ 7 h 60"/>
                  <a:gd name="T10" fmla="*/ 2 w 91"/>
                  <a:gd name="T11" fmla="*/ 7 h 60"/>
                  <a:gd name="T12" fmla="*/ 1 w 91"/>
                  <a:gd name="T13" fmla="*/ 7 h 60"/>
                  <a:gd name="T14" fmla="*/ 0 w 91"/>
                  <a:gd name="T15" fmla="*/ 8 h 60"/>
                  <a:gd name="T16" fmla="*/ 0 w 91"/>
                  <a:gd name="T17" fmla="*/ 8 h 60"/>
                  <a:gd name="T18" fmla="*/ 0 w 91"/>
                  <a:gd name="T19" fmla="*/ 7 h 60"/>
                  <a:gd name="T20" fmla="*/ 1 w 91"/>
                  <a:gd name="T21" fmla="*/ 6 h 60"/>
                  <a:gd name="T22" fmla="*/ 1 w 91"/>
                  <a:gd name="T23" fmla="*/ 6 h 60"/>
                  <a:gd name="T24" fmla="*/ 2 w 91"/>
                  <a:gd name="T25" fmla="*/ 5 h 60"/>
                  <a:gd name="T26" fmla="*/ 3 w 91"/>
                  <a:gd name="T27" fmla="*/ 5 h 60"/>
                  <a:gd name="T28" fmla="*/ 3 w 91"/>
                  <a:gd name="T29" fmla="*/ 5 h 60"/>
                  <a:gd name="T30" fmla="*/ 4 w 91"/>
                  <a:gd name="T31" fmla="*/ 4 h 60"/>
                  <a:gd name="T32" fmla="*/ 3 w 91"/>
                  <a:gd name="T33" fmla="*/ 3 h 60"/>
                  <a:gd name="T34" fmla="*/ 4 w 91"/>
                  <a:gd name="T35" fmla="*/ 2 h 60"/>
                  <a:gd name="T36" fmla="*/ 4 w 91"/>
                  <a:gd name="T37" fmla="*/ 1 h 60"/>
                  <a:gd name="T38" fmla="*/ 5 w 91"/>
                  <a:gd name="T39" fmla="*/ 1 h 60"/>
                  <a:gd name="T40" fmla="*/ 5 w 91"/>
                  <a:gd name="T41" fmla="*/ 0 h 60"/>
                  <a:gd name="T42" fmla="*/ 6 w 91"/>
                  <a:gd name="T43" fmla="*/ 0 h 60"/>
                  <a:gd name="T44" fmla="*/ 6 w 91"/>
                  <a:gd name="T45" fmla="*/ 0 h 60"/>
                  <a:gd name="T46" fmla="*/ 7 w 91"/>
                  <a:gd name="T47" fmla="*/ 1 h 60"/>
                  <a:gd name="T48" fmla="*/ 9 w 91"/>
                  <a:gd name="T49" fmla="*/ 1 h 60"/>
                  <a:gd name="T50" fmla="*/ 10 w 91"/>
                  <a:gd name="T51" fmla="*/ 1 h 60"/>
                  <a:gd name="T52" fmla="*/ 10 w 91"/>
                  <a:gd name="T53" fmla="*/ 1 h 60"/>
                  <a:gd name="T54" fmla="*/ 10 w 91"/>
                  <a:gd name="T55" fmla="*/ 1 h 60"/>
                  <a:gd name="T56" fmla="*/ 10 w 91"/>
                  <a:gd name="T57" fmla="*/ 2 h 60"/>
                  <a:gd name="T58" fmla="*/ 10 w 91"/>
                  <a:gd name="T59" fmla="*/ 2 h 60"/>
                  <a:gd name="T60" fmla="*/ 10 w 91"/>
                  <a:gd name="T61" fmla="*/ 2 h 60"/>
                  <a:gd name="T62" fmla="*/ 10 w 91"/>
                  <a:gd name="T63" fmla="*/ 2 h 60"/>
                  <a:gd name="T64" fmla="*/ 10 w 91"/>
                  <a:gd name="T65" fmla="*/ 2 h 60"/>
                  <a:gd name="T66" fmla="*/ 10 w 91"/>
                  <a:gd name="T67" fmla="*/ 2 h 60"/>
                  <a:gd name="T68" fmla="*/ 11 w 91"/>
                  <a:gd name="T69" fmla="*/ 2 h 60"/>
                  <a:gd name="T70" fmla="*/ 11 w 91"/>
                  <a:gd name="T71" fmla="*/ 2 h 60"/>
                  <a:gd name="T72" fmla="*/ 11 w 91"/>
                  <a:gd name="T73" fmla="*/ 2 h 60"/>
                  <a:gd name="T74" fmla="*/ 11 w 91"/>
                  <a:gd name="T75" fmla="*/ 3 h 60"/>
                  <a:gd name="T76" fmla="*/ 11 w 91"/>
                  <a:gd name="T77" fmla="*/ 4 h 60"/>
                  <a:gd name="T78" fmla="*/ 11 w 91"/>
                  <a:gd name="T79" fmla="*/ 5 h 60"/>
                  <a:gd name="T80" fmla="*/ 11 w 91"/>
                  <a:gd name="T81" fmla="*/ 6 h 60"/>
                  <a:gd name="T82" fmla="*/ 10 w 91"/>
                  <a:gd name="T83" fmla="*/ 6 h 60"/>
                  <a:gd name="T84" fmla="*/ 10 w 91"/>
                  <a:gd name="T85" fmla="*/ 7 h 60"/>
                  <a:gd name="T86" fmla="*/ 9 w 91"/>
                  <a:gd name="T87" fmla="*/ 7 h 60"/>
                  <a:gd name="T88" fmla="*/ 8 w 91"/>
                  <a:gd name="T89" fmla="*/ 7 h 60"/>
                  <a:gd name="T90" fmla="*/ 7 w 91"/>
                  <a:gd name="T91" fmla="*/ 7 h 60"/>
                  <a:gd name="T92" fmla="*/ 7 w 91"/>
                  <a:gd name="T93" fmla="*/ 8 h 60"/>
                  <a:gd name="T94" fmla="*/ 6 w 91"/>
                  <a:gd name="T95" fmla="*/ 8 h 60"/>
                  <a:gd name="T96" fmla="*/ 5 w 91"/>
                  <a:gd name="T97" fmla="*/ 8 h 60"/>
                  <a:gd name="T98" fmla="*/ 5 w 91"/>
                  <a:gd name="T99" fmla="*/ 8 h 60"/>
                  <a:gd name="T100" fmla="*/ 5 w 91"/>
                  <a:gd name="T101" fmla="*/ 8 h 60"/>
                  <a:gd name="T102" fmla="*/ 5 w 91"/>
                  <a:gd name="T103" fmla="*/ 8 h 60"/>
                  <a:gd name="T104" fmla="*/ 5 w 91"/>
                  <a:gd name="T105" fmla="*/ 8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60"/>
                  <a:gd name="T161" fmla="*/ 91 w 91"/>
                  <a:gd name="T162" fmla="*/ 60 h 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60">
                    <a:moveTo>
                      <a:pt x="46" y="60"/>
                    </a:moveTo>
                    <a:lnTo>
                      <a:pt x="40" y="57"/>
                    </a:lnTo>
                    <a:lnTo>
                      <a:pt x="34" y="56"/>
                    </a:lnTo>
                    <a:lnTo>
                      <a:pt x="28" y="55"/>
                    </a:lnTo>
                    <a:lnTo>
                      <a:pt x="22" y="55"/>
                    </a:lnTo>
                    <a:lnTo>
                      <a:pt x="16" y="55"/>
                    </a:lnTo>
                    <a:lnTo>
                      <a:pt x="12" y="56"/>
                    </a:lnTo>
                    <a:lnTo>
                      <a:pt x="6" y="57"/>
                    </a:lnTo>
                    <a:lnTo>
                      <a:pt x="0" y="57"/>
                    </a:lnTo>
                    <a:lnTo>
                      <a:pt x="4" y="50"/>
                    </a:lnTo>
                    <a:lnTo>
                      <a:pt x="8" y="46"/>
                    </a:lnTo>
                    <a:lnTo>
                      <a:pt x="14" y="42"/>
                    </a:lnTo>
                    <a:lnTo>
                      <a:pt x="20" y="40"/>
                    </a:lnTo>
                    <a:lnTo>
                      <a:pt x="25" y="38"/>
                    </a:lnTo>
                    <a:lnTo>
                      <a:pt x="30" y="34"/>
                    </a:lnTo>
                    <a:lnTo>
                      <a:pt x="32" y="28"/>
                    </a:lnTo>
                    <a:lnTo>
                      <a:pt x="31" y="19"/>
                    </a:lnTo>
                    <a:lnTo>
                      <a:pt x="35" y="11"/>
                    </a:lnTo>
                    <a:lnTo>
                      <a:pt x="37" y="5"/>
                    </a:lnTo>
                    <a:lnTo>
                      <a:pt x="40" y="2"/>
                    </a:lnTo>
                    <a:lnTo>
                      <a:pt x="44" y="0"/>
                    </a:lnTo>
                    <a:lnTo>
                      <a:pt x="49" y="0"/>
                    </a:lnTo>
                    <a:lnTo>
                      <a:pt x="54" y="0"/>
                    </a:lnTo>
                    <a:lnTo>
                      <a:pt x="61" y="1"/>
                    </a:lnTo>
                    <a:lnTo>
                      <a:pt x="72" y="2"/>
                    </a:lnTo>
                    <a:lnTo>
                      <a:pt x="81" y="5"/>
                    </a:lnTo>
                    <a:lnTo>
                      <a:pt x="85" y="7"/>
                    </a:lnTo>
                    <a:lnTo>
                      <a:pt x="87" y="8"/>
                    </a:lnTo>
                    <a:lnTo>
                      <a:pt x="85" y="9"/>
                    </a:lnTo>
                    <a:lnTo>
                      <a:pt x="85" y="10"/>
                    </a:lnTo>
                    <a:lnTo>
                      <a:pt x="85" y="11"/>
                    </a:lnTo>
                    <a:lnTo>
                      <a:pt x="85" y="12"/>
                    </a:lnTo>
                    <a:lnTo>
                      <a:pt x="85" y="13"/>
                    </a:lnTo>
                    <a:lnTo>
                      <a:pt x="87" y="12"/>
                    </a:lnTo>
                    <a:lnTo>
                      <a:pt x="88" y="12"/>
                    </a:lnTo>
                    <a:lnTo>
                      <a:pt x="89" y="12"/>
                    </a:lnTo>
                    <a:lnTo>
                      <a:pt x="90" y="24"/>
                    </a:lnTo>
                    <a:lnTo>
                      <a:pt x="90" y="32"/>
                    </a:lnTo>
                    <a:lnTo>
                      <a:pt x="91" y="38"/>
                    </a:lnTo>
                    <a:lnTo>
                      <a:pt x="91" y="43"/>
                    </a:lnTo>
                    <a:lnTo>
                      <a:pt x="87" y="47"/>
                    </a:lnTo>
                    <a:lnTo>
                      <a:pt x="81" y="50"/>
                    </a:lnTo>
                    <a:lnTo>
                      <a:pt x="75" y="53"/>
                    </a:lnTo>
                    <a:lnTo>
                      <a:pt x="69" y="55"/>
                    </a:lnTo>
                    <a:lnTo>
                      <a:pt x="63" y="56"/>
                    </a:lnTo>
                    <a:lnTo>
                      <a:pt x="58" y="57"/>
                    </a:lnTo>
                    <a:lnTo>
                      <a:pt x="52" y="58"/>
                    </a:lnTo>
                    <a:lnTo>
                      <a:pt x="46" y="60"/>
                    </a:lnTo>
                    <a:close/>
                  </a:path>
                </a:pathLst>
              </a:custGeom>
              <a:solidFill>
                <a:srgbClr val="663333"/>
              </a:solidFill>
              <a:ln w="9525">
                <a:noFill/>
                <a:round/>
                <a:headEnd/>
                <a:tailEnd/>
              </a:ln>
            </p:spPr>
            <p:txBody>
              <a:bodyPr/>
              <a:lstStyle/>
              <a:p>
                <a:endParaRPr lang="da-DK"/>
              </a:p>
            </p:txBody>
          </p:sp>
          <p:sp>
            <p:nvSpPr>
              <p:cNvPr id="136509" name="Freeform 108"/>
              <p:cNvSpPr>
                <a:spLocks/>
              </p:cNvSpPr>
              <p:nvPr/>
            </p:nvSpPr>
            <p:spPr bwMode="auto">
              <a:xfrm>
                <a:off x="1595" y="3269"/>
                <a:ext cx="76" cy="101"/>
              </a:xfrm>
              <a:custGeom>
                <a:avLst/>
                <a:gdLst>
                  <a:gd name="T0" fmla="*/ 18 w 152"/>
                  <a:gd name="T1" fmla="*/ 25 h 201"/>
                  <a:gd name="T2" fmla="*/ 15 w 152"/>
                  <a:gd name="T3" fmla="*/ 23 h 201"/>
                  <a:gd name="T4" fmla="*/ 13 w 152"/>
                  <a:gd name="T5" fmla="*/ 19 h 201"/>
                  <a:gd name="T6" fmla="*/ 11 w 152"/>
                  <a:gd name="T7" fmla="*/ 16 h 201"/>
                  <a:gd name="T8" fmla="*/ 10 w 152"/>
                  <a:gd name="T9" fmla="*/ 13 h 201"/>
                  <a:gd name="T10" fmla="*/ 7 w 152"/>
                  <a:gd name="T11" fmla="*/ 10 h 201"/>
                  <a:gd name="T12" fmla="*/ 5 w 152"/>
                  <a:gd name="T13" fmla="*/ 6 h 201"/>
                  <a:gd name="T14" fmla="*/ 2 w 152"/>
                  <a:gd name="T15" fmla="*/ 4 h 201"/>
                  <a:gd name="T16" fmla="*/ 0 w 152"/>
                  <a:gd name="T17" fmla="*/ 1 h 201"/>
                  <a:gd name="T18" fmla="*/ 1 w 152"/>
                  <a:gd name="T19" fmla="*/ 1 h 201"/>
                  <a:gd name="T20" fmla="*/ 1 w 152"/>
                  <a:gd name="T21" fmla="*/ 1 h 201"/>
                  <a:gd name="T22" fmla="*/ 1 w 152"/>
                  <a:gd name="T23" fmla="*/ 1 h 201"/>
                  <a:gd name="T24" fmla="*/ 1 w 152"/>
                  <a:gd name="T25" fmla="*/ 0 h 201"/>
                  <a:gd name="T26" fmla="*/ 1 w 152"/>
                  <a:gd name="T27" fmla="*/ 1 h 201"/>
                  <a:gd name="T28" fmla="*/ 3 w 152"/>
                  <a:gd name="T29" fmla="*/ 3 h 201"/>
                  <a:gd name="T30" fmla="*/ 5 w 152"/>
                  <a:gd name="T31" fmla="*/ 4 h 201"/>
                  <a:gd name="T32" fmla="*/ 6 w 152"/>
                  <a:gd name="T33" fmla="*/ 6 h 201"/>
                  <a:gd name="T34" fmla="*/ 7 w 152"/>
                  <a:gd name="T35" fmla="*/ 7 h 201"/>
                  <a:gd name="T36" fmla="*/ 9 w 152"/>
                  <a:gd name="T37" fmla="*/ 9 h 201"/>
                  <a:gd name="T38" fmla="*/ 10 w 152"/>
                  <a:gd name="T39" fmla="*/ 11 h 201"/>
                  <a:gd name="T40" fmla="*/ 11 w 152"/>
                  <a:gd name="T41" fmla="*/ 12 h 201"/>
                  <a:gd name="T42" fmla="*/ 13 w 152"/>
                  <a:gd name="T43" fmla="*/ 15 h 201"/>
                  <a:gd name="T44" fmla="*/ 15 w 152"/>
                  <a:gd name="T45" fmla="*/ 17 h 201"/>
                  <a:gd name="T46" fmla="*/ 17 w 152"/>
                  <a:gd name="T47" fmla="*/ 18 h 201"/>
                  <a:gd name="T48" fmla="*/ 18 w 152"/>
                  <a:gd name="T49" fmla="*/ 19 h 201"/>
                  <a:gd name="T50" fmla="*/ 18 w 152"/>
                  <a:gd name="T51" fmla="*/ 20 h 201"/>
                  <a:gd name="T52" fmla="*/ 19 w 152"/>
                  <a:gd name="T53" fmla="*/ 21 h 201"/>
                  <a:gd name="T54" fmla="*/ 19 w 152"/>
                  <a:gd name="T55" fmla="*/ 21 h 201"/>
                  <a:gd name="T56" fmla="*/ 19 w 152"/>
                  <a:gd name="T57" fmla="*/ 22 h 201"/>
                  <a:gd name="T58" fmla="*/ 19 w 152"/>
                  <a:gd name="T59" fmla="*/ 23 h 201"/>
                  <a:gd name="T60" fmla="*/ 19 w 152"/>
                  <a:gd name="T61" fmla="*/ 24 h 201"/>
                  <a:gd name="T62" fmla="*/ 19 w 152"/>
                  <a:gd name="T63" fmla="*/ 25 h 201"/>
                  <a:gd name="T64" fmla="*/ 18 w 152"/>
                  <a:gd name="T65" fmla="*/ 26 h 201"/>
                  <a:gd name="T66" fmla="*/ 18 w 152"/>
                  <a:gd name="T67" fmla="*/ 25 h 201"/>
                  <a:gd name="T68" fmla="*/ 18 w 152"/>
                  <a:gd name="T69" fmla="*/ 25 h 201"/>
                  <a:gd name="T70" fmla="*/ 18 w 152"/>
                  <a:gd name="T71" fmla="*/ 25 h 201"/>
                  <a:gd name="T72" fmla="*/ 18 w 152"/>
                  <a:gd name="T73" fmla="*/ 25 h 201"/>
                  <a:gd name="T74" fmla="*/ 18 w 152"/>
                  <a:gd name="T75" fmla="*/ 25 h 201"/>
                  <a:gd name="T76" fmla="*/ 18 w 152"/>
                  <a:gd name="T77" fmla="*/ 25 h 201"/>
                  <a:gd name="T78" fmla="*/ 18 w 152"/>
                  <a:gd name="T79" fmla="*/ 25 h 201"/>
                  <a:gd name="T80" fmla="*/ 18 w 152"/>
                  <a:gd name="T81" fmla="*/ 25 h 2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201"/>
                  <a:gd name="T125" fmla="*/ 152 w 152"/>
                  <a:gd name="T126" fmla="*/ 201 h 2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201">
                    <a:moveTo>
                      <a:pt x="141" y="200"/>
                    </a:moveTo>
                    <a:lnTo>
                      <a:pt x="126" y="177"/>
                    </a:lnTo>
                    <a:lnTo>
                      <a:pt x="109" y="152"/>
                    </a:lnTo>
                    <a:lnTo>
                      <a:pt x="93" y="126"/>
                    </a:lnTo>
                    <a:lnTo>
                      <a:pt x="74" y="99"/>
                    </a:lnTo>
                    <a:lnTo>
                      <a:pt x="57" y="73"/>
                    </a:lnTo>
                    <a:lnTo>
                      <a:pt x="38" y="48"/>
                    </a:lnTo>
                    <a:lnTo>
                      <a:pt x="19" y="25"/>
                    </a:lnTo>
                    <a:lnTo>
                      <a:pt x="0" y="4"/>
                    </a:lnTo>
                    <a:lnTo>
                      <a:pt x="2" y="3"/>
                    </a:lnTo>
                    <a:lnTo>
                      <a:pt x="3" y="2"/>
                    </a:lnTo>
                    <a:lnTo>
                      <a:pt x="3" y="1"/>
                    </a:lnTo>
                    <a:lnTo>
                      <a:pt x="4" y="0"/>
                    </a:lnTo>
                    <a:lnTo>
                      <a:pt x="14" y="8"/>
                    </a:lnTo>
                    <a:lnTo>
                      <a:pt x="26" y="17"/>
                    </a:lnTo>
                    <a:lnTo>
                      <a:pt x="37" y="30"/>
                    </a:lnTo>
                    <a:lnTo>
                      <a:pt x="49" y="42"/>
                    </a:lnTo>
                    <a:lnTo>
                      <a:pt x="60" y="56"/>
                    </a:lnTo>
                    <a:lnTo>
                      <a:pt x="72" y="70"/>
                    </a:lnTo>
                    <a:lnTo>
                      <a:pt x="81" y="83"/>
                    </a:lnTo>
                    <a:lnTo>
                      <a:pt x="90" y="93"/>
                    </a:lnTo>
                    <a:lnTo>
                      <a:pt x="108" y="115"/>
                    </a:lnTo>
                    <a:lnTo>
                      <a:pt x="121" y="131"/>
                    </a:lnTo>
                    <a:lnTo>
                      <a:pt x="131" y="144"/>
                    </a:lnTo>
                    <a:lnTo>
                      <a:pt x="137" y="152"/>
                    </a:lnTo>
                    <a:lnTo>
                      <a:pt x="143" y="159"/>
                    </a:lnTo>
                    <a:lnTo>
                      <a:pt x="147" y="163"/>
                    </a:lnTo>
                    <a:lnTo>
                      <a:pt x="149" y="168"/>
                    </a:lnTo>
                    <a:lnTo>
                      <a:pt x="152" y="172"/>
                    </a:lnTo>
                    <a:lnTo>
                      <a:pt x="152" y="179"/>
                    </a:lnTo>
                    <a:lnTo>
                      <a:pt x="151" y="186"/>
                    </a:lnTo>
                    <a:lnTo>
                      <a:pt x="148" y="194"/>
                    </a:lnTo>
                    <a:lnTo>
                      <a:pt x="142" y="201"/>
                    </a:lnTo>
                    <a:lnTo>
                      <a:pt x="142" y="200"/>
                    </a:lnTo>
                    <a:lnTo>
                      <a:pt x="141" y="200"/>
                    </a:lnTo>
                    <a:close/>
                  </a:path>
                </a:pathLst>
              </a:custGeom>
              <a:solidFill>
                <a:schemeClr val="tx1"/>
              </a:solidFill>
              <a:ln w="9525">
                <a:noFill/>
                <a:round/>
                <a:headEnd/>
                <a:tailEnd/>
              </a:ln>
            </p:spPr>
            <p:txBody>
              <a:bodyPr/>
              <a:lstStyle/>
              <a:p>
                <a:endParaRPr lang="da-DK"/>
              </a:p>
            </p:txBody>
          </p:sp>
          <p:sp>
            <p:nvSpPr>
              <p:cNvPr id="136510" name="Freeform 109"/>
              <p:cNvSpPr>
                <a:spLocks/>
              </p:cNvSpPr>
              <p:nvPr/>
            </p:nvSpPr>
            <p:spPr bwMode="auto">
              <a:xfrm>
                <a:off x="1978" y="3349"/>
                <a:ext cx="18" cy="21"/>
              </a:xfrm>
              <a:custGeom>
                <a:avLst/>
                <a:gdLst>
                  <a:gd name="T0" fmla="*/ 1 w 35"/>
                  <a:gd name="T1" fmla="*/ 6 h 40"/>
                  <a:gd name="T2" fmla="*/ 1 w 35"/>
                  <a:gd name="T3" fmla="*/ 5 h 40"/>
                  <a:gd name="T4" fmla="*/ 1 w 35"/>
                  <a:gd name="T5" fmla="*/ 5 h 40"/>
                  <a:gd name="T6" fmla="*/ 1 w 35"/>
                  <a:gd name="T7" fmla="*/ 5 h 40"/>
                  <a:gd name="T8" fmla="*/ 0 w 35"/>
                  <a:gd name="T9" fmla="*/ 5 h 40"/>
                  <a:gd name="T10" fmla="*/ 1 w 35"/>
                  <a:gd name="T11" fmla="*/ 4 h 40"/>
                  <a:gd name="T12" fmla="*/ 1 w 35"/>
                  <a:gd name="T13" fmla="*/ 4 h 40"/>
                  <a:gd name="T14" fmla="*/ 1 w 35"/>
                  <a:gd name="T15" fmla="*/ 3 h 40"/>
                  <a:gd name="T16" fmla="*/ 2 w 35"/>
                  <a:gd name="T17" fmla="*/ 2 h 40"/>
                  <a:gd name="T18" fmla="*/ 2 w 35"/>
                  <a:gd name="T19" fmla="*/ 1 h 40"/>
                  <a:gd name="T20" fmla="*/ 3 w 35"/>
                  <a:gd name="T21" fmla="*/ 1 h 40"/>
                  <a:gd name="T22" fmla="*/ 4 w 35"/>
                  <a:gd name="T23" fmla="*/ 1 h 40"/>
                  <a:gd name="T24" fmla="*/ 5 w 35"/>
                  <a:gd name="T25" fmla="*/ 0 h 40"/>
                  <a:gd name="T26" fmla="*/ 5 w 35"/>
                  <a:gd name="T27" fmla="*/ 2 h 40"/>
                  <a:gd name="T28" fmla="*/ 4 w 35"/>
                  <a:gd name="T29" fmla="*/ 3 h 40"/>
                  <a:gd name="T30" fmla="*/ 4 w 35"/>
                  <a:gd name="T31" fmla="*/ 4 h 40"/>
                  <a:gd name="T32" fmla="*/ 4 w 35"/>
                  <a:gd name="T33" fmla="*/ 5 h 40"/>
                  <a:gd name="T34" fmla="*/ 3 w 35"/>
                  <a:gd name="T35" fmla="*/ 5 h 40"/>
                  <a:gd name="T36" fmla="*/ 3 w 35"/>
                  <a:gd name="T37" fmla="*/ 5 h 40"/>
                  <a:gd name="T38" fmla="*/ 2 w 35"/>
                  <a:gd name="T39" fmla="*/ 6 h 40"/>
                  <a:gd name="T40" fmla="*/ 1 w 35"/>
                  <a:gd name="T41" fmla="*/ 6 h 40"/>
                  <a:gd name="T42" fmla="*/ 1 w 35"/>
                  <a:gd name="T43" fmla="*/ 6 h 40"/>
                  <a:gd name="T44" fmla="*/ 1 w 35"/>
                  <a:gd name="T45" fmla="*/ 6 h 40"/>
                  <a:gd name="T46" fmla="*/ 1 w 35"/>
                  <a:gd name="T47" fmla="*/ 6 h 40"/>
                  <a:gd name="T48" fmla="*/ 1 w 35"/>
                  <a:gd name="T49" fmla="*/ 6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40"/>
                  <a:gd name="T77" fmla="*/ 35 w 35"/>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40">
                    <a:moveTo>
                      <a:pt x="8" y="40"/>
                    </a:moveTo>
                    <a:lnTo>
                      <a:pt x="5" y="39"/>
                    </a:lnTo>
                    <a:lnTo>
                      <a:pt x="3" y="39"/>
                    </a:lnTo>
                    <a:lnTo>
                      <a:pt x="2" y="38"/>
                    </a:lnTo>
                    <a:lnTo>
                      <a:pt x="0" y="38"/>
                    </a:lnTo>
                    <a:lnTo>
                      <a:pt x="1" y="31"/>
                    </a:lnTo>
                    <a:lnTo>
                      <a:pt x="2" y="24"/>
                    </a:lnTo>
                    <a:lnTo>
                      <a:pt x="5" y="18"/>
                    </a:lnTo>
                    <a:lnTo>
                      <a:pt x="10" y="12"/>
                    </a:lnTo>
                    <a:lnTo>
                      <a:pt x="15" y="8"/>
                    </a:lnTo>
                    <a:lnTo>
                      <a:pt x="22" y="4"/>
                    </a:lnTo>
                    <a:lnTo>
                      <a:pt x="28" y="2"/>
                    </a:lnTo>
                    <a:lnTo>
                      <a:pt x="35" y="0"/>
                    </a:lnTo>
                    <a:lnTo>
                      <a:pt x="33" y="11"/>
                    </a:lnTo>
                    <a:lnTo>
                      <a:pt x="32" y="21"/>
                    </a:lnTo>
                    <a:lnTo>
                      <a:pt x="31" y="29"/>
                    </a:lnTo>
                    <a:lnTo>
                      <a:pt x="30" y="34"/>
                    </a:lnTo>
                    <a:lnTo>
                      <a:pt x="24" y="37"/>
                    </a:lnTo>
                    <a:lnTo>
                      <a:pt x="18" y="39"/>
                    </a:lnTo>
                    <a:lnTo>
                      <a:pt x="14" y="40"/>
                    </a:lnTo>
                    <a:lnTo>
                      <a:pt x="8" y="40"/>
                    </a:lnTo>
                    <a:close/>
                  </a:path>
                </a:pathLst>
              </a:custGeom>
              <a:solidFill>
                <a:srgbClr val="663333"/>
              </a:solidFill>
              <a:ln w="9525">
                <a:noFill/>
                <a:round/>
                <a:headEnd/>
                <a:tailEnd/>
              </a:ln>
            </p:spPr>
            <p:txBody>
              <a:bodyPr/>
              <a:lstStyle/>
              <a:p>
                <a:endParaRPr lang="da-DK"/>
              </a:p>
            </p:txBody>
          </p:sp>
          <p:sp>
            <p:nvSpPr>
              <p:cNvPr id="136511" name="Freeform 110"/>
              <p:cNvSpPr>
                <a:spLocks/>
              </p:cNvSpPr>
              <p:nvPr/>
            </p:nvSpPr>
            <p:spPr bwMode="auto">
              <a:xfrm>
                <a:off x="2281" y="3288"/>
                <a:ext cx="51" cy="78"/>
              </a:xfrm>
              <a:custGeom>
                <a:avLst/>
                <a:gdLst>
                  <a:gd name="T0" fmla="*/ 10 w 102"/>
                  <a:gd name="T1" fmla="*/ 20 h 155"/>
                  <a:gd name="T2" fmla="*/ 9 w 102"/>
                  <a:gd name="T3" fmla="*/ 20 h 155"/>
                  <a:gd name="T4" fmla="*/ 9 w 102"/>
                  <a:gd name="T5" fmla="*/ 19 h 155"/>
                  <a:gd name="T6" fmla="*/ 9 w 102"/>
                  <a:gd name="T7" fmla="*/ 19 h 155"/>
                  <a:gd name="T8" fmla="*/ 7 w 102"/>
                  <a:gd name="T9" fmla="*/ 19 h 155"/>
                  <a:gd name="T10" fmla="*/ 7 w 102"/>
                  <a:gd name="T11" fmla="*/ 18 h 155"/>
                  <a:gd name="T12" fmla="*/ 7 w 102"/>
                  <a:gd name="T13" fmla="*/ 16 h 155"/>
                  <a:gd name="T14" fmla="*/ 7 w 102"/>
                  <a:gd name="T15" fmla="*/ 15 h 155"/>
                  <a:gd name="T16" fmla="*/ 6 w 102"/>
                  <a:gd name="T17" fmla="*/ 14 h 155"/>
                  <a:gd name="T18" fmla="*/ 6 w 102"/>
                  <a:gd name="T19" fmla="*/ 13 h 155"/>
                  <a:gd name="T20" fmla="*/ 6 w 102"/>
                  <a:gd name="T21" fmla="*/ 13 h 155"/>
                  <a:gd name="T22" fmla="*/ 5 w 102"/>
                  <a:gd name="T23" fmla="*/ 13 h 155"/>
                  <a:gd name="T24" fmla="*/ 3 w 102"/>
                  <a:gd name="T25" fmla="*/ 13 h 155"/>
                  <a:gd name="T26" fmla="*/ 3 w 102"/>
                  <a:gd name="T27" fmla="*/ 14 h 155"/>
                  <a:gd name="T28" fmla="*/ 3 w 102"/>
                  <a:gd name="T29" fmla="*/ 15 h 155"/>
                  <a:gd name="T30" fmla="*/ 3 w 102"/>
                  <a:gd name="T31" fmla="*/ 16 h 155"/>
                  <a:gd name="T32" fmla="*/ 3 w 102"/>
                  <a:gd name="T33" fmla="*/ 18 h 155"/>
                  <a:gd name="T34" fmla="*/ 3 w 102"/>
                  <a:gd name="T35" fmla="*/ 18 h 155"/>
                  <a:gd name="T36" fmla="*/ 2 w 102"/>
                  <a:gd name="T37" fmla="*/ 18 h 155"/>
                  <a:gd name="T38" fmla="*/ 2 w 102"/>
                  <a:gd name="T39" fmla="*/ 18 h 155"/>
                  <a:gd name="T40" fmla="*/ 2 w 102"/>
                  <a:gd name="T41" fmla="*/ 18 h 155"/>
                  <a:gd name="T42" fmla="*/ 1 w 102"/>
                  <a:gd name="T43" fmla="*/ 15 h 155"/>
                  <a:gd name="T44" fmla="*/ 0 w 102"/>
                  <a:gd name="T45" fmla="*/ 13 h 155"/>
                  <a:gd name="T46" fmla="*/ 0 w 102"/>
                  <a:gd name="T47" fmla="*/ 12 h 155"/>
                  <a:gd name="T48" fmla="*/ 1 w 102"/>
                  <a:gd name="T49" fmla="*/ 11 h 155"/>
                  <a:gd name="T50" fmla="*/ 2 w 102"/>
                  <a:gd name="T51" fmla="*/ 10 h 155"/>
                  <a:gd name="T52" fmla="*/ 3 w 102"/>
                  <a:gd name="T53" fmla="*/ 9 h 155"/>
                  <a:gd name="T54" fmla="*/ 3 w 102"/>
                  <a:gd name="T55" fmla="*/ 8 h 155"/>
                  <a:gd name="T56" fmla="*/ 6 w 102"/>
                  <a:gd name="T57" fmla="*/ 6 h 155"/>
                  <a:gd name="T58" fmla="*/ 5 w 102"/>
                  <a:gd name="T59" fmla="*/ 4 h 155"/>
                  <a:gd name="T60" fmla="*/ 5 w 102"/>
                  <a:gd name="T61" fmla="*/ 3 h 155"/>
                  <a:gd name="T62" fmla="*/ 5 w 102"/>
                  <a:gd name="T63" fmla="*/ 2 h 155"/>
                  <a:gd name="T64" fmla="*/ 5 w 102"/>
                  <a:gd name="T65" fmla="*/ 1 h 155"/>
                  <a:gd name="T66" fmla="*/ 6 w 102"/>
                  <a:gd name="T67" fmla="*/ 0 h 155"/>
                  <a:gd name="T68" fmla="*/ 6 w 102"/>
                  <a:gd name="T69" fmla="*/ 0 h 155"/>
                  <a:gd name="T70" fmla="*/ 7 w 102"/>
                  <a:gd name="T71" fmla="*/ 1 h 155"/>
                  <a:gd name="T72" fmla="*/ 9 w 102"/>
                  <a:gd name="T73" fmla="*/ 1 h 155"/>
                  <a:gd name="T74" fmla="*/ 10 w 102"/>
                  <a:gd name="T75" fmla="*/ 2 h 155"/>
                  <a:gd name="T76" fmla="*/ 11 w 102"/>
                  <a:gd name="T77" fmla="*/ 3 h 155"/>
                  <a:gd name="T78" fmla="*/ 11 w 102"/>
                  <a:gd name="T79" fmla="*/ 4 h 155"/>
                  <a:gd name="T80" fmla="*/ 12 w 102"/>
                  <a:gd name="T81" fmla="*/ 5 h 155"/>
                  <a:gd name="T82" fmla="*/ 12 w 102"/>
                  <a:gd name="T83" fmla="*/ 8 h 155"/>
                  <a:gd name="T84" fmla="*/ 12 w 102"/>
                  <a:gd name="T85" fmla="*/ 10 h 155"/>
                  <a:gd name="T86" fmla="*/ 11 w 102"/>
                  <a:gd name="T87" fmla="*/ 12 h 155"/>
                  <a:gd name="T88" fmla="*/ 11 w 102"/>
                  <a:gd name="T89" fmla="*/ 14 h 155"/>
                  <a:gd name="T90" fmla="*/ 12 w 102"/>
                  <a:gd name="T91" fmla="*/ 16 h 155"/>
                  <a:gd name="T92" fmla="*/ 12 w 102"/>
                  <a:gd name="T93" fmla="*/ 17 h 155"/>
                  <a:gd name="T94" fmla="*/ 13 w 102"/>
                  <a:gd name="T95" fmla="*/ 17 h 155"/>
                  <a:gd name="T96" fmla="*/ 13 w 102"/>
                  <a:gd name="T97" fmla="*/ 18 h 155"/>
                  <a:gd name="T98" fmla="*/ 13 w 102"/>
                  <a:gd name="T99" fmla="*/ 19 h 155"/>
                  <a:gd name="T100" fmla="*/ 13 w 102"/>
                  <a:gd name="T101" fmla="*/ 19 h 155"/>
                  <a:gd name="T102" fmla="*/ 12 w 102"/>
                  <a:gd name="T103" fmla="*/ 20 h 155"/>
                  <a:gd name="T104" fmla="*/ 10 w 102"/>
                  <a:gd name="T105" fmla="*/ 20 h 155"/>
                  <a:gd name="T106" fmla="*/ 10 w 102"/>
                  <a:gd name="T107" fmla="*/ 20 h 155"/>
                  <a:gd name="T108" fmla="*/ 10 w 102"/>
                  <a:gd name="T109" fmla="*/ 20 h 155"/>
                  <a:gd name="T110" fmla="*/ 10 w 102"/>
                  <a:gd name="T111" fmla="*/ 20 h 155"/>
                  <a:gd name="T112" fmla="*/ 10 w 102"/>
                  <a:gd name="T113" fmla="*/ 20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55"/>
                  <a:gd name="T173" fmla="*/ 102 w 102"/>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55">
                    <a:moveTo>
                      <a:pt x="75" y="155"/>
                    </a:moveTo>
                    <a:lnTo>
                      <a:pt x="72" y="153"/>
                    </a:lnTo>
                    <a:lnTo>
                      <a:pt x="70" y="152"/>
                    </a:lnTo>
                    <a:lnTo>
                      <a:pt x="66" y="151"/>
                    </a:lnTo>
                    <a:lnTo>
                      <a:pt x="61" y="149"/>
                    </a:lnTo>
                    <a:lnTo>
                      <a:pt x="61" y="139"/>
                    </a:lnTo>
                    <a:lnTo>
                      <a:pt x="60" y="128"/>
                    </a:lnTo>
                    <a:lnTo>
                      <a:pt x="58" y="118"/>
                    </a:lnTo>
                    <a:lnTo>
                      <a:pt x="55" y="109"/>
                    </a:lnTo>
                    <a:lnTo>
                      <a:pt x="50" y="102"/>
                    </a:lnTo>
                    <a:lnTo>
                      <a:pt x="45" y="99"/>
                    </a:lnTo>
                    <a:lnTo>
                      <a:pt x="35" y="98"/>
                    </a:lnTo>
                    <a:lnTo>
                      <a:pt x="24" y="101"/>
                    </a:lnTo>
                    <a:lnTo>
                      <a:pt x="22" y="110"/>
                    </a:lnTo>
                    <a:lnTo>
                      <a:pt x="20" y="118"/>
                    </a:lnTo>
                    <a:lnTo>
                      <a:pt x="19" y="128"/>
                    </a:lnTo>
                    <a:lnTo>
                      <a:pt x="18" y="138"/>
                    </a:lnTo>
                    <a:lnTo>
                      <a:pt x="17" y="138"/>
                    </a:lnTo>
                    <a:lnTo>
                      <a:pt x="15" y="139"/>
                    </a:lnTo>
                    <a:lnTo>
                      <a:pt x="13" y="139"/>
                    </a:lnTo>
                    <a:lnTo>
                      <a:pt x="11" y="140"/>
                    </a:lnTo>
                    <a:lnTo>
                      <a:pt x="3" y="118"/>
                    </a:lnTo>
                    <a:lnTo>
                      <a:pt x="0" y="103"/>
                    </a:lnTo>
                    <a:lnTo>
                      <a:pt x="0" y="93"/>
                    </a:lnTo>
                    <a:lnTo>
                      <a:pt x="2" y="85"/>
                    </a:lnTo>
                    <a:lnTo>
                      <a:pt x="9" y="77"/>
                    </a:lnTo>
                    <a:lnTo>
                      <a:pt x="17" y="69"/>
                    </a:lnTo>
                    <a:lnTo>
                      <a:pt x="28" y="57"/>
                    </a:lnTo>
                    <a:lnTo>
                      <a:pt x="41" y="41"/>
                    </a:lnTo>
                    <a:lnTo>
                      <a:pt x="39" y="30"/>
                    </a:lnTo>
                    <a:lnTo>
                      <a:pt x="35" y="19"/>
                    </a:lnTo>
                    <a:lnTo>
                      <a:pt x="33" y="10"/>
                    </a:lnTo>
                    <a:lnTo>
                      <a:pt x="33" y="2"/>
                    </a:lnTo>
                    <a:lnTo>
                      <a:pt x="43" y="0"/>
                    </a:lnTo>
                    <a:lnTo>
                      <a:pt x="53" y="0"/>
                    </a:lnTo>
                    <a:lnTo>
                      <a:pt x="61" y="1"/>
                    </a:lnTo>
                    <a:lnTo>
                      <a:pt x="69" y="4"/>
                    </a:lnTo>
                    <a:lnTo>
                      <a:pt x="76" y="10"/>
                    </a:lnTo>
                    <a:lnTo>
                      <a:pt x="81" y="17"/>
                    </a:lnTo>
                    <a:lnTo>
                      <a:pt x="86" y="26"/>
                    </a:lnTo>
                    <a:lnTo>
                      <a:pt x="91" y="36"/>
                    </a:lnTo>
                    <a:lnTo>
                      <a:pt x="90" y="60"/>
                    </a:lnTo>
                    <a:lnTo>
                      <a:pt x="90" y="76"/>
                    </a:lnTo>
                    <a:lnTo>
                      <a:pt x="87" y="91"/>
                    </a:lnTo>
                    <a:lnTo>
                      <a:pt x="85" y="111"/>
                    </a:lnTo>
                    <a:lnTo>
                      <a:pt x="90" y="121"/>
                    </a:lnTo>
                    <a:lnTo>
                      <a:pt x="95" y="129"/>
                    </a:lnTo>
                    <a:lnTo>
                      <a:pt x="100" y="136"/>
                    </a:lnTo>
                    <a:lnTo>
                      <a:pt x="102" y="141"/>
                    </a:lnTo>
                    <a:lnTo>
                      <a:pt x="102" y="147"/>
                    </a:lnTo>
                    <a:lnTo>
                      <a:pt x="99" y="151"/>
                    </a:lnTo>
                    <a:lnTo>
                      <a:pt x="90" y="153"/>
                    </a:lnTo>
                    <a:lnTo>
                      <a:pt x="75" y="155"/>
                    </a:lnTo>
                    <a:close/>
                  </a:path>
                </a:pathLst>
              </a:custGeom>
              <a:solidFill>
                <a:srgbClr val="380000"/>
              </a:solidFill>
              <a:ln w="9525">
                <a:noFill/>
                <a:round/>
                <a:headEnd/>
                <a:tailEnd/>
              </a:ln>
            </p:spPr>
            <p:txBody>
              <a:bodyPr/>
              <a:lstStyle/>
              <a:p>
                <a:endParaRPr lang="da-DK"/>
              </a:p>
            </p:txBody>
          </p:sp>
          <p:sp>
            <p:nvSpPr>
              <p:cNvPr id="136512" name="Freeform 111"/>
              <p:cNvSpPr>
                <a:spLocks/>
              </p:cNvSpPr>
              <p:nvPr/>
            </p:nvSpPr>
            <p:spPr bwMode="auto">
              <a:xfrm>
                <a:off x="1740" y="3359"/>
                <a:ext cx="14" cy="2"/>
              </a:xfrm>
              <a:custGeom>
                <a:avLst/>
                <a:gdLst>
                  <a:gd name="T0" fmla="*/ 1 w 26"/>
                  <a:gd name="T1" fmla="*/ 0 h 6"/>
                  <a:gd name="T2" fmla="*/ 1 w 26"/>
                  <a:gd name="T3" fmla="*/ 0 h 6"/>
                  <a:gd name="T4" fmla="*/ 1 w 26"/>
                  <a:gd name="T5" fmla="*/ 0 h 6"/>
                  <a:gd name="T6" fmla="*/ 0 w 26"/>
                  <a:gd name="T7" fmla="*/ 0 h 6"/>
                  <a:gd name="T8" fmla="*/ 0 w 26"/>
                  <a:gd name="T9" fmla="*/ 0 h 6"/>
                  <a:gd name="T10" fmla="*/ 1 w 26"/>
                  <a:gd name="T11" fmla="*/ 0 h 6"/>
                  <a:gd name="T12" fmla="*/ 2 w 26"/>
                  <a:gd name="T13" fmla="*/ 0 h 6"/>
                  <a:gd name="T14" fmla="*/ 3 w 26"/>
                  <a:gd name="T15" fmla="*/ 0 h 6"/>
                  <a:gd name="T16" fmla="*/ 4 w 26"/>
                  <a:gd name="T17" fmla="*/ 0 h 6"/>
                  <a:gd name="T18" fmla="*/ 4 w 26"/>
                  <a:gd name="T19" fmla="*/ 0 h 6"/>
                  <a:gd name="T20" fmla="*/ 4 w 26"/>
                  <a:gd name="T21" fmla="*/ 0 h 6"/>
                  <a:gd name="T22" fmla="*/ 4 w 26"/>
                  <a:gd name="T23" fmla="*/ 0 h 6"/>
                  <a:gd name="T24" fmla="*/ 4 w 26"/>
                  <a:gd name="T25" fmla="*/ 0 h 6"/>
                  <a:gd name="T26" fmla="*/ 3 w 26"/>
                  <a:gd name="T27" fmla="*/ 0 h 6"/>
                  <a:gd name="T28" fmla="*/ 2 w 26"/>
                  <a:gd name="T29" fmla="*/ 0 h 6"/>
                  <a:gd name="T30" fmla="*/ 1 w 26"/>
                  <a:gd name="T31" fmla="*/ 0 h 6"/>
                  <a:gd name="T32" fmla="*/ 1 w 26"/>
                  <a:gd name="T33" fmla="*/ 0 h 6"/>
                  <a:gd name="T34" fmla="*/ 1 w 26"/>
                  <a:gd name="T35" fmla="*/ 0 h 6"/>
                  <a:gd name="T36" fmla="*/ 1 w 26"/>
                  <a:gd name="T37" fmla="*/ 0 h 6"/>
                  <a:gd name="T38" fmla="*/ 1 w 26"/>
                  <a:gd name="T39" fmla="*/ 0 h 6"/>
                  <a:gd name="T40" fmla="*/ 1 w 26"/>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6"/>
                  <a:gd name="T65" fmla="*/ 26 w 26"/>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6">
                    <a:moveTo>
                      <a:pt x="2" y="6"/>
                    </a:moveTo>
                    <a:lnTo>
                      <a:pt x="1" y="5"/>
                    </a:lnTo>
                    <a:lnTo>
                      <a:pt x="0" y="4"/>
                    </a:lnTo>
                    <a:lnTo>
                      <a:pt x="6" y="1"/>
                    </a:lnTo>
                    <a:lnTo>
                      <a:pt x="11" y="0"/>
                    </a:lnTo>
                    <a:lnTo>
                      <a:pt x="18" y="0"/>
                    </a:lnTo>
                    <a:lnTo>
                      <a:pt x="26" y="4"/>
                    </a:lnTo>
                    <a:lnTo>
                      <a:pt x="26" y="5"/>
                    </a:lnTo>
                    <a:lnTo>
                      <a:pt x="25" y="5"/>
                    </a:lnTo>
                    <a:lnTo>
                      <a:pt x="25" y="6"/>
                    </a:lnTo>
                    <a:lnTo>
                      <a:pt x="19" y="6"/>
                    </a:lnTo>
                    <a:lnTo>
                      <a:pt x="14" y="6"/>
                    </a:lnTo>
                    <a:lnTo>
                      <a:pt x="8" y="6"/>
                    </a:lnTo>
                    <a:lnTo>
                      <a:pt x="2" y="6"/>
                    </a:lnTo>
                    <a:close/>
                  </a:path>
                </a:pathLst>
              </a:custGeom>
              <a:solidFill>
                <a:srgbClr val="000000"/>
              </a:solidFill>
              <a:ln w="9525">
                <a:noFill/>
                <a:round/>
                <a:headEnd/>
                <a:tailEnd/>
              </a:ln>
            </p:spPr>
            <p:txBody>
              <a:bodyPr/>
              <a:lstStyle/>
              <a:p>
                <a:endParaRPr lang="da-DK"/>
              </a:p>
            </p:txBody>
          </p:sp>
          <p:sp>
            <p:nvSpPr>
              <p:cNvPr id="136513" name="Freeform 112"/>
              <p:cNvSpPr>
                <a:spLocks/>
              </p:cNvSpPr>
              <p:nvPr/>
            </p:nvSpPr>
            <p:spPr bwMode="auto">
              <a:xfrm>
                <a:off x="1549" y="3325"/>
                <a:ext cx="18" cy="29"/>
              </a:xfrm>
              <a:custGeom>
                <a:avLst/>
                <a:gdLst>
                  <a:gd name="T0" fmla="*/ 2 w 36"/>
                  <a:gd name="T1" fmla="*/ 7 h 58"/>
                  <a:gd name="T2" fmla="*/ 2 w 36"/>
                  <a:gd name="T3" fmla="*/ 7 h 58"/>
                  <a:gd name="T4" fmla="*/ 2 w 36"/>
                  <a:gd name="T5" fmla="*/ 7 h 58"/>
                  <a:gd name="T6" fmla="*/ 2 w 36"/>
                  <a:gd name="T7" fmla="*/ 7 h 58"/>
                  <a:gd name="T8" fmla="*/ 1 w 36"/>
                  <a:gd name="T9" fmla="*/ 7 h 58"/>
                  <a:gd name="T10" fmla="*/ 1 w 36"/>
                  <a:gd name="T11" fmla="*/ 6 h 58"/>
                  <a:gd name="T12" fmla="*/ 1 w 36"/>
                  <a:gd name="T13" fmla="*/ 5 h 58"/>
                  <a:gd name="T14" fmla="*/ 1 w 36"/>
                  <a:gd name="T15" fmla="*/ 4 h 58"/>
                  <a:gd name="T16" fmla="*/ 0 w 36"/>
                  <a:gd name="T17" fmla="*/ 3 h 58"/>
                  <a:gd name="T18" fmla="*/ 1 w 36"/>
                  <a:gd name="T19" fmla="*/ 2 h 58"/>
                  <a:gd name="T20" fmla="*/ 1 w 36"/>
                  <a:gd name="T21" fmla="*/ 2 h 58"/>
                  <a:gd name="T22" fmla="*/ 1 w 36"/>
                  <a:gd name="T23" fmla="*/ 2 h 58"/>
                  <a:gd name="T24" fmla="*/ 2 w 36"/>
                  <a:gd name="T25" fmla="*/ 1 h 58"/>
                  <a:gd name="T26" fmla="*/ 2 w 36"/>
                  <a:gd name="T27" fmla="*/ 1 h 58"/>
                  <a:gd name="T28" fmla="*/ 3 w 36"/>
                  <a:gd name="T29" fmla="*/ 1 h 58"/>
                  <a:gd name="T30" fmla="*/ 3 w 36"/>
                  <a:gd name="T31" fmla="*/ 1 h 58"/>
                  <a:gd name="T32" fmla="*/ 5 w 36"/>
                  <a:gd name="T33" fmla="*/ 0 h 58"/>
                  <a:gd name="T34" fmla="*/ 5 w 36"/>
                  <a:gd name="T35" fmla="*/ 2 h 58"/>
                  <a:gd name="T36" fmla="*/ 5 w 36"/>
                  <a:gd name="T37" fmla="*/ 4 h 58"/>
                  <a:gd name="T38" fmla="*/ 5 w 36"/>
                  <a:gd name="T39" fmla="*/ 6 h 58"/>
                  <a:gd name="T40" fmla="*/ 5 w 36"/>
                  <a:gd name="T41" fmla="*/ 7 h 58"/>
                  <a:gd name="T42" fmla="*/ 3 w 36"/>
                  <a:gd name="T43" fmla="*/ 7 h 58"/>
                  <a:gd name="T44" fmla="*/ 3 w 36"/>
                  <a:gd name="T45" fmla="*/ 7 h 58"/>
                  <a:gd name="T46" fmla="*/ 2 w 36"/>
                  <a:gd name="T47" fmla="*/ 7 h 58"/>
                  <a:gd name="T48" fmla="*/ 2 w 36"/>
                  <a:gd name="T49" fmla="*/ 7 h 58"/>
                  <a:gd name="T50" fmla="*/ 2 w 36"/>
                  <a:gd name="T51" fmla="*/ 7 h 58"/>
                  <a:gd name="T52" fmla="*/ 2 w 36"/>
                  <a:gd name="T53" fmla="*/ 7 h 58"/>
                  <a:gd name="T54" fmla="*/ 2 w 36"/>
                  <a:gd name="T55" fmla="*/ 7 h 58"/>
                  <a:gd name="T56" fmla="*/ 2 w 36"/>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58"/>
                  <a:gd name="T89" fmla="*/ 36 w 36"/>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58">
                    <a:moveTo>
                      <a:pt x="20" y="58"/>
                    </a:moveTo>
                    <a:lnTo>
                      <a:pt x="19" y="57"/>
                    </a:lnTo>
                    <a:lnTo>
                      <a:pt x="17" y="57"/>
                    </a:lnTo>
                    <a:lnTo>
                      <a:pt x="16" y="57"/>
                    </a:lnTo>
                    <a:lnTo>
                      <a:pt x="15" y="57"/>
                    </a:lnTo>
                    <a:lnTo>
                      <a:pt x="11" y="48"/>
                    </a:lnTo>
                    <a:lnTo>
                      <a:pt x="6" y="36"/>
                    </a:lnTo>
                    <a:lnTo>
                      <a:pt x="1" y="25"/>
                    </a:lnTo>
                    <a:lnTo>
                      <a:pt x="0" y="17"/>
                    </a:lnTo>
                    <a:lnTo>
                      <a:pt x="4" y="14"/>
                    </a:lnTo>
                    <a:lnTo>
                      <a:pt x="8" y="12"/>
                    </a:lnTo>
                    <a:lnTo>
                      <a:pt x="12" y="10"/>
                    </a:lnTo>
                    <a:lnTo>
                      <a:pt x="16" y="7"/>
                    </a:lnTo>
                    <a:lnTo>
                      <a:pt x="20" y="5"/>
                    </a:lnTo>
                    <a:lnTo>
                      <a:pt x="24" y="4"/>
                    </a:lnTo>
                    <a:lnTo>
                      <a:pt x="29" y="2"/>
                    </a:lnTo>
                    <a:lnTo>
                      <a:pt x="35" y="0"/>
                    </a:lnTo>
                    <a:lnTo>
                      <a:pt x="36" y="13"/>
                    </a:lnTo>
                    <a:lnTo>
                      <a:pt x="36" y="27"/>
                    </a:lnTo>
                    <a:lnTo>
                      <a:pt x="36" y="42"/>
                    </a:lnTo>
                    <a:lnTo>
                      <a:pt x="34" y="56"/>
                    </a:lnTo>
                    <a:lnTo>
                      <a:pt x="30" y="56"/>
                    </a:lnTo>
                    <a:lnTo>
                      <a:pt x="27" y="57"/>
                    </a:lnTo>
                    <a:lnTo>
                      <a:pt x="23" y="57"/>
                    </a:lnTo>
                    <a:lnTo>
                      <a:pt x="20" y="58"/>
                    </a:lnTo>
                    <a:close/>
                  </a:path>
                </a:pathLst>
              </a:custGeom>
              <a:solidFill>
                <a:srgbClr val="FFFF66"/>
              </a:solidFill>
              <a:ln w="9525">
                <a:noFill/>
                <a:round/>
                <a:headEnd/>
                <a:tailEnd/>
              </a:ln>
            </p:spPr>
            <p:txBody>
              <a:bodyPr/>
              <a:lstStyle/>
              <a:p>
                <a:endParaRPr lang="da-DK"/>
              </a:p>
            </p:txBody>
          </p:sp>
          <p:sp>
            <p:nvSpPr>
              <p:cNvPr id="136514" name="Freeform 113"/>
              <p:cNvSpPr>
                <a:spLocks/>
              </p:cNvSpPr>
              <p:nvPr/>
            </p:nvSpPr>
            <p:spPr bwMode="auto">
              <a:xfrm>
                <a:off x="1599" y="3213"/>
                <a:ext cx="77" cy="138"/>
              </a:xfrm>
              <a:custGeom>
                <a:avLst/>
                <a:gdLst>
                  <a:gd name="T0" fmla="*/ 15 w 156"/>
                  <a:gd name="T1" fmla="*/ 30 h 274"/>
                  <a:gd name="T2" fmla="*/ 12 w 156"/>
                  <a:gd name="T3" fmla="*/ 27 h 274"/>
                  <a:gd name="T4" fmla="*/ 10 w 156"/>
                  <a:gd name="T5" fmla="*/ 24 h 274"/>
                  <a:gd name="T6" fmla="*/ 8 w 156"/>
                  <a:gd name="T7" fmla="*/ 22 h 274"/>
                  <a:gd name="T8" fmla="*/ 9 w 156"/>
                  <a:gd name="T9" fmla="*/ 21 h 274"/>
                  <a:gd name="T10" fmla="*/ 10 w 156"/>
                  <a:gd name="T11" fmla="*/ 21 h 274"/>
                  <a:gd name="T12" fmla="*/ 10 w 156"/>
                  <a:gd name="T13" fmla="*/ 21 h 274"/>
                  <a:gd name="T14" fmla="*/ 8 w 156"/>
                  <a:gd name="T15" fmla="*/ 20 h 274"/>
                  <a:gd name="T16" fmla="*/ 6 w 156"/>
                  <a:gd name="T17" fmla="*/ 19 h 274"/>
                  <a:gd name="T18" fmla="*/ 5 w 156"/>
                  <a:gd name="T19" fmla="*/ 18 h 274"/>
                  <a:gd name="T20" fmla="*/ 8 w 156"/>
                  <a:gd name="T21" fmla="*/ 18 h 274"/>
                  <a:gd name="T22" fmla="*/ 8 w 156"/>
                  <a:gd name="T23" fmla="*/ 17 h 274"/>
                  <a:gd name="T24" fmla="*/ 6 w 156"/>
                  <a:gd name="T25" fmla="*/ 17 h 274"/>
                  <a:gd name="T26" fmla="*/ 4 w 156"/>
                  <a:gd name="T27" fmla="*/ 17 h 274"/>
                  <a:gd name="T28" fmla="*/ 3 w 156"/>
                  <a:gd name="T29" fmla="*/ 16 h 274"/>
                  <a:gd name="T30" fmla="*/ 3 w 156"/>
                  <a:gd name="T31" fmla="*/ 15 h 274"/>
                  <a:gd name="T32" fmla="*/ 5 w 156"/>
                  <a:gd name="T33" fmla="*/ 16 h 274"/>
                  <a:gd name="T34" fmla="*/ 5 w 156"/>
                  <a:gd name="T35" fmla="*/ 15 h 274"/>
                  <a:gd name="T36" fmla="*/ 1 w 156"/>
                  <a:gd name="T37" fmla="*/ 14 h 274"/>
                  <a:gd name="T38" fmla="*/ 0 w 156"/>
                  <a:gd name="T39" fmla="*/ 12 h 274"/>
                  <a:gd name="T40" fmla="*/ 2 w 156"/>
                  <a:gd name="T41" fmla="*/ 10 h 274"/>
                  <a:gd name="T42" fmla="*/ 4 w 156"/>
                  <a:gd name="T43" fmla="*/ 10 h 274"/>
                  <a:gd name="T44" fmla="*/ 6 w 156"/>
                  <a:gd name="T45" fmla="*/ 10 h 274"/>
                  <a:gd name="T46" fmla="*/ 6 w 156"/>
                  <a:gd name="T47" fmla="*/ 10 h 274"/>
                  <a:gd name="T48" fmla="*/ 4 w 156"/>
                  <a:gd name="T49" fmla="*/ 9 h 274"/>
                  <a:gd name="T50" fmla="*/ 2 w 156"/>
                  <a:gd name="T51" fmla="*/ 8 h 274"/>
                  <a:gd name="T52" fmla="*/ 2 w 156"/>
                  <a:gd name="T53" fmla="*/ 7 h 274"/>
                  <a:gd name="T54" fmla="*/ 4 w 156"/>
                  <a:gd name="T55" fmla="*/ 7 h 274"/>
                  <a:gd name="T56" fmla="*/ 5 w 156"/>
                  <a:gd name="T57" fmla="*/ 7 h 274"/>
                  <a:gd name="T58" fmla="*/ 7 w 156"/>
                  <a:gd name="T59" fmla="*/ 7 h 274"/>
                  <a:gd name="T60" fmla="*/ 7 w 156"/>
                  <a:gd name="T61" fmla="*/ 7 h 274"/>
                  <a:gd name="T62" fmla="*/ 6 w 156"/>
                  <a:gd name="T63" fmla="*/ 7 h 274"/>
                  <a:gd name="T64" fmla="*/ 5 w 156"/>
                  <a:gd name="T65" fmla="*/ 7 h 274"/>
                  <a:gd name="T66" fmla="*/ 2 w 156"/>
                  <a:gd name="T67" fmla="*/ 6 h 274"/>
                  <a:gd name="T68" fmla="*/ 3 w 156"/>
                  <a:gd name="T69" fmla="*/ 4 h 274"/>
                  <a:gd name="T70" fmla="*/ 6 w 156"/>
                  <a:gd name="T71" fmla="*/ 4 h 274"/>
                  <a:gd name="T72" fmla="*/ 7 w 156"/>
                  <a:gd name="T73" fmla="*/ 3 h 274"/>
                  <a:gd name="T74" fmla="*/ 6 w 156"/>
                  <a:gd name="T75" fmla="*/ 3 h 274"/>
                  <a:gd name="T76" fmla="*/ 5 w 156"/>
                  <a:gd name="T77" fmla="*/ 3 h 274"/>
                  <a:gd name="T78" fmla="*/ 6 w 156"/>
                  <a:gd name="T79" fmla="*/ 1 h 274"/>
                  <a:gd name="T80" fmla="*/ 7 w 156"/>
                  <a:gd name="T81" fmla="*/ 0 h 274"/>
                  <a:gd name="T82" fmla="*/ 7 w 156"/>
                  <a:gd name="T83" fmla="*/ 1 h 274"/>
                  <a:gd name="T84" fmla="*/ 9 w 156"/>
                  <a:gd name="T85" fmla="*/ 2 h 274"/>
                  <a:gd name="T86" fmla="*/ 12 w 156"/>
                  <a:gd name="T87" fmla="*/ 3 h 274"/>
                  <a:gd name="T88" fmla="*/ 13 w 156"/>
                  <a:gd name="T89" fmla="*/ 9 h 274"/>
                  <a:gd name="T90" fmla="*/ 14 w 156"/>
                  <a:gd name="T91" fmla="*/ 13 h 274"/>
                  <a:gd name="T92" fmla="*/ 17 w 156"/>
                  <a:gd name="T93" fmla="*/ 22 h 274"/>
                  <a:gd name="T94" fmla="*/ 19 w 156"/>
                  <a:gd name="T95" fmla="*/ 32 h 274"/>
                  <a:gd name="T96" fmla="*/ 18 w 156"/>
                  <a:gd name="T97" fmla="*/ 35 h 274"/>
                  <a:gd name="T98" fmla="*/ 18 w 156"/>
                  <a:gd name="T99" fmla="*/ 35 h 274"/>
                  <a:gd name="T100" fmla="*/ 18 w 156"/>
                  <a:gd name="T101" fmla="*/ 35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6"/>
                  <a:gd name="T154" fmla="*/ 0 h 274"/>
                  <a:gd name="T155" fmla="*/ 156 w 15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6" h="274">
                    <a:moveTo>
                      <a:pt x="151" y="273"/>
                    </a:moveTo>
                    <a:lnTo>
                      <a:pt x="135" y="252"/>
                    </a:lnTo>
                    <a:lnTo>
                      <a:pt x="122" y="236"/>
                    </a:lnTo>
                    <a:lnTo>
                      <a:pt x="113" y="225"/>
                    </a:lnTo>
                    <a:lnTo>
                      <a:pt x="106" y="215"/>
                    </a:lnTo>
                    <a:lnTo>
                      <a:pt x="101" y="208"/>
                    </a:lnTo>
                    <a:lnTo>
                      <a:pt x="96" y="203"/>
                    </a:lnTo>
                    <a:lnTo>
                      <a:pt x="91" y="197"/>
                    </a:lnTo>
                    <a:lnTo>
                      <a:pt x="86" y="191"/>
                    </a:lnTo>
                    <a:lnTo>
                      <a:pt x="83" y="181"/>
                    </a:lnTo>
                    <a:lnTo>
                      <a:pt x="77" y="177"/>
                    </a:lnTo>
                    <a:lnTo>
                      <a:pt x="71" y="174"/>
                    </a:lnTo>
                    <a:lnTo>
                      <a:pt x="66" y="166"/>
                    </a:lnTo>
                    <a:lnTo>
                      <a:pt x="71" y="166"/>
                    </a:lnTo>
                    <a:lnTo>
                      <a:pt x="75" y="166"/>
                    </a:lnTo>
                    <a:lnTo>
                      <a:pt x="80" y="166"/>
                    </a:lnTo>
                    <a:lnTo>
                      <a:pt x="84" y="167"/>
                    </a:lnTo>
                    <a:lnTo>
                      <a:pt x="84" y="166"/>
                    </a:lnTo>
                    <a:lnTo>
                      <a:pt x="86" y="166"/>
                    </a:lnTo>
                    <a:lnTo>
                      <a:pt x="87" y="165"/>
                    </a:lnTo>
                    <a:lnTo>
                      <a:pt x="81" y="160"/>
                    </a:lnTo>
                    <a:lnTo>
                      <a:pt x="74" y="158"/>
                    </a:lnTo>
                    <a:lnTo>
                      <a:pt x="67" y="157"/>
                    </a:lnTo>
                    <a:lnTo>
                      <a:pt x="60" y="154"/>
                    </a:lnTo>
                    <a:lnTo>
                      <a:pt x="54" y="153"/>
                    </a:lnTo>
                    <a:lnTo>
                      <a:pt x="49" y="151"/>
                    </a:lnTo>
                    <a:lnTo>
                      <a:pt x="44" y="145"/>
                    </a:lnTo>
                    <a:lnTo>
                      <a:pt x="41" y="138"/>
                    </a:lnTo>
                    <a:lnTo>
                      <a:pt x="46" y="138"/>
                    </a:lnTo>
                    <a:lnTo>
                      <a:pt x="53" y="139"/>
                    </a:lnTo>
                    <a:lnTo>
                      <a:pt x="60" y="139"/>
                    </a:lnTo>
                    <a:lnTo>
                      <a:pt x="66" y="140"/>
                    </a:lnTo>
                    <a:lnTo>
                      <a:pt x="65" y="139"/>
                    </a:lnTo>
                    <a:lnTo>
                      <a:pt x="65" y="137"/>
                    </a:lnTo>
                    <a:lnTo>
                      <a:pt x="65" y="136"/>
                    </a:lnTo>
                    <a:lnTo>
                      <a:pt x="65" y="135"/>
                    </a:lnTo>
                    <a:lnTo>
                      <a:pt x="56" y="132"/>
                    </a:lnTo>
                    <a:lnTo>
                      <a:pt x="48" y="131"/>
                    </a:lnTo>
                    <a:lnTo>
                      <a:pt x="43" y="130"/>
                    </a:lnTo>
                    <a:lnTo>
                      <a:pt x="38" y="129"/>
                    </a:lnTo>
                    <a:lnTo>
                      <a:pt x="35" y="129"/>
                    </a:lnTo>
                    <a:lnTo>
                      <a:pt x="33" y="128"/>
                    </a:lnTo>
                    <a:lnTo>
                      <a:pt x="30" y="127"/>
                    </a:lnTo>
                    <a:lnTo>
                      <a:pt x="27" y="125"/>
                    </a:lnTo>
                    <a:lnTo>
                      <a:pt x="27" y="123"/>
                    </a:lnTo>
                    <a:lnTo>
                      <a:pt x="27" y="122"/>
                    </a:lnTo>
                    <a:lnTo>
                      <a:pt x="27" y="120"/>
                    </a:lnTo>
                    <a:lnTo>
                      <a:pt x="26" y="118"/>
                    </a:lnTo>
                    <a:lnTo>
                      <a:pt x="35" y="120"/>
                    </a:lnTo>
                    <a:lnTo>
                      <a:pt x="41" y="121"/>
                    </a:lnTo>
                    <a:lnTo>
                      <a:pt x="48" y="121"/>
                    </a:lnTo>
                    <a:lnTo>
                      <a:pt x="57" y="121"/>
                    </a:lnTo>
                    <a:lnTo>
                      <a:pt x="46" y="115"/>
                    </a:lnTo>
                    <a:lnTo>
                      <a:pt x="35" y="112"/>
                    </a:lnTo>
                    <a:lnTo>
                      <a:pt x="23" y="109"/>
                    </a:lnTo>
                    <a:lnTo>
                      <a:pt x="13" y="106"/>
                    </a:lnTo>
                    <a:lnTo>
                      <a:pt x="5" y="102"/>
                    </a:lnTo>
                    <a:lnTo>
                      <a:pt x="0" y="98"/>
                    </a:lnTo>
                    <a:lnTo>
                      <a:pt x="1" y="90"/>
                    </a:lnTo>
                    <a:lnTo>
                      <a:pt x="10" y="78"/>
                    </a:lnTo>
                    <a:lnTo>
                      <a:pt x="15" y="78"/>
                    </a:lnTo>
                    <a:lnTo>
                      <a:pt x="20" y="78"/>
                    </a:lnTo>
                    <a:lnTo>
                      <a:pt x="26" y="78"/>
                    </a:lnTo>
                    <a:lnTo>
                      <a:pt x="30" y="78"/>
                    </a:lnTo>
                    <a:lnTo>
                      <a:pt x="36" y="78"/>
                    </a:lnTo>
                    <a:lnTo>
                      <a:pt x="41" y="78"/>
                    </a:lnTo>
                    <a:lnTo>
                      <a:pt x="46" y="78"/>
                    </a:lnTo>
                    <a:lnTo>
                      <a:pt x="52" y="78"/>
                    </a:lnTo>
                    <a:lnTo>
                      <a:pt x="52" y="77"/>
                    </a:lnTo>
                    <a:lnTo>
                      <a:pt x="52" y="76"/>
                    </a:lnTo>
                    <a:lnTo>
                      <a:pt x="52" y="75"/>
                    </a:lnTo>
                    <a:lnTo>
                      <a:pt x="52" y="74"/>
                    </a:lnTo>
                    <a:lnTo>
                      <a:pt x="44" y="72"/>
                    </a:lnTo>
                    <a:lnTo>
                      <a:pt x="36" y="70"/>
                    </a:lnTo>
                    <a:lnTo>
                      <a:pt x="28" y="69"/>
                    </a:lnTo>
                    <a:lnTo>
                      <a:pt x="20" y="68"/>
                    </a:lnTo>
                    <a:lnTo>
                      <a:pt x="20" y="63"/>
                    </a:lnTo>
                    <a:lnTo>
                      <a:pt x="19" y="60"/>
                    </a:lnTo>
                    <a:lnTo>
                      <a:pt x="20" y="59"/>
                    </a:lnTo>
                    <a:lnTo>
                      <a:pt x="21" y="56"/>
                    </a:lnTo>
                    <a:lnTo>
                      <a:pt x="26" y="56"/>
                    </a:lnTo>
                    <a:lnTo>
                      <a:pt x="29" y="56"/>
                    </a:lnTo>
                    <a:lnTo>
                      <a:pt x="34" y="56"/>
                    </a:lnTo>
                    <a:lnTo>
                      <a:pt x="38" y="56"/>
                    </a:lnTo>
                    <a:lnTo>
                      <a:pt x="42" y="56"/>
                    </a:lnTo>
                    <a:lnTo>
                      <a:pt x="46" y="56"/>
                    </a:lnTo>
                    <a:lnTo>
                      <a:pt x="51" y="56"/>
                    </a:lnTo>
                    <a:lnTo>
                      <a:pt x="56" y="56"/>
                    </a:lnTo>
                    <a:lnTo>
                      <a:pt x="56" y="55"/>
                    </a:lnTo>
                    <a:lnTo>
                      <a:pt x="56" y="54"/>
                    </a:lnTo>
                    <a:lnTo>
                      <a:pt x="57" y="54"/>
                    </a:lnTo>
                    <a:lnTo>
                      <a:pt x="56" y="53"/>
                    </a:lnTo>
                    <a:lnTo>
                      <a:pt x="54" y="53"/>
                    </a:lnTo>
                    <a:lnTo>
                      <a:pt x="52" y="52"/>
                    </a:lnTo>
                    <a:lnTo>
                      <a:pt x="50" y="52"/>
                    </a:lnTo>
                    <a:lnTo>
                      <a:pt x="46" y="50"/>
                    </a:lnTo>
                    <a:lnTo>
                      <a:pt x="41" y="49"/>
                    </a:lnTo>
                    <a:lnTo>
                      <a:pt x="33" y="48"/>
                    </a:lnTo>
                    <a:lnTo>
                      <a:pt x="22" y="47"/>
                    </a:lnTo>
                    <a:lnTo>
                      <a:pt x="23" y="42"/>
                    </a:lnTo>
                    <a:lnTo>
                      <a:pt x="23" y="37"/>
                    </a:lnTo>
                    <a:lnTo>
                      <a:pt x="24" y="32"/>
                    </a:lnTo>
                    <a:lnTo>
                      <a:pt x="24" y="27"/>
                    </a:lnTo>
                    <a:lnTo>
                      <a:pt x="33" y="27"/>
                    </a:lnTo>
                    <a:lnTo>
                      <a:pt x="41" y="27"/>
                    </a:lnTo>
                    <a:lnTo>
                      <a:pt x="49" y="27"/>
                    </a:lnTo>
                    <a:lnTo>
                      <a:pt x="57" y="27"/>
                    </a:lnTo>
                    <a:lnTo>
                      <a:pt x="57" y="26"/>
                    </a:lnTo>
                    <a:lnTo>
                      <a:pt x="57" y="24"/>
                    </a:lnTo>
                    <a:lnTo>
                      <a:pt x="57" y="23"/>
                    </a:lnTo>
                    <a:lnTo>
                      <a:pt x="57" y="22"/>
                    </a:lnTo>
                    <a:lnTo>
                      <a:pt x="53" y="21"/>
                    </a:lnTo>
                    <a:lnTo>
                      <a:pt x="51" y="21"/>
                    </a:lnTo>
                    <a:lnTo>
                      <a:pt x="48" y="21"/>
                    </a:lnTo>
                    <a:lnTo>
                      <a:pt x="44" y="19"/>
                    </a:lnTo>
                    <a:lnTo>
                      <a:pt x="46" y="15"/>
                    </a:lnTo>
                    <a:lnTo>
                      <a:pt x="49" y="10"/>
                    </a:lnTo>
                    <a:lnTo>
                      <a:pt x="51" y="6"/>
                    </a:lnTo>
                    <a:lnTo>
                      <a:pt x="53" y="1"/>
                    </a:lnTo>
                    <a:lnTo>
                      <a:pt x="54" y="1"/>
                    </a:lnTo>
                    <a:lnTo>
                      <a:pt x="56" y="0"/>
                    </a:lnTo>
                    <a:lnTo>
                      <a:pt x="57" y="0"/>
                    </a:lnTo>
                    <a:lnTo>
                      <a:pt x="58" y="0"/>
                    </a:lnTo>
                    <a:lnTo>
                      <a:pt x="63" y="4"/>
                    </a:lnTo>
                    <a:lnTo>
                      <a:pt x="68" y="8"/>
                    </a:lnTo>
                    <a:lnTo>
                      <a:pt x="74" y="11"/>
                    </a:lnTo>
                    <a:lnTo>
                      <a:pt x="79" y="15"/>
                    </a:lnTo>
                    <a:lnTo>
                      <a:pt x="86" y="18"/>
                    </a:lnTo>
                    <a:lnTo>
                      <a:pt x="91" y="21"/>
                    </a:lnTo>
                    <a:lnTo>
                      <a:pt x="98" y="23"/>
                    </a:lnTo>
                    <a:lnTo>
                      <a:pt x="106" y="24"/>
                    </a:lnTo>
                    <a:lnTo>
                      <a:pt x="105" y="54"/>
                    </a:lnTo>
                    <a:lnTo>
                      <a:pt x="105" y="70"/>
                    </a:lnTo>
                    <a:lnTo>
                      <a:pt x="105" y="78"/>
                    </a:lnTo>
                    <a:lnTo>
                      <a:pt x="106" y="83"/>
                    </a:lnTo>
                    <a:lnTo>
                      <a:pt x="117" y="98"/>
                    </a:lnTo>
                    <a:lnTo>
                      <a:pt x="126" y="117"/>
                    </a:lnTo>
                    <a:lnTo>
                      <a:pt x="134" y="143"/>
                    </a:lnTo>
                    <a:lnTo>
                      <a:pt x="140" y="170"/>
                    </a:lnTo>
                    <a:lnTo>
                      <a:pt x="145" y="198"/>
                    </a:lnTo>
                    <a:lnTo>
                      <a:pt x="150" y="226"/>
                    </a:lnTo>
                    <a:lnTo>
                      <a:pt x="154" y="251"/>
                    </a:lnTo>
                    <a:lnTo>
                      <a:pt x="156" y="272"/>
                    </a:lnTo>
                    <a:lnTo>
                      <a:pt x="154" y="274"/>
                    </a:lnTo>
                    <a:lnTo>
                      <a:pt x="152" y="274"/>
                    </a:lnTo>
                    <a:lnTo>
                      <a:pt x="151" y="273"/>
                    </a:lnTo>
                    <a:close/>
                  </a:path>
                </a:pathLst>
              </a:custGeom>
              <a:solidFill>
                <a:schemeClr val="tx1"/>
              </a:solidFill>
              <a:ln w="9525">
                <a:noFill/>
                <a:round/>
                <a:headEnd/>
                <a:tailEnd/>
              </a:ln>
            </p:spPr>
            <p:txBody>
              <a:bodyPr/>
              <a:lstStyle/>
              <a:p>
                <a:endParaRPr lang="da-DK"/>
              </a:p>
            </p:txBody>
          </p:sp>
          <p:sp>
            <p:nvSpPr>
              <p:cNvPr id="136515" name="Freeform 114"/>
              <p:cNvSpPr>
                <a:spLocks/>
              </p:cNvSpPr>
              <p:nvPr/>
            </p:nvSpPr>
            <p:spPr bwMode="auto">
              <a:xfrm>
                <a:off x="1572" y="3336"/>
                <a:ext cx="13" cy="14"/>
              </a:xfrm>
              <a:custGeom>
                <a:avLst/>
                <a:gdLst>
                  <a:gd name="T0" fmla="*/ 1 w 27"/>
                  <a:gd name="T1" fmla="*/ 4 h 28"/>
                  <a:gd name="T2" fmla="*/ 1 w 27"/>
                  <a:gd name="T3" fmla="*/ 4 h 28"/>
                  <a:gd name="T4" fmla="*/ 0 w 27"/>
                  <a:gd name="T5" fmla="*/ 3 h 28"/>
                  <a:gd name="T6" fmla="*/ 0 w 27"/>
                  <a:gd name="T7" fmla="*/ 3 h 28"/>
                  <a:gd name="T8" fmla="*/ 0 w 27"/>
                  <a:gd name="T9" fmla="*/ 3 h 28"/>
                  <a:gd name="T10" fmla="*/ 0 w 27"/>
                  <a:gd name="T11" fmla="*/ 2 h 28"/>
                  <a:gd name="T12" fmla="*/ 0 w 27"/>
                  <a:gd name="T13" fmla="*/ 2 h 28"/>
                  <a:gd name="T14" fmla="*/ 0 w 27"/>
                  <a:gd name="T15" fmla="*/ 1 h 28"/>
                  <a:gd name="T16" fmla="*/ 0 w 27"/>
                  <a:gd name="T17" fmla="*/ 0 h 28"/>
                  <a:gd name="T18" fmla="*/ 1 w 27"/>
                  <a:gd name="T19" fmla="*/ 1 h 28"/>
                  <a:gd name="T20" fmla="*/ 2 w 27"/>
                  <a:gd name="T21" fmla="*/ 1 h 28"/>
                  <a:gd name="T22" fmla="*/ 2 w 27"/>
                  <a:gd name="T23" fmla="*/ 1 h 28"/>
                  <a:gd name="T24" fmla="*/ 3 w 27"/>
                  <a:gd name="T25" fmla="*/ 3 h 28"/>
                  <a:gd name="T26" fmla="*/ 2 w 27"/>
                  <a:gd name="T27" fmla="*/ 3 h 28"/>
                  <a:gd name="T28" fmla="*/ 2 w 27"/>
                  <a:gd name="T29" fmla="*/ 4 h 28"/>
                  <a:gd name="T30" fmla="*/ 1 w 27"/>
                  <a:gd name="T31" fmla="*/ 4 h 28"/>
                  <a:gd name="T32" fmla="*/ 1 w 27"/>
                  <a:gd name="T33" fmla="*/ 4 h 28"/>
                  <a:gd name="T34" fmla="*/ 1 w 27"/>
                  <a:gd name="T35" fmla="*/ 4 h 28"/>
                  <a:gd name="T36" fmla="*/ 1 w 27"/>
                  <a:gd name="T37" fmla="*/ 4 h 28"/>
                  <a:gd name="T38" fmla="*/ 1 w 27"/>
                  <a:gd name="T39" fmla="*/ 4 h 28"/>
                  <a:gd name="T40" fmla="*/ 1 w 27"/>
                  <a:gd name="T41" fmla="*/ 4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28"/>
                  <a:gd name="T65" fmla="*/ 27 w 2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28">
                    <a:moveTo>
                      <a:pt x="12" y="28"/>
                    </a:moveTo>
                    <a:lnTo>
                      <a:pt x="9" y="27"/>
                    </a:lnTo>
                    <a:lnTo>
                      <a:pt x="6" y="24"/>
                    </a:lnTo>
                    <a:lnTo>
                      <a:pt x="3" y="23"/>
                    </a:lnTo>
                    <a:lnTo>
                      <a:pt x="0" y="22"/>
                    </a:lnTo>
                    <a:lnTo>
                      <a:pt x="0" y="16"/>
                    </a:lnTo>
                    <a:lnTo>
                      <a:pt x="1" y="11"/>
                    </a:lnTo>
                    <a:lnTo>
                      <a:pt x="1" y="6"/>
                    </a:lnTo>
                    <a:lnTo>
                      <a:pt x="1" y="0"/>
                    </a:lnTo>
                    <a:lnTo>
                      <a:pt x="11" y="1"/>
                    </a:lnTo>
                    <a:lnTo>
                      <a:pt x="18" y="4"/>
                    </a:lnTo>
                    <a:lnTo>
                      <a:pt x="23" y="8"/>
                    </a:lnTo>
                    <a:lnTo>
                      <a:pt x="27" y="21"/>
                    </a:lnTo>
                    <a:lnTo>
                      <a:pt x="22" y="23"/>
                    </a:lnTo>
                    <a:lnTo>
                      <a:pt x="19" y="26"/>
                    </a:lnTo>
                    <a:lnTo>
                      <a:pt x="15" y="27"/>
                    </a:lnTo>
                    <a:lnTo>
                      <a:pt x="12" y="28"/>
                    </a:lnTo>
                    <a:close/>
                  </a:path>
                </a:pathLst>
              </a:custGeom>
              <a:solidFill>
                <a:srgbClr val="99CC33"/>
              </a:solidFill>
              <a:ln w="9525">
                <a:noFill/>
                <a:round/>
                <a:headEnd/>
                <a:tailEnd/>
              </a:ln>
            </p:spPr>
            <p:txBody>
              <a:bodyPr/>
              <a:lstStyle/>
              <a:p>
                <a:endParaRPr lang="da-DK"/>
              </a:p>
            </p:txBody>
          </p:sp>
          <p:sp>
            <p:nvSpPr>
              <p:cNvPr id="136516" name="Freeform 115"/>
              <p:cNvSpPr>
                <a:spLocks/>
              </p:cNvSpPr>
              <p:nvPr/>
            </p:nvSpPr>
            <p:spPr bwMode="auto">
              <a:xfrm>
                <a:off x="1958" y="3330"/>
                <a:ext cx="26" cy="20"/>
              </a:xfrm>
              <a:custGeom>
                <a:avLst/>
                <a:gdLst>
                  <a:gd name="T0" fmla="*/ 1 w 51"/>
                  <a:gd name="T1" fmla="*/ 5 h 40"/>
                  <a:gd name="T2" fmla="*/ 1 w 51"/>
                  <a:gd name="T3" fmla="*/ 5 h 40"/>
                  <a:gd name="T4" fmla="*/ 1 w 51"/>
                  <a:gd name="T5" fmla="*/ 5 h 40"/>
                  <a:gd name="T6" fmla="*/ 1 w 51"/>
                  <a:gd name="T7" fmla="*/ 5 h 40"/>
                  <a:gd name="T8" fmla="*/ 0 w 51"/>
                  <a:gd name="T9" fmla="*/ 5 h 40"/>
                  <a:gd name="T10" fmla="*/ 1 w 51"/>
                  <a:gd name="T11" fmla="*/ 3 h 40"/>
                  <a:gd name="T12" fmla="*/ 1 w 51"/>
                  <a:gd name="T13" fmla="*/ 1 h 40"/>
                  <a:gd name="T14" fmla="*/ 1 w 51"/>
                  <a:gd name="T15" fmla="*/ 1 h 40"/>
                  <a:gd name="T16" fmla="*/ 1 w 51"/>
                  <a:gd name="T17" fmla="*/ 1 h 40"/>
                  <a:gd name="T18" fmla="*/ 1 w 51"/>
                  <a:gd name="T19" fmla="*/ 1 h 40"/>
                  <a:gd name="T20" fmla="*/ 2 w 51"/>
                  <a:gd name="T21" fmla="*/ 1 h 40"/>
                  <a:gd name="T22" fmla="*/ 2 w 51"/>
                  <a:gd name="T23" fmla="*/ 1 h 40"/>
                  <a:gd name="T24" fmla="*/ 3 w 51"/>
                  <a:gd name="T25" fmla="*/ 1 h 40"/>
                  <a:gd name="T26" fmla="*/ 3 w 51"/>
                  <a:gd name="T27" fmla="*/ 1 h 40"/>
                  <a:gd name="T28" fmla="*/ 4 w 51"/>
                  <a:gd name="T29" fmla="*/ 1 h 40"/>
                  <a:gd name="T30" fmla="*/ 5 w 51"/>
                  <a:gd name="T31" fmla="*/ 1 h 40"/>
                  <a:gd name="T32" fmla="*/ 6 w 51"/>
                  <a:gd name="T33" fmla="*/ 0 h 40"/>
                  <a:gd name="T34" fmla="*/ 6 w 51"/>
                  <a:gd name="T35" fmla="*/ 1 h 40"/>
                  <a:gd name="T36" fmla="*/ 6 w 51"/>
                  <a:gd name="T37" fmla="*/ 1 h 40"/>
                  <a:gd name="T38" fmla="*/ 6 w 51"/>
                  <a:gd name="T39" fmla="*/ 3 h 40"/>
                  <a:gd name="T40" fmla="*/ 6 w 51"/>
                  <a:gd name="T41" fmla="*/ 3 h 40"/>
                  <a:gd name="T42" fmla="*/ 6 w 51"/>
                  <a:gd name="T43" fmla="*/ 3 h 40"/>
                  <a:gd name="T44" fmla="*/ 6 w 51"/>
                  <a:gd name="T45" fmla="*/ 3 h 40"/>
                  <a:gd name="T46" fmla="*/ 6 w 51"/>
                  <a:gd name="T47" fmla="*/ 3 h 40"/>
                  <a:gd name="T48" fmla="*/ 7 w 51"/>
                  <a:gd name="T49" fmla="*/ 3 h 40"/>
                  <a:gd name="T50" fmla="*/ 7 w 51"/>
                  <a:gd name="T51" fmla="*/ 3 h 40"/>
                  <a:gd name="T52" fmla="*/ 7 w 51"/>
                  <a:gd name="T53" fmla="*/ 3 h 40"/>
                  <a:gd name="T54" fmla="*/ 7 w 51"/>
                  <a:gd name="T55" fmla="*/ 4 h 40"/>
                  <a:gd name="T56" fmla="*/ 7 w 51"/>
                  <a:gd name="T57" fmla="*/ 5 h 40"/>
                  <a:gd name="T58" fmla="*/ 6 w 51"/>
                  <a:gd name="T59" fmla="*/ 5 h 40"/>
                  <a:gd name="T60" fmla="*/ 6 w 51"/>
                  <a:gd name="T61" fmla="*/ 5 h 40"/>
                  <a:gd name="T62" fmla="*/ 6 w 51"/>
                  <a:gd name="T63" fmla="*/ 5 h 40"/>
                  <a:gd name="T64" fmla="*/ 5 w 51"/>
                  <a:gd name="T65" fmla="*/ 5 h 40"/>
                  <a:gd name="T66" fmla="*/ 4 w 51"/>
                  <a:gd name="T67" fmla="*/ 5 h 40"/>
                  <a:gd name="T68" fmla="*/ 4 w 51"/>
                  <a:gd name="T69" fmla="*/ 5 h 40"/>
                  <a:gd name="T70" fmla="*/ 2 w 51"/>
                  <a:gd name="T71" fmla="*/ 5 h 40"/>
                  <a:gd name="T72" fmla="*/ 1 w 51"/>
                  <a:gd name="T73" fmla="*/ 5 h 40"/>
                  <a:gd name="T74" fmla="*/ 1 w 51"/>
                  <a:gd name="T75" fmla="*/ 5 h 40"/>
                  <a:gd name="T76" fmla="*/ 1 w 51"/>
                  <a:gd name="T77" fmla="*/ 5 h 40"/>
                  <a:gd name="T78" fmla="*/ 1 w 51"/>
                  <a:gd name="T79" fmla="*/ 5 h 40"/>
                  <a:gd name="T80" fmla="*/ 1 w 51"/>
                  <a:gd name="T81" fmla="*/ 5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
                  <a:gd name="T124" fmla="*/ 0 h 40"/>
                  <a:gd name="T125" fmla="*/ 51 w 51"/>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 h="40">
                    <a:moveTo>
                      <a:pt x="5" y="40"/>
                    </a:moveTo>
                    <a:lnTo>
                      <a:pt x="4" y="39"/>
                    </a:lnTo>
                    <a:lnTo>
                      <a:pt x="3" y="39"/>
                    </a:lnTo>
                    <a:lnTo>
                      <a:pt x="1" y="38"/>
                    </a:lnTo>
                    <a:lnTo>
                      <a:pt x="0" y="38"/>
                    </a:lnTo>
                    <a:lnTo>
                      <a:pt x="1" y="23"/>
                    </a:lnTo>
                    <a:lnTo>
                      <a:pt x="1" y="13"/>
                    </a:lnTo>
                    <a:lnTo>
                      <a:pt x="3" y="9"/>
                    </a:lnTo>
                    <a:lnTo>
                      <a:pt x="4" y="5"/>
                    </a:lnTo>
                    <a:lnTo>
                      <a:pt x="8" y="4"/>
                    </a:lnTo>
                    <a:lnTo>
                      <a:pt x="12" y="3"/>
                    </a:lnTo>
                    <a:lnTo>
                      <a:pt x="15" y="3"/>
                    </a:lnTo>
                    <a:lnTo>
                      <a:pt x="19" y="2"/>
                    </a:lnTo>
                    <a:lnTo>
                      <a:pt x="23" y="2"/>
                    </a:lnTo>
                    <a:lnTo>
                      <a:pt x="29" y="1"/>
                    </a:lnTo>
                    <a:lnTo>
                      <a:pt x="36" y="1"/>
                    </a:lnTo>
                    <a:lnTo>
                      <a:pt x="46" y="0"/>
                    </a:lnTo>
                    <a:lnTo>
                      <a:pt x="45" y="9"/>
                    </a:lnTo>
                    <a:lnTo>
                      <a:pt x="44" y="13"/>
                    </a:lnTo>
                    <a:lnTo>
                      <a:pt x="44" y="17"/>
                    </a:lnTo>
                    <a:lnTo>
                      <a:pt x="45" y="21"/>
                    </a:lnTo>
                    <a:lnTo>
                      <a:pt x="46" y="20"/>
                    </a:lnTo>
                    <a:lnTo>
                      <a:pt x="46" y="19"/>
                    </a:lnTo>
                    <a:lnTo>
                      <a:pt x="48" y="18"/>
                    </a:lnTo>
                    <a:lnTo>
                      <a:pt x="49" y="17"/>
                    </a:lnTo>
                    <a:lnTo>
                      <a:pt x="49" y="20"/>
                    </a:lnTo>
                    <a:lnTo>
                      <a:pt x="49" y="26"/>
                    </a:lnTo>
                    <a:lnTo>
                      <a:pt x="50" y="32"/>
                    </a:lnTo>
                    <a:lnTo>
                      <a:pt x="51" y="35"/>
                    </a:lnTo>
                    <a:lnTo>
                      <a:pt x="48" y="36"/>
                    </a:lnTo>
                    <a:lnTo>
                      <a:pt x="44" y="36"/>
                    </a:lnTo>
                    <a:lnTo>
                      <a:pt x="41" y="38"/>
                    </a:lnTo>
                    <a:lnTo>
                      <a:pt x="37" y="38"/>
                    </a:lnTo>
                    <a:lnTo>
                      <a:pt x="31" y="38"/>
                    </a:lnTo>
                    <a:lnTo>
                      <a:pt x="26" y="39"/>
                    </a:lnTo>
                    <a:lnTo>
                      <a:pt x="16" y="39"/>
                    </a:lnTo>
                    <a:lnTo>
                      <a:pt x="5" y="40"/>
                    </a:lnTo>
                    <a:close/>
                  </a:path>
                </a:pathLst>
              </a:custGeom>
              <a:solidFill>
                <a:srgbClr val="EDEADB"/>
              </a:solidFill>
              <a:ln w="9525">
                <a:noFill/>
                <a:round/>
                <a:headEnd/>
                <a:tailEnd/>
              </a:ln>
            </p:spPr>
            <p:txBody>
              <a:bodyPr/>
              <a:lstStyle/>
              <a:p>
                <a:endParaRPr lang="da-DK"/>
              </a:p>
            </p:txBody>
          </p:sp>
          <p:sp>
            <p:nvSpPr>
              <p:cNvPr id="136517" name="Freeform 116"/>
              <p:cNvSpPr>
                <a:spLocks/>
              </p:cNvSpPr>
              <p:nvPr/>
            </p:nvSpPr>
            <p:spPr bwMode="auto">
              <a:xfrm>
                <a:off x="1988" y="3317"/>
                <a:ext cx="47" cy="29"/>
              </a:xfrm>
              <a:custGeom>
                <a:avLst/>
                <a:gdLst>
                  <a:gd name="T0" fmla="*/ 10 w 94"/>
                  <a:gd name="T1" fmla="*/ 7 h 58"/>
                  <a:gd name="T2" fmla="*/ 9 w 94"/>
                  <a:gd name="T3" fmla="*/ 7 h 58"/>
                  <a:gd name="T4" fmla="*/ 7 w 94"/>
                  <a:gd name="T5" fmla="*/ 7 h 58"/>
                  <a:gd name="T6" fmla="*/ 6 w 94"/>
                  <a:gd name="T7" fmla="*/ 7 h 58"/>
                  <a:gd name="T8" fmla="*/ 6 w 94"/>
                  <a:gd name="T9" fmla="*/ 7 h 58"/>
                  <a:gd name="T10" fmla="*/ 6 w 94"/>
                  <a:gd name="T11" fmla="*/ 5 h 58"/>
                  <a:gd name="T12" fmla="*/ 6 w 94"/>
                  <a:gd name="T13" fmla="*/ 5 h 58"/>
                  <a:gd name="T14" fmla="*/ 6 w 94"/>
                  <a:gd name="T15" fmla="*/ 4 h 58"/>
                  <a:gd name="T16" fmla="*/ 5 w 94"/>
                  <a:gd name="T17" fmla="*/ 4 h 58"/>
                  <a:gd name="T18" fmla="*/ 3 w 94"/>
                  <a:gd name="T19" fmla="*/ 6 h 58"/>
                  <a:gd name="T20" fmla="*/ 3 w 94"/>
                  <a:gd name="T21" fmla="*/ 6 h 58"/>
                  <a:gd name="T22" fmla="*/ 3 w 94"/>
                  <a:gd name="T23" fmla="*/ 7 h 58"/>
                  <a:gd name="T24" fmla="*/ 1 w 94"/>
                  <a:gd name="T25" fmla="*/ 7 h 58"/>
                  <a:gd name="T26" fmla="*/ 0 w 94"/>
                  <a:gd name="T27" fmla="*/ 5 h 58"/>
                  <a:gd name="T28" fmla="*/ 1 w 94"/>
                  <a:gd name="T29" fmla="*/ 3 h 58"/>
                  <a:gd name="T30" fmla="*/ 1 w 94"/>
                  <a:gd name="T31" fmla="*/ 2 h 58"/>
                  <a:gd name="T32" fmla="*/ 3 w 94"/>
                  <a:gd name="T33" fmla="*/ 1 h 58"/>
                  <a:gd name="T34" fmla="*/ 3 w 94"/>
                  <a:gd name="T35" fmla="*/ 0 h 58"/>
                  <a:gd name="T36" fmla="*/ 5 w 94"/>
                  <a:gd name="T37" fmla="*/ 0 h 58"/>
                  <a:gd name="T38" fmla="*/ 6 w 94"/>
                  <a:gd name="T39" fmla="*/ 1 h 58"/>
                  <a:gd name="T40" fmla="*/ 6 w 94"/>
                  <a:gd name="T41" fmla="*/ 1 h 58"/>
                  <a:gd name="T42" fmla="*/ 7 w 94"/>
                  <a:gd name="T43" fmla="*/ 1 h 58"/>
                  <a:gd name="T44" fmla="*/ 9 w 94"/>
                  <a:gd name="T45" fmla="*/ 1 h 58"/>
                  <a:gd name="T46" fmla="*/ 10 w 94"/>
                  <a:gd name="T47" fmla="*/ 1 h 58"/>
                  <a:gd name="T48" fmla="*/ 11 w 94"/>
                  <a:gd name="T49" fmla="*/ 1 h 58"/>
                  <a:gd name="T50" fmla="*/ 11 w 94"/>
                  <a:gd name="T51" fmla="*/ 2 h 58"/>
                  <a:gd name="T52" fmla="*/ 11 w 94"/>
                  <a:gd name="T53" fmla="*/ 2 h 58"/>
                  <a:gd name="T54" fmla="*/ 11 w 94"/>
                  <a:gd name="T55" fmla="*/ 3 h 58"/>
                  <a:gd name="T56" fmla="*/ 11 w 94"/>
                  <a:gd name="T57" fmla="*/ 4 h 58"/>
                  <a:gd name="T58" fmla="*/ 12 w 94"/>
                  <a:gd name="T59" fmla="*/ 5 h 58"/>
                  <a:gd name="T60" fmla="*/ 12 w 94"/>
                  <a:gd name="T61" fmla="*/ 5 h 58"/>
                  <a:gd name="T62" fmla="*/ 12 w 94"/>
                  <a:gd name="T63" fmla="*/ 6 h 58"/>
                  <a:gd name="T64" fmla="*/ 11 w 94"/>
                  <a:gd name="T65" fmla="*/ 7 h 58"/>
                  <a:gd name="T66" fmla="*/ 11 w 94"/>
                  <a:gd name="T67" fmla="*/ 7 h 58"/>
                  <a:gd name="T68" fmla="*/ 11 w 94"/>
                  <a:gd name="T69" fmla="*/ 7 h 58"/>
                  <a:gd name="T70" fmla="*/ 10 w 94"/>
                  <a:gd name="T71" fmla="*/ 7 h 58"/>
                  <a:gd name="T72" fmla="*/ 10 w 94"/>
                  <a:gd name="T73" fmla="*/ 7 h 58"/>
                  <a:gd name="T74" fmla="*/ 10 w 94"/>
                  <a:gd name="T75" fmla="*/ 7 h 58"/>
                  <a:gd name="T76" fmla="*/ 10 w 94"/>
                  <a:gd name="T77" fmla="*/ 7 h 58"/>
                  <a:gd name="T78" fmla="*/ 10 w 94"/>
                  <a:gd name="T79" fmla="*/ 7 h 58"/>
                  <a:gd name="T80" fmla="*/ 10 w 94"/>
                  <a:gd name="T81" fmla="*/ 7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58"/>
                  <a:gd name="T125" fmla="*/ 94 w 94"/>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58">
                    <a:moveTo>
                      <a:pt x="76" y="58"/>
                    </a:moveTo>
                    <a:lnTo>
                      <a:pt x="68" y="57"/>
                    </a:lnTo>
                    <a:lnTo>
                      <a:pt x="61" y="54"/>
                    </a:lnTo>
                    <a:lnTo>
                      <a:pt x="53" y="53"/>
                    </a:lnTo>
                    <a:lnTo>
                      <a:pt x="46" y="52"/>
                    </a:lnTo>
                    <a:lnTo>
                      <a:pt x="49" y="39"/>
                    </a:lnTo>
                    <a:lnTo>
                      <a:pt x="49" y="34"/>
                    </a:lnTo>
                    <a:lnTo>
                      <a:pt x="45" y="30"/>
                    </a:lnTo>
                    <a:lnTo>
                      <a:pt x="36" y="30"/>
                    </a:lnTo>
                    <a:lnTo>
                      <a:pt x="31" y="41"/>
                    </a:lnTo>
                    <a:lnTo>
                      <a:pt x="27" y="47"/>
                    </a:lnTo>
                    <a:lnTo>
                      <a:pt x="20" y="52"/>
                    </a:lnTo>
                    <a:lnTo>
                      <a:pt x="8" y="53"/>
                    </a:lnTo>
                    <a:lnTo>
                      <a:pt x="0" y="36"/>
                    </a:lnTo>
                    <a:lnTo>
                      <a:pt x="3" y="24"/>
                    </a:lnTo>
                    <a:lnTo>
                      <a:pt x="11" y="14"/>
                    </a:lnTo>
                    <a:lnTo>
                      <a:pt x="23" y="1"/>
                    </a:lnTo>
                    <a:lnTo>
                      <a:pt x="30" y="0"/>
                    </a:lnTo>
                    <a:lnTo>
                      <a:pt x="37" y="0"/>
                    </a:lnTo>
                    <a:lnTo>
                      <a:pt x="44" y="1"/>
                    </a:lnTo>
                    <a:lnTo>
                      <a:pt x="52" y="3"/>
                    </a:lnTo>
                    <a:lnTo>
                      <a:pt x="60" y="4"/>
                    </a:lnTo>
                    <a:lnTo>
                      <a:pt x="68" y="5"/>
                    </a:lnTo>
                    <a:lnTo>
                      <a:pt x="76" y="7"/>
                    </a:lnTo>
                    <a:lnTo>
                      <a:pt x="83" y="8"/>
                    </a:lnTo>
                    <a:lnTo>
                      <a:pt x="84" y="11"/>
                    </a:lnTo>
                    <a:lnTo>
                      <a:pt x="86" y="13"/>
                    </a:lnTo>
                    <a:lnTo>
                      <a:pt x="86" y="18"/>
                    </a:lnTo>
                    <a:lnTo>
                      <a:pt x="86" y="26"/>
                    </a:lnTo>
                    <a:lnTo>
                      <a:pt x="91" y="33"/>
                    </a:lnTo>
                    <a:lnTo>
                      <a:pt x="94" y="39"/>
                    </a:lnTo>
                    <a:lnTo>
                      <a:pt x="92" y="47"/>
                    </a:lnTo>
                    <a:lnTo>
                      <a:pt x="87" y="57"/>
                    </a:lnTo>
                    <a:lnTo>
                      <a:pt x="83" y="57"/>
                    </a:lnTo>
                    <a:lnTo>
                      <a:pt x="82" y="57"/>
                    </a:lnTo>
                    <a:lnTo>
                      <a:pt x="80" y="57"/>
                    </a:lnTo>
                    <a:lnTo>
                      <a:pt x="76" y="58"/>
                    </a:lnTo>
                    <a:close/>
                  </a:path>
                </a:pathLst>
              </a:custGeom>
              <a:solidFill>
                <a:srgbClr val="CC9959"/>
              </a:solidFill>
              <a:ln w="9525">
                <a:noFill/>
                <a:round/>
                <a:headEnd/>
                <a:tailEnd/>
              </a:ln>
            </p:spPr>
            <p:txBody>
              <a:bodyPr/>
              <a:lstStyle/>
              <a:p>
                <a:endParaRPr lang="da-DK"/>
              </a:p>
            </p:txBody>
          </p:sp>
          <p:sp>
            <p:nvSpPr>
              <p:cNvPr id="136518" name="Freeform 117"/>
              <p:cNvSpPr>
                <a:spLocks/>
              </p:cNvSpPr>
              <p:nvPr/>
            </p:nvSpPr>
            <p:spPr bwMode="auto">
              <a:xfrm>
                <a:off x="1656" y="3223"/>
                <a:ext cx="36" cy="114"/>
              </a:xfrm>
              <a:custGeom>
                <a:avLst/>
                <a:gdLst>
                  <a:gd name="T0" fmla="*/ 6 w 73"/>
                  <a:gd name="T1" fmla="*/ 28 h 229"/>
                  <a:gd name="T2" fmla="*/ 5 w 73"/>
                  <a:gd name="T3" fmla="*/ 25 h 229"/>
                  <a:gd name="T4" fmla="*/ 5 w 73"/>
                  <a:gd name="T5" fmla="*/ 22 h 229"/>
                  <a:gd name="T6" fmla="*/ 4 w 73"/>
                  <a:gd name="T7" fmla="*/ 19 h 229"/>
                  <a:gd name="T8" fmla="*/ 3 w 73"/>
                  <a:gd name="T9" fmla="*/ 17 h 229"/>
                  <a:gd name="T10" fmla="*/ 3 w 73"/>
                  <a:gd name="T11" fmla="*/ 14 h 229"/>
                  <a:gd name="T12" fmla="*/ 2 w 73"/>
                  <a:gd name="T13" fmla="*/ 11 h 229"/>
                  <a:gd name="T14" fmla="*/ 1 w 73"/>
                  <a:gd name="T15" fmla="*/ 9 h 229"/>
                  <a:gd name="T16" fmla="*/ 0 w 73"/>
                  <a:gd name="T17" fmla="*/ 6 h 229"/>
                  <a:gd name="T18" fmla="*/ 0 w 73"/>
                  <a:gd name="T19" fmla="*/ 4 h 229"/>
                  <a:gd name="T20" fmla="*/ 0 w 73"/>
                  <a:gd name="T21" fmla="*/ 2 h 229"/>
                  <a:gd name="T22" fmla="*/ 0 w 73"/>
                  <a:gd name="T23" fmla="*/ 1 h 229"/>
                  <a:gd name="T24" fmla="*/ 0 w 73"/>
                  <a:gd name="T25" fmla="*/ 0 h 229"/>
                  <a:gd name="T26" fmla="*/ 0 w 73"/>
                  <a:gd name="T27" fmla="*/ 0 h 229"/>
                  <a:gd name="T28" fmla="*/ 0 w 73"/>
                  <a:gd name="T29" fmla="*/ 0 h 229"/>
                  <a:gd name="T30" fmla="*/ 1 w 73"/>
                  <a:gd name="T31" fmla="*/ 0 h 229"/>
                  <a:gd name="T32" fmla="*/ 1 w 73"/>
                  <a:gd name="T33" fmla="*/ 0 h 229"/>
                  <a:gd name="T34" fmla="*/ 1 w 73"/>
                  <a:gd name="T35" fmla="*/ 0 h 229"/>
                  <a:gd name="T36" fmla="*/ 2 w 73"/>
                  <a:gd name="T37" fmla="*/ 1 h 229"/>
                  <a:gd name="T38" fmla="*/ 3 w 73"/>
                  <a:gd name="T39" fmla="*/ 3 h 229"/>
                  <a:gd name="T40" fmla="*/ 3 w 73"/>
                  <a:gd name="T41" fmla="*/ 4 h 229"/>
                  <a:gd name="T42" fmla="*/ 3 w 73"/>
                  <a:gd name="T43" fmla="*/ 7 h 229"/>
                  <a:gd name="T44" fmla="*/ 4 w 73"/>
                  <a:gd name="T45" fmla="*/ 9 h 229"/>
                  <a:gd name="T46" fmla="*/ 5 w 73"/>
                  <a:gd name="T47" fmla="*/ 11 h 229"/>
                  <a:gd name="T48" fmla="*/ 6 w 73"/>
                  <a:gd name="T49" fmla="*/ 14 h 229"/>
                  <a:gd name="T50" fmla="*/ 7 w 73"/>
                  <a:gd name="T51" fmla="*/ 16 h 229"/>
                  <a:gd name="T52" fmla="*/ 7 w 73"/>
                  <a:gd name="T53" fmla="*/ 18 h 229"/>
                  <a:gd name="T54" fmla="*/ 8 w 73"/>
                  <a:gd name="T55" fmla="*/ 20 h 229"/>
                  <a:gd name="T56" fmla="*/ 9 w 73"/>
                  <a:gd name="T57" fmla="*/ 22 h 229"/>
                  <a:gd name="T58" fmla="*/ 8 w 73"/>
                  <a:gd name="T59" fmla="*/ 23 h 229"/>
                  <a:gd name="T60" fmla="*/ 8 w 73"/>
                  <a:gd name="T61" fmla="*/ 25 h 229"/>
                  <a:gd name="T62" fmla="*/ 7 w 73"/>
                  <a:gd name="T63" fmla="*/ 27 h 229"/>
                  <a:gd name="T64" fmla="*/ 6 w 73"/>
                  <a:gd name="T65" fmla="*/ 28 h 229"/>
                  <a:gd name="T66" fmla="*/ 6 w 73"/>
                  <a:gd name="T67" fmla="*/ 28 h 229"/>
                  <a:gd name="T68" fmla="*/ 6 w 73"/>
                  <a:gd name="T69" fmla="*/ 28 h 229"/>
                  <a:gd name="T70" fmla="*/ 6 w 73"/>
                  <a:gd name="T71" fmla="*/ 28 h 229"/>
                  <a:gd name="T72" fmla="*/ 6 w 73"/>
                  <a:gd name="T73" fmla="*/ 28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229"/>
                  <a:gd name="T113" fmla="*/ 73 w 73"/>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229">
                    <a:moveTo>
                      <a:pt x="49" y="229"/>
                    </a:moveTo>
                    <a:lnTo>
                      <a:pt x="44" y="207"/>
                    </a:lnTo>
                    <a:lnTo>
                      <a:pt x="41" y="182"/>
                    </a:lnTo>
                    <a:lnTo>
                      <a:pt x="36" y="159"/>
                    </a:lnTo>
                    <a:lnTo>
                      <a:pt x="31" y="136"/>
                    </a:lnTo>
                    <a:lnTo>
                      <a:pt x="26" y="114"/>
                    </a:lnTo>
                    <a:lnTo>
                      <a:pt x="19" y="93"/>
                    </a:lnTo>
                    <a:lnTo>
                      <a:pt x="11" y="72"/>
                    </a:lnTo>
                    <a:lnTo>
                      <a:pt x="0" y="53"/>
                    </a:lnTo>
                    <a:lnTo>
                      <a:pt x="2" y="35"/>
                    </a:lnTo>
                    <a:lnTo>
                      <a:pt x="2" y="22"/>
                    </a:lnTo>
                    <a:lnTo>
                      <a:pt x="3" y="13"/>
                    </a:lnTo>
                    <a:lnTo>
                      <a:pt x="5" y="0"/>
                    </a:lnTo>
                    <a:lnTo>
                      <a:pt x="6" y="0"/>
                    </a:lnTo>
                    <a:lnTo>
                      <a:pt x="7" y="0"/>
                    </a:lnTo>
                    <a:lnTo>
                      <a:pt x="10" y="0"/>
                    </a:lnTo>
                    <a:lnTo>
                      <a:pt x="11" y="0"/>
                    </a:lnTo>
                    <a:lnTo>
                      <a:pt x="13" y="7"/>
                    </a:lnTo>
                    <a:lnTo>
                      <a:pt x="19" y="15"/>
                    </a:lnTo>
                    <a:lnTo>
                      <a:pt x="26" y="26"/>
                    </a:lnTo>
                    <a:lnTo>
                      <a:pt x="29" y="37"/>
                    </a:lnTo>
                    <a:lnTo>
                      <a:pt x="28" y="58"/>
                    </a:lnTo>
                    <a:lnTo>
                      <a:pt x="34" y="76"/>
                    </a:lnTo>
                    <a:lnTo>
                      <a:pt x="42" y="95"/>
                    </a:lnTo>
                    <a:lnTo>
                      <a:pt x="51" y="116"/>
                    </a:lnTo>
                    <a:lnTo>
                      <a:pt x="57" y="131"/>
                    </a:lnTo>
                    <a:lnTo>
                      <a:pt x="63" y="146"/>
                    </a:lnTo>
                    <a:lnTo>
                      <a:pt x="67" y="161"/>
                    </a:lnTo>
                    <a:lnTo>
                      <a:pt x="73" y="176"/>
                    </a:lnTo>
                    <a:lnTo>
                      <a:pt x="71" y="187"/>
                    </a:lnTo>
                    <a:lnTo>
                      <a:pt x="65" y="203"/>
                    </a:lnTo>
                    <a:lnTo>
                      <a:pt x="58" y="219"/>
                    </a:lnTo>
                    <a:lnTo>
                      <a:pt x="49" y="229"/>
                    </a:lnTo>
                    <a:close/>
                  </a:path>
                </a:pathLst>
              </a:custGeom>
              <a:solidFill>
                <a:schemeClr val="tx1"/>
              </a:solidFill>
              <a:ln w="9525">
                <a:noFill/>
                <a:round/>
                <a:headEnd/>
                <a:tailEnd/>
              </a:ln>
            </p:spPr>
            <p:txBody>
              <a:bodyPr/>
              <a:lstStyle/>
              <a:p>
                <a:endParaRPr lang="da-DK"/>
              </a:p>
            </p:txBody>
          </p:sp>
          <p:sp>
            <p:nvSpPr>
              <p:cNvPr id="136519" name="Freeform 118"/>
              <p:cNvSpPr>
                <a:spLocks/>
              </p:cNvSpPr>
              <p:nvPr/>
            </p:nvSpPr>
            <p:spPr bwMode="auto">
              <a:xfrm>
                <a:off x="1731" y="3306"/>
                <a:ext cx="110" cy="29"/>
              </a:xfrm>
              <a:custGeom>
                <a:avLst/>
                <a:gdLst>
                  <a:gd name="T0" fmla="*/ 9 w 221"/>
                  <a:gd name="T1" fmla="*/ 7 h 59"/>
                  <a:gd name="T2" fmla="*/ 8 w 221"/>
                  <a:gd name="T3" fmla="*/ 7 h 59"/>
                  <a:gd name="T4" fmla="*/ 6 w 221"/>
                  <a:gd name="T5" fmla="*/ 7 h 59"/>
                  <a:gd name="T6" fmla="*/ 5 w 221"/>
                  <a:gd name="T7" fmla="*/ 7 h 59"/>
                  <a:gd name="T8" fmla="*/ 4 w 221"/>
                  <a:gd name="T9" fmla="*/ 7 h 59"/>
                  <a:gd name="T10" fmla="*/ 3 w 221"/>
                  <a:gd name="T11" fmla="*/ 7 h 59"/>
                  <a:gd name="T12" fmla="*/ 2 w 221"/>
                  <a:gd name="T13" fmla="*/ 7 h 59"/>
                  <a:gd name="T14" fmla="*/ 1 w 221"/>
                  <a:gd name="T15" fmla="*/ 7 h 59"/>
                  <a:gd name="T16" fmla="*/ 0 w 221"/>
                  <a:gd name="T17" fmla="*/ 7 h 59"/>
                  <a:gd name="T18" fmla="*/ 0 w 221"/>
                  <a:gd name="T19" fmla="*/ 6 h 59"/>
                  <a:gd name="T20" fmla="*/ 0 w 221"/>
                  <a:gd name="T21" fmla="*/ 4 h 59"/>
                  <a:gd name="T22" fmla="*/ 0 w 221"/>
                  <a:gd name="T23" fmla="*/ 3 h 59"/>
                  <a:gd name="T24" fmla="*/ 0 w 221"/>
                  <a:gd name="T25" fmla="*/ 2 h 59"/>
                  <a:gd name="T26" fmla="*/ 1 w 221"/>
                  <a:gd name="T27" fmla="*/ 2 h 59"/>
                  <a:gd name="T28" fmla="*/ 2 w 221"/>
                  <a:gd name="T29" fmla="*/ 2 h 59"/>
                  <a:gd name="T30" fmla="*/ 3 w 221"/>
                  <a:gd name="T31" fmla="*/ 2 h 59"/>
                  <a:gd name="T32" fmla="*/ 4 w 221"/>
                  <a:gd name="T33" fmla="*/ 2 h 59"/>
                  <a:gd name="T34" fmla="*/ 4 w 221"/>
                  <a:gd name="T35" fmla="*/ 2 h 59"/>
                  <a:gd name="T36" fmla="*/ 3 w 221"/>
                  <a:gd name="T37" fmla="*/ 2 h 59"/>
                  <a:gd name="T38" fmla="*/ 3 w 221"/>
                  <a:gd name="T39" fmla="*/ 2 h 59"/>
                  <a:gd name="T40" fmla="*/ 3 w 221"/>
                  <a:gd name="T41" fmla="*/ 1 h 59"/>
                  <a:gd name="T42" fmla="*/ 3 w 221"/>
                  <a:gd name="T43" fmla="*/ 1 h 59"/>
                  <a:gd name="T44" fmla="*/ 4 w 221"/>
                  <a:gd name="T45" fmla="*/ 1 h 59"/>
                  <a:gd name="T46" fmla="*/ 4 w 221"/>
                  <a:gd name="T47" fmla="*/ 1 h 59"/>
                  <a:gd name="T48" fmla="*/ 5 w 221"/>
                  <a:gd name="T49" fmla="*/ 1 h 59"/>
                  <a:gd name="T50" fmla="*/ 6 w 221"/>
                  <a:gd name="T51" fmla="*/ 1 h 59"/>
                  <a:gd name="T52" fmla="*/ 6 w 221"/>
                  <a:gd name="T53" fmla="*/ 1 h 59"/>
                  <a:gd name="T54" fmla="*/ 7 w 221"/>
                  <a:gd name="T55" fmla="*/ 1 h 59"/>
                  <a:gd name="T56" fmla="*/ 7 w 221"/>
                  <a:gd name="T57" fmla="*/ 1 h 59"/>
                  <a:gd name="T58" fmla="*/ 9 w 221"/>
                  <a:gd name="T59" fmla="*/ 1 h 59"/>
                  <a:gd name="T60" fmla="*/ 11 w 221"/>
                  <a:gd name="T61" fmla="*/ 1 h 59"/>
                  <a:gd name="T62" fmla="*/ 13 w 221"/>
                  <a:gd name="T63" fmla="*/ 1 h 59"/>
                  <a:gd name="T64" fmla="*/ 15 w 221"/>
                  <a:gd name="T65" fmla="*/ 1 h 59"/>
                  <a:gd name="T66" fmla="*/ 18 w 221"/>
                  <a:gd name="T67" fmla="*/ 1 h 59"/>
                  <a:gd name="T68" fmla="*/ 20 w 221"/>
                  <a:gd name="T69" fmla="*/ 1 h 59"/>
                  <a:gd name="T70" fmla="*/ 22 w 221"/>
                  <a:gd name="T71" fmla="*/ 1 h 59"/>
                  <a:gd name="T72" fmla="*/ 24 w 221"/>
                  <a:gd name="T73" fmla="*/ 0 h 59"/>
                  <a:gd name="T74" fmla="*/ 24 w 221"/>
                  <a:gd name="T75" fmla="*/ 0 h 59"/>
                  <a:gd name="T76" fmla="*/ 24 w 221"/>
                  <a:gd name="T77" fmla="*/ 0 h 59"/>
                  <a:gd name="T78" fmla="*/ 24 w 221"/>
                  <a:gd name="T79" fmla="*/ 0 h 59"/>
                  <a:gd name="T80" fmla="*/ 24 w 221"/>
                  <a:gd name="T81" fmla="*/ 0 h 59"/>
                  <a:gd name="T82" fmla="*/ 24 w 221"/>
                  <a:gd name="T83" fmla="*/ 0 h 59"/>
                  <a:gd name="T84" fmla="*/ 24 w 221"/>
                  <a:gd name="T85" fmla="*/ 0 h 59"/>
                  <a:gd name="T86" fmla="*/ 24 w 221"/>
                  <a:gd name="T87" fmla="*/ 0 h 59"/>
                  <a:gd name="T88" fmla="*/ 25 w 221"/>
                  <a:gd name="T89" fmla="*/ 0 h 59"/>
                  <a:gd name="T90" fmla="*/ 26 w 221"/>
                  <a:gd name="T91" fmla="*/ 3 h 59"/>
                  <a:gd name="T92" fmla="*/ 27 w 221"/>
                  <a:gd name="T93" fmla="*/ 4 h 59"/>
                  <a:gd name="T94" fmla="*/ 27 w 221"/>
                  <a:gd name="T95" fmla="*/ 5 h 59"/>
                  <a:gd name="T96" fmla="*/ 27 w 221"/>
                  <a:gd name="T97" fmla="*/ 6 h 59"/>
                  <a:gd name="T98" fmla="*/ 25 w 221"/>
                  <a:gd name="T99" fmla="*/ 6 h 59"/>
                  <a:gd name="T100" fmla="*/ 23 w 221"/>
                  <a:gd name="T101" fmla="*/ 6 h 59"/>
                  <a:gd name="T102" fmla="*/ 20 w 221"/>
                  <a:gd name="T103" fmla="*/ 6 h 59"/>
                  <a:gd name="T104" fmla="*/ 18 w 221"/>
                  <a:gd name="T105" fmla="*/ 7 h 59"/>
                  <a:gd name="T106" fmla="*/ 16 w 221"/>
                  <a:gd name="T107" fmla="*/ 7 h 59"/>
                  <a:gd name="T108" fmla="*/ 13 w 221"/>
                  <a:gd name="T109" fmla="*/ 7 h 59"/>
                  <a:gd name="T110" fmla="*/ 11 w 221"/>
                  <a:gd name="T111" fmla="*/ 7 h 59"/>
                  <a:gd name="T112" fmla="*/ 9 w 221"/>
                  <a:gd name="T113" fmla="*/ 7 h 59"/>
                  <a:gd name="T114" fmla="*/ 9 w 221"/>
                  <a:gd name="T115" fmla="*/ 7 h 59"/>
                  <a:gd name="T116" fmla="*/ 9 w 221"/>
                  <a:gd name="T117" fmla="*/ 7 h 59"/>
                  <a:gd name="T118" fmla="*/ 9 w 221"/>
                  <a:gd name="T119" fmla="*/ 7 h 59"/>
                  <a:gd name="T120" fmla="*/ 9 w 221"/>
                  <a:gd name="T121" fmla="*/ 7 h 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1"/>
                  <a:gd name="T184" fmla="*/ 0 h 59"/>
                  <a:gd name="T185" fmla="*/ 221 w 221"/>
                  <a:gd name="T186" fmla="*/ 59 h 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1" h="59">
                    <a:moveTo>
                      <a:pt x="74" y="59"/>
                    </a:moveTo>
                    <a:lnTo>
                      <a:pt x="65" y="59"/>
                    </a:lnTo>
                    <a:lnTo>
                      <a:pt x="55" y="59"/>
                    </a:lnTo>
                    <a:lnTo>
                      <a:pt x="46" y="59"/>
                    </a:lnTo>
                    <a:lnTo>
                      <a:pt x="37" y="59"/>
                    </a:lnTo>
                    <a:lnTo>
                      <a:pt x="28" y="59"/>
                    </a:lnTo>
                    <a:lnTo>
                      <a:pt x="19" y="59"/>
                    </a:lnTo>
                    <a:lnTo>
                      <a:pt x="9" y="59"/>
                    </a:lnTo>
                    <a:lnTo>
                      <a:pt x="0" y="59"/>
                    </a:lnTo>
                    <a:lnTo>
                      <a:pt x="0" y="49"/>
                    </a:lnTo>
                    <a:lnTo>
                      <a:pt x="0" y="38"/>
                    </a:lnTo>
                    <a:lnTo>
                      <a:pt x="0" y="28"/>
                    </a:lnTo>
                    <a:lnTo>
                      <a:pt x="0" y="17"/>
                    </a:lnTo>
                    <a:lnTo>
                      <a:pt x="8" y="17"/>
                    </a:lnTo>
                    <a:lnTo>
                      <a:pt x="16" y="19"/>
                    </a:lnTo>
                    <a:lnTo>
                      <a:pt x="26" y="20"/>
                    </a:lnTo>
                    <a:lnTo>
                      <a:pt x="34" y="20"/>
                    </a:lnTo>
                    <a:lnTo>
                      <a:pt x="32" y="19"/>
                    </a:lnTo>
                    <a:lnTo>
                      <a:pt x="30" y="17"/>
                    </a:lnTo>
                    <a:lnTo>
                      <a:pt x="29" y="16"/>
                    </a:lnTo>
                    <a:lnTo>
                      <a:pt x="27" y="15"/>
                    </a:lnTo>
                    <a:lnTo>
                      <a:pt x="31" y="15"/>
                    </a:lnTo>
                    <a:lnTo>
                      <a:pt x="36" y="15"/>
                    </a:lnTo>
                    <a:lnTo>
                      <a:pt x="39" y="15"/>
                    </a:lnTo>
                    <a:lnTo>
                      <a:pt x="44" y="14"/>
                    </a:lnTo>
                    <a:lnTo>
                      <a:pt x="49" y="14"/>
                    </a:lnTo>
                    <a:lnTo>
                      <a:pt x="53" y="14"/>
                    </a:lnTo>
                    <a:lnTo>
                      <a:pt x="57" y="13"/>
                    </a:lnTo>
                    <a:lnTo>
                      <a:pt x="61" y="13"/>
                    </a:lnTo>
                    <a:lnTo>
                      <a:pt x="77" y="9"/>
                    </a:lnTo>
                    <a:lnTo>
                      <a:pt x="94" y="9"/>
                    </a:lnTo>
                    <a:lnTo>
                      <a:pt x="111" y="11"/>
                    </a:lnTo>
                    <a:lnTo>
                      <a:pt x="127" y="12"/>
                    </a:lnTo>
                    <a:lnTo>
                      <a:pt x="144" y="13"/>
                    </a:lnTo>
                    <a:lnTo>
                      <a:pt x="160" y="13"/>
                    </a:lnTo>
                    <a:lnTo>
                      <a:pt x="178" y="11"/>
                    </a:lnTo>
                    <a:lnTo>
                      <a:pt x="194" y="5"/>
                    </a:lnTo>
                    <a:lnTo>
                      <a:pt x="194" y="4"/>
                    </a:lnTo>
                    <a:lnTo>
                      <a:pt x="195" y="2"/>
                    </a:lnTo>
                    <a:lnTo>
                      <a:pt x="195" y="1"/>
                    </a:lnTo>
                    <a:lnTo>
                      <a:pt x="195" y="0"/>
                    </a:lnTo>
                    <a:lnTo>
                      <a:pt x="196" y="0"/>
                    </a:lnTo>
                    <a:lnTo>
                      <a:pt x="197" y="0"/>
                    </a:lnTo>
                    <a:lnTo>
                      <a:pt x="198" y="1"/>
                    </a:lnTo>
                    <a:lnTo>
                      <a:pt x="200" y="1"/>
                    </a:lnTo>
                    <a:lnTo>
                      <a:pt x="210" y="24"/>
                    </a:lnTo>
                    <a:lnTo>
                      <a:pt x="217" y="38"/>
                    </a:lnTo>
                    <a:lnTo>
                      <a:pt x="220" y="47"/>
                    </a:lnTo>
                    <a:lnTo>
                      <a:pt x="221" y="53"/>
                    </a:lnTo>
                    <a:lnTo>
                      <a:pt x="203" y="53"/>
                    </a:lnTo>
                    <a:lnTo>
                      <a:pt x="185" y="54"/>
                    </a:lnTo>
                    <a:lnTo>
                      <a:pt x="166" y="54"/>
                    </a:lnTo>
                    <a:lnTo>
                      <a:pt x="148" y="56"/>
                    </a:lnTo>
                    <a:lnTo>
                      <a:pt x="129" y="57"/>
                    </a:lnTo>
                    <a:lnTo>
                      <a:pt x="111" y="58"/>
                    </a:lnTo>
                    <a:lnTo>
                      <a:pt x="92" y="58"/>
                    </a:lnTo>
                    <a:lnTo>
                      <a:pt x="74" y="59"/>
                    </a:lnTo>
                    <a:close/>
                  </a:path>
                </a:pathLst>
              </a:custGeom>
              <a:solidFill>
                <a:srgbClr val="EDEADB"/>
              </a:solidFill>
              <a:ln w="9525">
                <a:noFill/>
                <a:round/>
                <a:headEnd/>
                <a:tailEnd/>
              </a:ln>
            </p:spPr>
            <p:txBody>
              <a:bodyPr/>
              <a:lstStyle/>
              <a:p>
                <a:endParaRPr lang="da-DK"/>
              </a:p>
            </p:txBody>
          </p:sp>
          <p:sp>
            <p:nvSpPr>
              <p:cNvPr id="136520" name="Freeform 119"/>
              <p:cNvSpPr>
                <a:spLocks/>
              </p:cNvSpPr>
              <p:nvPr/>
            </p:nvSpPr>
            <p:spPr bwMode="auto">
              <a:xfrm>
                <a:off x="2038" y="3177"/>
                <a:ext cx="130" cy="156"/>
              </a:xfrm>
              <a:custGeom>
                <a:avLst/>
                <a:gdLst>
                  <a:gd name="T0" fmla="*/ 1 w 260"/>
                  <a:gd name="T1" fmla="*/ 35 h 311"/>
                  <a:gd name="T2" fmla="*/ 6 w 260"/>
                  <a:gd name="T3" fmla="*/ 35 h 311"/>
                  <a:gd name="T4" fmla="*/ 11 w 260"/>
                  <a:gd name="T5" fmla="*/ 34 h 311"/>
                  <a:gd name="T6" fmla="*/ 13 w 260"/>
                  <a:gd name="T7" fmla="*/ 33 h 311"/>
                  <a:gd name="T8" fmla="*/ 16 w 260"/>
                  <a:gd name="T9" fmla="*/ 33 h 311"/>
                  <a:gd name="T10" fmla="*/ 22 w 260"/>
                  <a:gd name="T11" fmla="*/ 26 h 311"/>
                  <a:gd name="T12" fmla="*/ 24 w 260"/>
                  <a:gd name="T13" fmla="*/ 22 h 311"/>
                  <a:gd name="T14" fmla="*/ 21 w 260"/>
                  <a:gd name="T15" fmla="*/ 26 h 311"/>
                  <a:gd name="T16" fmla="*/ 16 w 260"/>
                  <a:gd name="T17" fmla="*/ 31 h 311"/>
                  <a:gd name="T18" fmla="*/ 12 w 260"/>
                  <a:gd name="T19" fmla="*/ 30 h 311"/>
                  <a:gd name="T20" fmla="*/ 15 w 260"/>
                  <a:gd name="T21" fmla="*/ 28 h 311"/>
                  <a:gd name="T22" fmla="*/ 13 w 260"/>
                  <a:gd name="T23" fmla="*/ 28 h 311"/>
                  <a:gd name="T24" fmla="*/ 16 w 260"/>
                  <a:gd name="T25" fmla="*/ 25 h 311"/>
                  <a:gd name="T26" fmla="*/ 12 w 260"/>
                  <a:gd name="T27" fmla="*/ 23 h 311"/>
                  <a:gd name="T28" fmla="*/ 14 w 260"/>
                  <a:gd name="T29" fmla="*/ 13 h 311"/>
                  <a:gd name="T30" fmla="*/ 16 w 260"/>
                  <a:gd name="T31" fmla="*/ 9 h 311"/>
                  <a:gd name="T32" fmla="*/ 16 w 260"/>
                  <a:gd name="T33" fmla="*/ 8 h 311"/>
                  <a:gd name="T34" fmla="*/ 20 w 260"/>
                  <a:gd name="T35" fmla="*/ 3 h 311"/>
                  <a:gd name="T36" fmla="*/ 25 w 260"/>
                  <a:gd name="T37" fmla="*/ 2 h 311"/>
                  <a:gd name="T38" fmla="*/ 28 w 260"/>
                  <a:gd name="T39" fmla="*/ 1 h 311"/>
                  <a:gd name="T40" fmla="*/ 26 w 260"/>
                  <a:gd name="T41" fmla="*/ 4 h 311"/>
                  <a:gd name="T42" fmla="*/ 27 w 260"/>
                  <a:gd name="T43" fmla="*/ 5 h 311"/>
                  <a:gd name="T44" fmla="*/ 26 w 260"/>
                  <a:gd name="T45" fmla="*/ 8 h 311"/>
                  <a:gd name="T46" fmla="*/ 25 w 260"/>
                  <a:gd name="T47" fmla="*/ 8 h 311"/>
                  <a:gd name="T48" fmla="*/ 26 w 260"/>
                  <a:gd name="T49" fmla="*/ 9 h 311"/>
                  <a:gd name="T50" fmla="*/ 25 w 260"/>
                  <a:gd name="T51" fmla="*/ 11 h 311"/>
                  <a:gd name="T52" fmla="*/ 24 w 260"/>
                  <a:gd name="T53" fmla="*/ 12 h 311"/>
                  <a:gd name="T54" fmla="*/ 26 w 260"/>
                  <a:gd name="T55" fmla="*/ 12 h 311"/>
                  <a:gd name="T56" fmla="*/ 27 w 260"/>
                  <a:gd name="T57" fmla="*/ 13 h 311"/>
                  <a:gd name="T58" fmla="*/ 27 w 260"/>
                  <a:gd name="T59" fmla="*/ 14 h 311"/>
                  <a:gd name="T60" fmla="*/ 28 w 260"/>
                  <a:gd name="T61" fmla="*/ 15 h 311"/>
                  <a:gd name="T62" fmla="*/ 27 w 260"/>
                  <a:gd name="T63" fmla="*/ 16 h 311"/>
                  <a:gd name="T64" fmla="*/ 30 w 260"/>
                  <a:gd name="T65" fmla="*/ 16 h 311"/>
                  <a:gd name="T66" fmla="*/ 29 w 260"/>
                  <a:gd name="T67" fmla="*/ 17 h 311"/>
                  <a:gd name="T68" fmla="*/ 27 w 260"/>
                  <a:gd name="T69" fmla="*/ 18 h 311"/>
                  <a:gd name="T70" fmla="*/ 29 w 260"/>
                  <a:gd name="T71" fmla="*/ 19 h 311"/>
                  <a:gd name="T72" fmla="*/ 30 w 260"/>
                  <a:gd name="T73" fmla="*/ 20 h 311"/>
                  <a:gd name="T74" fmla="*/ 27 w 260"/>
                  <a:gd name="T75" fmla="*/ 21 h 311"/>
                  <a:gd name="T76" fmla="*/ 30 w 260"/>
                  <a:gd name="T77" fmla="*/ 21 h 311"/>
                  <a:gd name="T78" fmla="*/ 33 w 260"/>
                  <a:gd name="T79" fmla="*/ 21 h 311"/>
                  <a:gd name="T80" fmla="*/ 29 w 260"/>
                  <a:gd name="T81" fmla="*/ 22 h 311"/>
                  <a:gd name="T82" fmla="*/ 26 w 260"/>
                  <a:gd name="T83" fmla="*/ 24 h 311"/>
                  <a:gd name="T84" fmla="*/ 27 w 260"/>
                  <a:gd name="T85" fmla="*/ 24 h 311"/>
                  <a:gd name="T86" fmla="*/ 27 w 260"/>
                  <a:gd name="T87" fmla="*/ 26 h 311"/>
                  <a:gd name="T88" fmla="*/ 26 w 260"/>
                  <a:gd name="T89" fmla="*/ 28 h 311"/>
                  <a:gd name="T90" fmla="*/ 22 w 260"/>
                  <a:gd name="T91" fmla="*/ 33 h 311"/>
                  <a:gd name="T92" fmla="*/ 17 w 260"/>
                  <a:gd name="T93" fmla="*/ 36 h 311"/>
                  <a:gd name="T94" fmla="*/ 15 w 260"/>
                  <a:gd name="T95" fmla="*/ 37 h 311"/>
                  <a:gd name="T96" fmla="*/ 12 w 260"/>
                  <a:gd name="T97" fmla="*/ 36 h 311"/>
                  <a:gd name="T98" fmla="*/ 12 w 260"/>
                  <a:gd name="T99" fmla="*/ 39 h 311"/>
                  <a:gd name="T100" fmla="*/ 10 w 260"/>
                  <a:gd name="T101" fmla="*/ 38 h 311"/>
                  <a:gd name="T102" fmla="*/ 9 w 260"/>
                  <a:gd name="T103" fmla="*/ 37 h 311"/>
                  <a:gd name="T104" fmla="*/ 8 w 260"/>
                  <a:gd name="T105" fmla="*/ 39 h 311"/>
                  <a:gd name="T106" fmla="*/ 6 w 260"/>
                  <a:gd name="T107" fmla="*/ 37 h 311"/>
                  <a:gd name="T108" fmla="*/ 6 w 260"/>
                  <a:gd name="T109" fmla="*/ 39 h 311"/>
                  <a:gd name="T110" fmla="*/ 5 w 260"/>
                  <a:gd name="T111" fmla="*/ 39 h 311"/>
                  <a:gd name="T112" fmla="*/ 4 w 260"/>
                  <a:gd name="T113" fmla="*/ 38 h 311"/>
                  <a:gd name="T114" fmla="*/ 3 w 260"/>
                  <a:gd name="T115" fmla="*/ 39 h 311"/>
                  <a:gd name="T116" fmla="*/ 2 w 260"/>
                  <a:gd name="T117" fmla="*/ 38 h 311"/>
                  <a:gd name="T118" fmla="*/ 1 w 260"/>
                  <a:gd name="T119" fmla="*/ 38 h 311"/>
                  <a:gd name="T120" fmla="*/ 1 w 260"/>
                  <a:gd name="T121" fmla="*/ 39 h 3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0"/>
                  <a:gd name="T184" fmla="*/ 0 h 311"/>
                  <a:gd name="T185" fmla="*/ 260 w 260"/>
                  <a:gd name="T186" fmla="*/ 311 h 3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0" h="311">
                    <a:moveTo>
                      <a:pt x="5" y="311"/>
                    </a:moveTo>
                    <a:lnTo>
                      <a:pt x="2" y="302"/>
                    </a:lnTo>
                    <a:lnTo>
                      <a:pt x="0" y="294"/>
                    </a:lnTo>
                    <a:lnTo>
                      <a:pt x="0" y="286"/>
                    </a:lnTo>
                    <a:lnTo>
                      <a:pt x="1" y="278"/>
                    </a:lnTo>
                    <a:lnTo>
                      <a:pt x="11" y="278"/>
                    </a:lnTo>
                    <a:lnTo>
                      <a:pt x="23" y="277"/>
                    </a:lnTo>
                    <a:lnTo>
                      <a:pt x="33" y="277"/>
                    </a:lnTo>
                    <a:lnTo>
                      <a:pt x="43" y="276"/>
                    </a:lnTo>
                    <a:lnTo>
                      <a:pt x="55" y="276"/>
                    </a:lnTo>
                    <a:lnTo>
                      <a:pt x="65" y="276"/>
                    </a:lnTo>
                    <a:lnTo>
                      <a:pt x="76" y="274"/>
                    </a:lnTo>
                    <a:lnTo>
                      <a:pt x="86" y="274"/>
                    </a:lnTo>
                    <a:lnTo>
                      <a:pt x="91" y="270"/>
                    </a:lnTo>
                    <a:lnTo>
                      <a:pt x="93" y="266"/>
                    </a:lnTo>
                    <a:lnTo>
                      <a:pt x="95" y="263"/>
                    </a:lnTo>
                    <a:lnTo>
                      <a:pt x="99" y="256"/>
                    </a:lnTo>
                    <a:lnTo>
                      <a:pt x="102" y="256"/>
                    </a:lnTo>
                    <a:lnTo>
                      <a:pt x="106" y="256"/>
                    </a:lnTo>
                    <a:lnTo>
                      <a:pt x="110" y="257"/>
                    </a:lnTo>
                    <a:lnTo>
                      <a:pt x="114" y="257"/>
                    </a:lnTo>
                    <a:lnTo>
                      <a:pt x="118" y="258"/>
                    </a:lnTo>
                    <a:lnTo>
                      <a:pt x="123" y="259"/>
                    </a:lnTo>
                    <a:lnTo>
                      <a:pt x="127" y="259"/>
                    </a:lnTo>
                    <a:lnTo>
                      <a:pt x="134" y="261"/>
                    </a:lnTo>
                    <a:lnTo>
                      <a:pt x="141" y="251"/>
                    </a:lnTo>
                    <a:lnTo>
                      <a:pt x="150" y="241"/>
                    </a:lnTo>
                    <a:lnTo>
                      <a:pt x="160" y="230"/>
                    </a:lnTo>
                    <a:lnTo>
                      <a:pt x="170" y="218"/>
                    </a:lnTo>
                    <a:lnTo>
                      <a:pt x="180" y="205"/>
                    </a:lnTo>
                    <a:lnTo>
                      <a:pt x="188" y="194"/>
                    </a:lnTo>
                    <a:lnTo>
                      <a:pt x="195" y="185"/>
                    </a:lnTo>
                    <a:lnTo>
                      <a:pt x="199" y="175"/>
                    </a:lnTo>
                    <a:lnTo>
                      <a:pt x="197" y="174"/>
                    </a:lnTo>
                    <a:lnTo>
                      <a:pt x="195" y="174"/>
                    </a:lnTo>
                    <a:lnTo>
                      <a:pt x="193" y="174"/>
                    </a:lnTo>
                    <a:lnTo>
                      <a:pt x="191" y="174"/>
                    </a:lnTo>
                    <a:lnTo>
                      <a:pt x="184" y="183"/>
                    </a:lnTo>
                    <a:lnTo>
                      <a:pt x="176" y="193"/>
                    </a:lnTo>
                    <a:lnTo>
                      <a:pt x="169" y="202"/>
                    </a:lnTo>
                    <a:lnTo>
                      <a:pt x="161" y="211"/>
                    </a:lnTo>
                    <a:lnTo>
                      <a:pt x="153" y="220"/>
                    </a:lnTo>
                    <a:lnTo>
                      <a:pt x="146" y="230"/>
                    </a:lnTo>
                    <a:lnTo>
                      <a:pt x="138" y="239"/>
                    </a:lnTo>
                    <a:lnTo>
                      <a:pt x="131" y="248"/>
                    </a:lnTo>
                    <a:lnTo>
                      <a:pt x="122" y="247"/>
                    </a:lnTo>
                    <a:lnTo>
                      <a:pt x="114" y="243"/>
                    </a:lnTo>
                    <a:lnTo>
                      <a:pt x="107" y="241"/>
                    </a:lnTo>
                    <a:lnTo>
                      <a:pt x="100" y="240"/>
                    </a:lnTo>
                    <a:lnTo>
                      <a:pt x="101" y="239"/>
                    </a:lnTo>
                    <a:lnTo>
                      <a:pt x="101" y="236"/>
                    </a:lnTo>
                    <a:lnTo>
                      <a:pt x="101" y="235"/>
                    </a:lnTo>
                    <a:lnTo>
                      <a:pt x="101" y="234"/>
                    </a:lnTo>
                    <a:lnTo>
                      <a:pt x="116" y="227"/>
                    </a:lnTo>
                    <a:lnTo>
                      <a:pt x="123" y="223"/>
                    </a:lnTo>
                    <a:lnTo>
                      <a:pt x="126" y="220"/>
                    </a:lnTo>
                    <a:lnTo>
                      <a:pt x="127" y="219"/>
                    </a:lnTo>
                    <a:lnTo>
                      <a:pt x="119" y="219"/>
                    </a:lnTo>
                    <a:lnTo>
                      <a:pt x="114" y="220"/>
                    </a:lnTo>
                    <a:lnTo>
                      <a:pt x="108" y="223"/>
                    </a:lnTo>
                    <a:lnTo>
                      <a:pt x="102" y="225"/>
                    </a:lnTo>
                    <a:lnTo>
                      <a:pt x="106" y="215"/>
                    </a:lnTo>
                    <a:lnTo>
                      <a:pt x="112" y="209"/>
                    </a:lnTo>
                    <a:lnTo>
                      <a:pt x="122" y="203"/>
                    </a:lnTo>
                    <a:lnTo>
                      <a:pt x="130" y="196"/>
                    </a:lnTo>
                    <a:lnTo>
                      <a:pt x="123" y="197"/>
                    </a:lnTo>
                    <a:lnTo>
                      <a:pt x="117" y="200"/>
                    </a:lnTo>
                    <a:lnTo>
                      <a:pt x="111" y="201"/>
                    </a:lnTo>
                    <a:lnTo>
                      <a:pt x="106" y="201"/>
                    </a:lnTo>
                    <a:lnTo>
                      <a:pt x="100" y="182"/>
                    </a:lnTo>
                    <a:lnTo>
                      <a:pt x="97" y="165"/>
                    </a:lnTo>
                    <a:lnTo>
                      <a:pt x="99" y="149"/>
                    </a:lnTo>
                    <a:lnTo>
                      <a:pt x="103" y="134"/>
                    </a:lnTo>
                    <a:lnTo>
                      <a:pt x="110" y="119"/>
                    </a:lnTo>
                    <a:lnTo>
                      <a:pt x="118" y="104"/>
                    </a:lnTo>
                    <a:lnTo>
                      <a:pt x="127" y="88"/>
                    </a:lnTo>
                    <a:lnTo>
                      <a:pt x="137" y="72"/>
                    </a:lnTo>
                    <a:lnTo>
                      <a:pt x="135" y="69"/>
                    </a:lnTo>
                    <a:lnTo>
                      <a:pt x="135" y="67"/>
                    </a:lnTo>
                    <a:lnTo>
                      <a:pt x="135" y="66"/>
                    </a:lnTo>
                    <a:lnTo>
                      <a:pt x="135" y="64"/>
                    </a:lnTo>
                    <a:lnTo>
                      <a:pt x="134" y="64"/>
                    </a:lnTo>
                    <a:lnTo>
                      <a:pt x="133" y="64"/>
                    </a:lnTo>
                    <a:lnTo>
                      <a:pt x="131" y="64"/>
                    </a:lnTo>
                    <a:lnTo>
                      <a:pt x="130" y="64"/>
                    </a:lnTo>
                    <a:lnTo>
                      <a:pt x="133" y="50"/>
                    </a:lnTo>
                    <a:lnTo>
                      <a:pt x="138" y="39"/>
                    </a:lnTo>
                    <a:lnTo>
                      <a:pt x="145" y="29"/>
                    </a:lnTo>
                    <a:lnTo>
                      <a:pt x="153" y="20"/>
                    </a:lnTo>
                    <a:lnTo>
                      <a:pt x="162" y="20"/>
                    </a:lnTo>
                    <a:lnTo>
                      <a:pt x="171" y="19"/>
                    </a:lnTo>
                    <a:lnTo>
                      <a:pt x="179" y="17"/>
                    </a:lnTo>
                    <a:lnTo>
                      <a:pt x="187" y="15"/>
                    </a:lnTo>
                    <a:lnTo>
                      <a:pt x="195" y="13"/>
                    </a:lnTo>
                    <a:lnTo>
                      <a:pt x="202" y="9"/>
                    </a:lnTo>
                    <a:lnTo>
                      <a:pt x="212" y="5"/>
                    </a:lnTo>
                    <a:lnTo>
                      <a:pt x="221" y="0"/>
                    </a:lnTo>
                    <a:lnTo>
                      <a:pt x="223" y="1"/>
                    </a:lnTo>
                    <a:lnTo>
                      <a:pt x="225" y="2"/>
                    </a:lnTo>
                    <a:lnTo>
                      <a:pt x="225" y="4"/>
                    </a:lnTo>
                    <a:lnTo>
                      <a:pt x="227" y="5"/>
                    </a:lnTo>
                    <a:lnTo>
                      <a:pt x="224" y="13"/>
                    </a:lnTo>
                    <a:lnTo>
                      <a:pt x="222" y="20"/>
                    </a:lnTo>
                    <a:lnTo>
                      <a:pt x="217" y="26"/>
                    </a:lnTo>
                    <a:lnTo>
                      <a:pt x="210" y="32"/>
                    </a:lnTo>
                    <a:lnTo>
                      <a:pt x="213" y="32"/>
                    </a:lnTo>
                    <a:lnTo>
                      <a:pt x="214" y="32"/>
                    </a:lnTo>
                    <a:lnTo>
                      <a:pt x="216" y="34"/>
                    </a:lnTo>
                    <a:lnTo>
                      <a:pt x="217" y="34"/>
                    </a:lnTo>
                    <a:lnTo>
                      <a:pt x="216" y="38"/>
                    </a:lnTo>
                    <a:lnTo>
                      <a:pt x="216" y="44"/>
                    </a:lnTo>
                    <a:lnTo>
                      <a:pt x="215" y="49"/>
                    </a:lnTo>
                    <a:lnTo>
                      <a:pt x="214" y="54"/>
                    </a:lnTo>
                    <a:lnTo>
                      <a:pt x="212" y="55"/>
                    </a:lnTo>
                    <a:lnTo>
                      <a:pt x="208" y="57"/>
                    </a:lnTo>
                    <a:lnTo>
                      <a:pt x="206" y="58"/>
                    </a:lnTo>
                    <a:lnTo>
                      <a:pt x="203" y="59"/>
                    </a:lnTo>
                    <a:lnTo>
                      <a:pt x="202" y="60"/>
                    </a:lnTo>
                    <a:lnTo>
                      <a:pt x="202" y="61"/>
                    </a:lnTo>
                    <a:lnTo>
                      <a:pt x="202" y="64"/>
                    </a:lnTo>
                    <a:lnTo>
                      <a:pt x="202" y="65"/>
                    </a:lnTo>
                    <a:lnTo>
                      <a:pt x="203" y="65"/>
                    </a:lnTo>
                    <a:lnTo>
                      <a:pt x="205" y="65"/>
                    </a:lnTo>
                    <a:lnTo>
                      <a:pt x="207" y="65"/>
                    </a:lnTo>
                    <a:lnTo>
                      <a:pt x="208" y="65"/>
                    </a:lnTo>
                    <a:lnTo>
                      <a:pt x="208" y="68"/>
                    </a:lnTo>
                    <a:lnTo>
                      <a:pt x="207" y="73"/>
                    </a:lnTo>
                    <a:lnTo>
                      <a:pt x="207" y="76"/>
                    </a:lnTo>
                    <a:lnTo>
                      <a:pt x="206" y="81"/>
                    </a:lnTo>
                    <a:lnTo>
                      <a:pt x="200" y="83"/>
                    </a:lnTo>
                    <a:lnTo>
                      <a:pt x="198" y="85"/>
                    </a:lnTo>
                    <a:lnTo>
                      <a:pt x="195" y="87"/>
                    </a:lnTo>
                    <a:lnTo>
                      <a:pt x="194" y="88"/>
                    </a:lnTo>
                    <a:lnTo>
                      <a:pt x="195" y="89"/>
                    </a:lnTo>
                    <a:lnTo>
                      <a:pt x="197" y="90"/>
                    </a:lnTo>
                    <a:lnTo>
                      <a:pt x="201" y="91"/>
                    </a:lnTo>
                    <a:lnTo>
                      <a:pt x="206" y="91"/>
                    </a:lnTo>
                    <a:lnTo>
                      <a:pt x="210" y="91"/>
                    </a:lnTo>
                    <a:lnTo>
                      <a:pt x="215" y="91"/>
                    </a:lnTo>
                    <a:lnTo>
                      <a:pt x="216" y="94"/>
                    </a:lnTo>
                    <a:lnTo>
                      <a:pt x="217" y="96"/>
                    </a:lnTo>
                    <a:lnTo>
                      <a:pt x="217" y="98"/>
                    </a:lnTo>
                    <a:lnTo>
                      <a:pt x="217" y="100"/>
                    </a:lnTo>
                    <a:lnTo>
                      <a:pt x="214" y="103"/>
                    </a:lnTo>
                    <a:lnTo>
                      <a:pt x="213" y="104"/>
                    </a:lnTo>
                    <a:lnTo>
                      <a:pt x="212" y="105"/>
                    </a:lnTo>
                    <a:lnTo>
                      <a:pt x="210" y="106"/>
                    </a:lnTo>
                    <a:lnTo>
                      <a:pt x="218" y="107"/>
                    </a:lnTo>
                    <a:lnTo>
                      <a:pt x="227" y="107"/>
                    </a:lnTo>
                    <a:lnTo>
                      <a:pt x="235" y="107"/>
                    </a:lnTo>
                    <a:lnTo>
                      <a:pt x="243" y="108"/>
                    </a:lnTo>
                    <a:lnTo>
                      <a:pt x="237" y="112"/>
                    </a:lnTo>
                    <a:lnTo>
                      <a:pt x="230" y="115"/>
                    </a:lnTo>
                    <a:lnTo>
                      <a:pt x="222" y="118"/>
                    </a:lnTo>
                    <a:lnTo>
                      <a:pt x="216" y="119"/>
                    </a:lnTo>
                    <a:lnTo>
                      <a:pt x="216" y="120"/>
                    </a:lnTo>
                    <a:lnTo>
                      <a:pt x="216" y="121"/>
                    </a:lnTo>
                    <a:lnTo>
                      <a:pt x="216" y="122"/>
                    </a:lnTo>
                    <a:lnTo>
                      <a:pt x="216" y="123"/>
                    </a:lnTo>
                    <a:lnTo>
                      <a:pt x="223" y="123"/>
                    </a:lnTo>
                    <a:lnTo>
                      <a:pt x="230" y="122"/>
                    </a:lnTo>
                    <a:lnTo>
                      <a:pt x="237" y="122"/>
                    </a:lnTo>
                    <a:lnTo>
                      <a:pt x="242" y="122"/>
                    </a:lnTo>
                    <a:lnTo>
                      <a:pt x="242" y="125"/>
                    </a:lnTo>
                    <a:lnTo>
                      <a:pt x="242" y="128"/>
                    </a:lnTo>
                    <a:lnTo>
                      <a:pt x="242" y="132"/>
                    </a:lnTo>
                    <a:lnTo>
                      <a:pt x="242" y="134"/>
                    </a:lnTo>
                    <a:lnTo>
                      <a:pt x="236" y="136"/>
                    </a:lnTo>
                    <a:lnTo>
                      <a:pt x="231" y="137"/>
                    </a:lnTo>
                    <a:lnTo>
                      <a:pt x="225" y="140"/>
                    </a:lnTo>
                    <a:lnTo>
                      <a:pt x="220" y="142"/>
                    </a:lnTo>
                    <a:lnTo>
                      <a:pt x="220" y="143"/>
                    </a:lnTo>
                    <a:lnTo>
                      <a:pt x="220" y="144"/>
                    </a:lnTo>
                    <a:lnTo>
                      <a:pt x="220" y="145"/>
                    </a:lnTo>
                    <a:lnTo>
                      <a:pt x="220" y="147"/>
                    </a:lnTo>
                    <a:lnTo>
                      <a:pt x="222" y="148"/>
                    </a:lnTo>
                    <a:lnTo>
                      <a:pt x="227" y="148"/>
                    </a:lnTo>
                    <a:lnTo>
                      <a:pt x="235" y="147"/>
                    </a:lnTo>
                    <a:lnTo>
                      <a:pt x="244" y="145"/>
                    </a:lnTo>
                    <a:lnTo>
                      <a:pt x="244" y="148"/>
                    </a:lnTo>
                    <a:lnTo>
                      <a:pt x="245" y="150"/>
                    </a:lnTo>
                    <a:lnTo>
                      <a:pt x="245" y="153"/>
                    </a:lnTo>
                    <a:lnTo>
                      <a:pt x="246" y="156"/>
                    </a:lnTo>
                    <a:lnTo>
                      <a:pt x="231" y="162"/>
                    </a:lnTo>
                    <a:lnTo>
                      <a:pt x="223" y="164"/>
                    </a:lnTo>
                    <a:lnTo>
                      <a:pt x="220" y="166"/>
                    </a:lnTo>
                    <a:lnTo>
                      <a:pt x="217" y="167"/>
                    </a:lnTo>
                    <a:lnTo>
                      <a:pt x="222" y="167"/>
                    </a:lnTo>
                    <a:lnTo>
                      <a:pt x="227" y="167"/>
                    </a:lnTo>
                    <a:lnTo>
                      <a:pt x="231" y="167"/>
                    </a:lnTo>
                    <a:lnTo>
                      <a:pt x="236" y="166"/>
                    </a:lnTo>
                    <a:lnTo>
                      <a:pt x="240" y="166"/>
                    </a:lnTo>
                    <a:lnTo>
                      <a:pt x="245" y="165"/>
                    </a:lnTo>
                    <a:lnTo>
                      <a:pt x="251" y="164"/>
                    </a:lnTo>
                    <a:lnTo>
                      <a:pt x="255" y="163"/>
                    </a:lnTo>
                    <a:lnTo>
                      <a:pt x="256" y="164"/>
                    </a:lnTo>
                    <a:lnTo>
                      <a:pt x="258" y="165"/>
                    </a:lnTo>
                    <a:lnTo>
                      <a:pt x="259" y="167"/>
                    </a:lnTo>
                    <a:lnTo>
                      <a:pt x="260" y="168"/>
                    </a:lnTo>
                    <a:lnTo>
                      <a:pt x="256" y="171"/>
                    </a:lnTo>
                    <a:lnTo>
                      <a:pt x="251" y="173"/>
                    </a:lnTo>
                    <a:lnTo>
                      <a:pt x="244" y="175"/>
                    </a:lnTo>
                    <a:lnTo>
                      <a:pt x="237" y="176"/>
                    </a:lnTo>
                    <a:lnTo>
                      <a:pt x="229" y="179"/>
                    </a:lnTo>
                    <a:lnTo>
                      <a:pt x="222" y="181"/>
                    </a:lnTo>
                    <a:lnTo>
                      <a:pt x="216" y="182"/>
                    </a:lnTo>
                    <a:lnTo>
                      <a:pt x="212" y="185"/>
                    </a:lnTo>
                    <a:lnTo>
                      <a:pt x="212" y="186"/>
                    </a:lnTo>
                    <a:lnTo>
                      <a:pt x="212" y="187"/>
                    </a:lnTo>
                    <a:lnTo>
                      <a:pt x="212" y="189"/>
                    </a:lnTo>
                    <a:lnTo>
                      <a:pt x="212" y="190"/>
                    </a:lnTo>
                    <a:lnTo>
                      <a:pt x="216" y="189"/>
                    </a:lnTo>
                    <a:lnTo>
                      <a:pt x="220" y="188"/>
                    </a:lnTo>
                    <a:lnTo>
                      <a:pt x="224" y="188"/>
                    </a:lnTo>
                    <a:lnTo>
                      <a:pt x="229" y="187"/>
                    </a:lnTo>
                    <a:lnTo>
                      <a:pt x="225" y="194"/>
                    </a:lnTo>
                    <a:lnTo>
                      <a:pt x="222" y="197"/>
                    </a:lnTo>
                    <a:lnTo>
                      <a:pt x="217" y="202"/>
                    </a:lnTo>
                    <a:lnTo>
                      <a:pt x="210" y="205"/>
                    </a:lnTo>
                    <a:lnTo>
                      <a:pt x="210" y="208"/>
                    </a:lnTo>
                    <a:lnTo>
                      <a:pt x="210" y="211"/>
                    </a:lnTo>
                    <a:lnTo>
                      <a:pt x="210" y="215"/>
                    </a:lnTo>
                    <a:lnTo>
                      <a:pt x="210" y="217"/>
                    </a:lnTo>
                    <a:lnTo>
                      <a:pt x="203" y="224"/>
                    </a:lnTo>
                    <a:lnTo>
                      <a:pt x="197" y="232"/>
                    </a:lnTo>
                    <a:lnTo>
                      <a:pt x="190" y="241"/>
                    </a:lnTo>
                    <a:lnTo>
                      <a:pt x="183" y="250"/>
                    </a:lnTo>
                    <a:lnTo>
                      <a:pt x="176" y="261"/>
                    </a:lnTo>
                    <a:lnTo>
                      <a:pt x="170" y="271"/>
                    </a:lnTo>
                    <a:lnTo>
                      <a:pt x="163" y="280"/>
                    </a:lnTo>
                    <a:lnTo>
                      <a:pt x="157" y="288"/>
                    </a:lnTo>
                    <a:lnTo>
                      <a:pt x="147" y="288"/>
                    </a:lnTo>
                    <a:lnTo>
                      <a:pt x="140" y="287"/>
                    </a:lnTo>
                    <a:lnTo>
                      <a:pt x="135" y="287"/>
                    </a:lnTo>
                    <a:lnTo>
                      <a:pt x="132" y="287"/>
                    </a:lnTo>
                    <a:lnTo>
                      <a:pt x="129" y="288"/>
                    </a:lnTo>
                    <a:lnTo>
                      <a:pt x="125" y="292"/>
                    </a:lnTo>
                    <a:lnTo>
                      <a:pt x="121" y="296"/>
                    </a:lnTo>
                    <a:lnTo>
                      <a:pt x="112" y="304"/>
                    </a:lnTo>
                    <a:lnTo>
                      <a:pt x="111" y="296"/>
                    </a:lnTo>
                    <a:lnTo>
                      <a:pt x="109" y="289"/>
                    </a:lnTo>
                    <a:lnTo>
                      <a:pt x="106" y="285"/>
                    </a:lnTo>
                    <a:lnTo>
                      <a:pt x="100" y="285"/>
                    </a:lnTo>
                    <a:lnTo>
                      <a:pt x="100" y="288"/>
                    </a:lnTo>
                    <a:lnTo>
                      <a:pt x="100" y="293"/>
                    </a:lnTo>
                    <a:lnTo>
                      <a:pt x="101" y="299"/>
                    </a:lnTo>
                    <a:lnTo>
                      <a:pt x="101" y="306"/>
                    </a:lnTo>
                    <a:lnTo>
                      <a:pt x="100" y="307"/>
                    </a:lnTo>
                    <a:lnTo>
                      <a:pt x="97" y="308"/>
                    </a:lnTo>
                    <a:lnTo>
                      <a:pt x="93" y="309"/>
                    </a:lnTo>
                    <a:lnTo>
                      <a:pt x="85" y="310"/>
                    </a:lnTo>
                    <a:lnTo>
                      <a:pt x="84" y="306"/>
                    </a:lnTo>
                    <a:lnTo>
                      <a:pt x="84" y="300"/>
                    </a:lnTo>
                    <a:lnTo>
                      <a:pt x="84" y="295"/>
                    </a:lnTo>
                    <a:lnTo>
                      <a:pt x="84" y="291"/>
                    </a:lnTo>
                    <a:lnTo>
                      <a:pt x="81" y="291"/>
                    </a:lnTo>
                    <a:lnTo>
                      <a:pt x="79" y="291"/>
                    </a:lnTo>
                    <a:lnTo>
                      <a:pt x="78" y="291"/>
                    </a:lnTo>
                    <a:lnTo>
                      <a:pt x="76" y="291"/>
                    </a:lnTo>
                    <a:lnTo>
                      <a:pt x="76" y="298"/>
                    </a:lnTo>
                    <a:lnTo>
                      <a:pt x="76" y="304"/>
                    </a:lnTo>
                    <a:lnTo>
                      <a:pt x="72" y="309"/>
                    </a:lnTo>
                    <a:lnTo>
                      <a:pt x="65" y="311"/>
                    </a:lnTo>
                    <a:lnTo>
                      <a:pt x="63" y="307"/>
                    </a:lnTo>
                    <a:lnTo>
                      <a:pt x="61" y="300"/>
                    </a:lnTo>
                    <a:lnTo>
                      <a:pt x="59" y="294"/>
                    </a:lnTo>
                    <a:lnTo>
                      <a:pt x="57" y="291"/>
                    </a:lnTo>
                    <a:lnTo>
                      <a:pt x="55" y="294"/>
                    </a:lnTo>
                    <a:lnTo>
                      <a:pt x="54" y="299"/>
                    </a:lnTo>
                    <a:lnTo>
                      <a:pt x="53" y="304"/>
                    </a:lnTo>
                    <a:lnTo>
                      <a:pt x="53" y="310"/>
                    </a:lnTo>
                    <a:lnTo>
                      <a:pt x="50" y="310"/>
                    </a:lnTo>
                    <a:lnTo>
                      <a:pt x="48" y="310"/>
                    </a:lnTo>
                    <a:lnTo>
                      <a:pt x="46" y="310"/>
                    </a:lnTo>
                    <a:lnTo>
                      <a:pt x="43" y="310"/>
                    </a:lnTo>
                    <a:lnTo>
                      <a:pt x="42" y="309"/>
                    </a:lnTo>
                    <a:lnTo>
                      <a:pt x="42" y="308"/>
                    </a:lnTo>
                    <a:lnTo>
                      <a:pt x="42" y="307"/>
                    </a:lnTo>
                    <a:lnTo>
                      <a:pt x="42" y="306"/>
                    </a:lnTo>
                    <a:lnTo>
                      <a:pt x="40" y="304"/>
                    </a:lnTo>
                    <a:lnTo>
                      <a:pt x="38" y="303"/>
                    </a:lnTo>
                    <a:lnTo>
                      <a:pt x="34" y="303"/>
                    </a:lnTo>
                    <a:lnTo>
                      <a:pt x="32" y="302"/>
                    </a:lnTo>
                    <a:lnTo>
                      <a:pt x="31" y="304"/>
                    </a:lnTo>
                    <a:lnTo>
                      <a:pt x="29" y="306"/>
                    </a:lnTo>
                    <a:lnTo>
                      <a:pt x="28" y="308"/>
                    </a:lnTo>
                    <a:lnTo>
                      <a:pt x="27" y="310"/>
                    </a:lnTo>
                    <a:lnTo>
                      <a:pt x="25" y="309"/>
                    </a:lnTo>
                    <a:lnTo>
                      <a:pt x="24" y="309"/>
                    </a:lnTo>
                    <a:lnTo>
                      <a:pt x="21" y="309"/>
                    </a:lnTo>
                    <a:lnTo>
                      <a:pt x="19" y="309"/>
                    </a:lnTo>
                    <a:lnTo>
                      <a:pt x="18" y="307"/>
                    </a:lnTo>
                    <a:lnTo>
                      <a:pt x="18" y="304"/>
                    </a:lnTo>
                    <a:lnTo>
                      <a:pt x="18" y="303"/>
                    </a:lnTo>
                    <a:lnTo>
                      <a:pt x="17" y="301"/>
                    </a:lnTo>
                    <a:lnTo>
                      <a:pt x="16" y="301"/>
                    </a:lnTo>
                    <a:lnTo>
                      <a:pt x="16" y="300"/>
                    </a:lnTo>
                    <a:lnTo>
                      <a:pt x="14" y="300"/>
                    </a:lnTo>
                    <a:lnTo>
                      <a:pt x="13" y="299"/>
                    </a:lnTo>
                    <a:lnTo>
                      <a:pt x="10" y="306"/>
                    </a:lnTo>
                    <a:lnTo>
                      <a:pt x="8" y="309"/>
                    </a:lnTo>
                    <a:lnTo>
                      <a:pt x="6" y="310"/>
                    </a:lnTo>
                    <a:lnTo>
                      <a:pt x="5" y="311"/>
                    </a:lnTo>
                    <a:close/>
                  </a:path>
                </a:pathLst>
              </a:custGeom>
              <a:solidFill>
                <a:schemeClr val="tx1"/>
              </a:solidFill>
              <a:ln w="9525">
                <a:noFill/>
                <a:round/>
                <a:headEnd/>
                <a:tailEnd/>
              </a:ln>
            </p:spPr>
            <p:txBody>
              <a:bodyPr/>
              <a:lstStyle/>
              <a:p>
                <a:endParaRPr lang="da-DK"/>
              </a:p>
            </p:txBody>
          </p:sp>
          <p:sp>
            <p:nvSpPr>
              <p:cNvPr id="136521" name="Freeform 120"/>
              <p:cNvSpPr>
                <a:spLocks/>
              </p:cNvSpPr>
              <p:nvPr/>
            </p:nvSpPr>
            <p:spPr bwMode="auto">
              <a:xfrm>
                <a:off x="1479" y="3205"/>
                <a:ext cx="88" cy="122"/>
              </a:xfrm>
              <a:custGeom>
                <a:avLst/>
                <a:gdLst>
                  <a:gd name="T0" fmla="*/ 14 w 176"/>
                  <a:gd name="T1" fmla="*/ 29 h 244"/>
                  <a:gd name="T2" fmla="*/ 12 w 176"/>
                  <a:gd name="T3" fmla="*/ 26 h 244"/>
                  <a:gd name="T4" fmla="*/ 11 w 176"/>
                  <a:gd name="T5" fmla="*/ 24 h 244"/>
                  <a:gd name="T6" fmla="*/ 7 w 176"/>
                  <a:gd name="T7" fmla="*/ 22 h 244"/>
                  <a:gd name="T8" fmla="*/ 6 w 176"/>
                  <a:gd name="T9" fmla="*/ 20 h 244"/>
                  <a:gd name="T10" fmla="*/ 3 w 176"/>
                  <a:gd name="T11" fmla="*/ 18 h 244"/>
                  <a:gd name="T12" fmla="*/ 4 w 176"/>
                  <a:gd name="T13" fmla="*/ 17 h 244"/>
                  <a:gd name="T14" fmla="*/ 5 w 176"/>
                  <a:gd name="T15" fmla="*/ 17 h 244"/>
                  <a:gd name="T16" fmla="*/ 6 w 176"/>
                  <a:gd name="T17" fmla="*/ 17 h 244"/>
                  <a:gd name="T18" fmla="*/ 7 w 176"/>
                  <a:gd name="T19" fmla="*/ 19 h 244"/>
                  <a:gd name="T20" fmla="*/ 9 w 176"/>
                  <a:gd name="T21" fmla="*/ 19 h 244"/>
                  <a:gd name="T22" fmla="*/ 10 w 176"/>
                  <a:gd name="T23" fmla="*/ 18 h 244"/>
                  <a:gd name="T24" fmla="*/ 10 w 176"/>
                  <a:gd name="T25" fmla="*/ 15 h 244"/>
                  <a:gd name="T26" fmla="*/ 7 w 176"/>
                  <a:gd name="T27" fmla="*/ 13 h 244"/>
                  <a:gd name="T28" fmla="*/ 5 w 176"/>
                  <a:gd name="T29" fmla="*/ 10 h 244"/>
                  <a:gd name="T30" fmla="*/ 1 w 176"/>
                  <a:gd name="T31" fmla="*/ 8 h 244"/>
                  <a:gd name="T32" fmla="*/ 0 w 176"/>
                  <a:gd name="T33" fmla="*/ 6 h 244"/>
                  <a:gd name="T34" fmla="*/ 0 w 176"/>
                  <a:gd name="T35" fmla="*/ 5 h 244"/>
                  <a:gd name="T36" fmla="*/ 1 w 176"/>
                  <a:gd name="T37" fmla="*/ 3 h 244"/>
                  <a:gd name="T38" fmla="*/ 3 w 176"/>
                  <a:gd name="T39" fmla="*/ 1 h 244"/>
                  <a:gd name="T40" fmla="*/ 6 w 176"/>
                  <a:gd name="T41" fmla="*/ 0 h 244"/>
                  <a:gd name="T42" fmla="*/ 9 w 176"/>
                  <a:gd name="T43" fmla="*/ 1 h 244"/>
                  <a:gd name="T44" fmla="*/ 11 w 176"/>
                  <a:gd name="T45" fmla="*/ 2 h 244"/>
                  <a:gd name="T46" fmla="*/ 13 w 176"/>
                  <a:gd name="T47" fmla="*/ 3 h 244"/>
                  <a:gd name="T48" fmla="*/ 15 w 176"/>
                  <a:gd name="T49" fmla="*/ 4 h 244"/>
                  <a:gd name="T50" fmla="*/ 17 w 176"/>
                  <a:gd name="T51" fmla="*/ 6 h 244"/>
                  <a:gd name="T52" fmla="*/ 17 w 176"/>
                  <a:gd name="T53" fmla="*/ 8 h 244"/>
                  <a:gd name="T54" fmla="*/ 16 w 176"/>
                  <a:gd name="T55" fmla="*/ 9 h 244"/>
                  <a:gd name="T56" fmla="*/ 15 w 176"/>
                  <a:gd name="T57" fmla="*/ 10 h 244"/>
                  <a:gd name="T58" fmla="*/ 17 w 176"/>
                  <a:gd name="T59" fmla="*/ 12 h 244"/>
                  <a:gd name="T60" fmla="*/ 17 w 176"/>
                  <a:gd name="T61" fmla="*/ 14 h 244"/>
                  <a:gd name="T62" fmla="*/ 15 w 176"/>
                  <a:gd name="T63" fmla="*/ 17 h 244"/>
                  <a:gd name="T64" fmla="*/ 14 w 176"/>
                  <a:gd name="T65" fmla="*/ 19 h 244"/>
                  <a:gd name="T66" fmla="*/ 15 w 176"/>
                  <a:gd name="T67" fmla="*/ 21 h 244"/>
                  <a:gd name="T68" fmla="*/ 18 w 176"/>
                  <a:gd name="T69" fmla="*/ 20 h 244"/>
                  <a:gd name="T70" fmla="*/ 20 w 176"/>
                  <a:gd name="T71" fmla="*/ 19 h 244"/>
                  <a:gd name="T72" fmla="*/ 21 w 176"/>
                  <a:gd name="T73" fmla="*/ 21 h 244"/>
                  <a:gd name="T74" fmla="*/ 22 w 176"/>
                  <a:gd name="T75" fmla="*/ 26 h 244"/>
                  <a:gd name="T76" fmla="*/ 22 w 176"/>
                  <a:gd name="T77" fmla="*/ 29 h 244"/>
                  <a:gd name="T78" fmla="*/ 20 w 176"/>
                  <a:gd name="T79" fmla="*/ 30 h 244"/>
                  <a:gd name="T80" fmla="*/ 19 w 176"/>
                  <a:gd name="T81" fmla="*/ 30 h 244"/>
                  <a:gd name="T82" fmla="*/ 17 w 176"/>
                  <a:gd name="T83" fmla="*/ 31 h 244"/>
                  <a:gd name="T84" fmla="*/ 17 w 176"/>
                  <a:gd name="T85" fmla="*/ 31 h 244"/>
                  <a:gd name="T86" fmla="*/ 17 w 176"/>
                  <a:gd name="T87" fmla="*/ 31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44"/>
                  <a:gd name="T134" fmla="*/ 176 w 176"/>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44">
                    <a:moveTo>
                      <a:pt x="130" y="244"/>
                    </a:moveTo>
                    <a:lnTo>
                      <a:pt x="119" y="231"/>
                    </a:lnTo>
                    <a:lnTo>
                      <a:pt x="110" y="220"/>
                    </a:lnTo>
                    <a:lnTo>
                      <a:pt x="101" y="208"/>
                    </a:lnTo>
                    <a:lnTo>
                      <a:pt x="92" y="198"/>
                    </a:lnTo>
                    <a:lnTo>
                      <a:pt x="81" y="189"/>
                    </a:lnTo>
                    <a:lnTo>
                      <a:pt x="72" y="178"/>
                    </a:lnTo>
                    <a:lnTo>
                      <a:pt x="63" y="169"/>
                    </a:lnTo>
                    <a:lnTo>
                      <a:pt x="53" y="159"/>
                    </a:lnTo>
                    <a:lnTo>
                      <a:pt x="42" y="153"/>
                    </a:lnTo>
                    <a:lnTo>
                      <a:pt x="35" y="147"/>
                    </a:lnTo>
                    <a:lnTo>
                      <a:pt x="31" y="140"/>
                    </a:lnTo>
                    <a:lnTo>
                      <a:pt x="30" y="132"/>
                    </a:lnTo>
                    <a:lnTo>
                      <a:pt x="32" y="131"/>
                    </a:lnTo>
                    <a:lnTo>
                      <a:pt x="34" y="130"/>
                    </a:lnTo>
                    <a:lnTo>
                      <a:pt x="36" y="130"/>
                    </a:lnTo>
                    <a:lnTo>
                      <a:pt x="39" y="130"/>
                    </a:lnTo>
                    <a:lnTo>
                      <a:pt x="45" y="136"/>
                    </a:lnTo>
                    <a:lnTo>
                      <a:pt x="50" y="141"/>
                    </a:lnTo>
                    <a:lnTo>
                      <a:pt x="56" y="148"/>
                    </a:lnTo>
                    <a:lnTo>
                      <a:pt x="62" y="154"/>
                    </a:lnTo>
                    <a:lnTo>
                      <a:pt x="68" y="152"/>
                    </a:lnTo>
                    <a:lnTo>
                      <a:pt x="73" y="148"/>
                    </a:lnTo>
                    <a:lnTo>
                      <a:pt x="79" y="144"/>
                    </a:lnTo>
                    <a:lnTo>
                      <a:pt x="84" y="139"/>
                    </a:lnTo>
                    <a:lnTo>
                      <a:pt x="77" y="123"/>
                    </a:lnTo>
                    <a:lnTo>
                      <a:pt x="69" y="109"/>
                    </a:lnTo>
                    <a:lnTo>
                      <a:pt x="60" y="98"/>
                    </a:lnTo>
                    <a:lnTo>
                      <a:pt x="50" y="87"/>
                    </a:lnTo>
                    <a:lnTo>
                      <a:pt x="39" y="78"/>
                    </a:lnTo>
                    <a:lnTo>
                      <a:pt x="26" y="69"/>
                    </a:lnTo>
                    <a:lnTo>
                      <a:pt x="13" y="61"/>
                    </a:lnTo>
                    <a:lnTo>
                      <a:pt x="0" y="53"/>
                    </a:lnTo>
                    <a:lnTo>
                      <a:pt x="0" y="47"/>
                    </a:lnTo>
                    <a:lnTo>
                      <a:pt x="0" y="41"/>
                    </a:lnTo>
                    <a:lnTo>
                      <a:pt x="0" y="35"/>
                    </a:lnTo>
                    <a:lnTo>
                      <a:pt x="0" y="30"/>
                    </a:lnTo>
                    <a:lnTo>
                      <a:pt x="10" y="18"/>
                    </a:lnTo>
                    <a:lnTo>
                      <a:pt x="19" y="10"/>
                    </a:lnTo>
                    <a:lnTo>
                      <a:pt x="27" y="4"/>
                    </a:lnTo>
                    <a:lnTo>
                      <a:pt x="36" y="1"/>
                    </a:lnTo>
                    <a:lnTo>
                      <a:pt x="45" y="0"/>
                    </a:lnTo>
                    <a:lnTo>
                      <a:pt x="56" y="1"/>
                    </a:lnTo>
                    <a:lnTo>
                      <a:pt x="68" y="4"/>
                    </a:lnTo>
                    <a:lnTo>
                      <a:pt x="84" y="9"/>
                    </a:lnTo>
                    <a:lnTo>
                      <a:pt x="91" y="12"/>
                    </a:lnTo>
                    <a:lnTo>
                      <a:pt x="99" y="16"/>
                    </a:lnTo>
                    <a:lnTo>
                      <a:pt x="107" y="20"/>
                    </a:lnTo>
                    <a:lnTo>
                      <a:pt x="115" y="26"/>
                    </a:lnTo>
                    <a:lnTo>
                      <a:pt x="123" y="32"/>
                    </a:lnTo>
                    <a:lnTo>
                      <a:pt x="130" y="39"/>
                    </a:lnTo>
                    <a:lnTo>
                      <a:pt x="134" y="48"/>
                    </a:lnTo>
                    <a:lnTo>
                      <a:pt x="136" y="57"/>
                    </a:lnTo>
                    <a:lnTo>
                      <a:pt x="133" y="61"/>
                    </a:lnTo>
                    <a:lnTo>
                      <a:pt x="130" y="63"/>
                    </a:lnTo>
                    <a:lnTo>
                      <a:pt x="128" y="66"/>
                    </a:lnTo>
                    <a:lnTo>
                      <a:pt x="125" y="70"/>
                    </a:lnTo>
                    <a:lnTo>
                      <a:pt x="126" y="77"/>
                    </a:lnTo>
                    <a:lnTo>
                      <a:pt x="128" y="85"/>
                    </a:lnTo>
                    <a:lnTo>
                      <a:pt x="131" y="93"/>
                    </a:lnTo>
                    <a:lnTo>
                      <a:pt x="136" y="102"/>
                    </a:lnTo>
                    <a:lnTo>
                      <a:pt x="133" y="108"/>
                    </a:lnTo>
                    <a:lnTo>
                      <a:pt x="129" y="117"/>
                    </a:lnTo>
                    <a:lnTo>
                      <a:pt x="123" y="129"/>
                    </a:lnTo>
                    <a:lnTo>
                      <a:pt x="118" y="139"/>
                    </a:lnTo>
                    <a:lnTo>
                      <a:pt x="116" y="151"/>
                    </a:lnTo>
                    <a:lnTo>
                      <a:pt x="118" y="159"/>
                    </a:lnTo>
                    <a:lnTo>
                      <a:pt x="124" y="163"/>
                    </a:lnTo>
                    <a:lnTo>
                      <a:pt x="138" y="163"/>
                    </a:lnTo>
                    <a:lnTo>
                      <a:pt x="144" y="159"/>
                    </a:lnTo>
                    <a:lnTo>
                      <a:pt x="148" y="154"/>
                    </a:lnTo>
                    <a:lnTo>
                      <a:pt x="154" y="151"/>
                    </a:lnTo>
                    <a:lnTo>
                      <a:pt x="161" y="151"/>
                    </a:lnTo>
                    <a:lnTo>
                      <a:pt x="167" y="167"/>
                    </a:lnTo>
                    <a:lnTo>
                      <a:pt x="171" y="185"/>
                    </a:lnTo>
                    <a:lnTo>
                      <a:pt x="175" y="205"/>
                    </a:lnTo>
                    <a:lnTo>
                      <a:pt x="176" y="224"/>
                    </a:lnTo>
                    <a:lnTo>
                      <a:pt x="170" y="228"/>
                    </a:lnTo>
                    <a:lnTo>
                      <a:pt x="164" y="230"/>
                    </a:lnTo>
                    <a:lnTo>
                      <a:pt x="159" y="234"/>
                    </a:lnTo>
                    <a:lnTo>
                      <a:pt x="153" y="236"/>
                    </a:lnTo>
                    <a:lnTo>
                      <a:pt x="147" y="239"/>
                    </a:lnTo>
                    <a:lnTo>
                      <a:pt x="141" y="241"/>
                    </a:lnTo>
                    <a:lnTo>
                      <a:pt x="136" y="243"/>
                    </a:lnTo>
                    <a:lnTo>
                      <a:pt x="130" y="244"/>
                    </a:lnTo>
                    <a:close/>
                  </a:path>
                </a:pathLst>
              </a:custGeom>
              <a:solidFill>
                <a:srgbClr val="DD9E7C"/>
              </a:solidFill>
              <a:ln w="9525">
                <a:noFill/>
                <a:round/>
                <a:headEnd/>
                <a:tailEnd/>
              </a:ln>
            </p:spPr>
            <p:txBody>
              <a:bodyPr/>
              <a:lstStyle/>
              <a:p>
                <a:endParaRPr lang="da-DK"/>
              </a:p>
            </p:txBody>
          </p:sp>
          <p:sp>
            <p:nvSpPr>
              <p:cNvPr id="136522" name="Freeform 121"/>
              <p:cNvSpPr>
                <a:spLocks/>
              </p:cNvSpPr>
              <p:nvPr/>
            </p:nvSpPr>
            <p:spPr bwMode="auto">
              <a:xfrm>
                <a:off x="2182" y="3229"/>
                <a:ext cx="69" cy="92"/>
              </a:xfrm>
              <a:custGeom>
                <a:avLst/>
                <a:gdLst>
                  <a:gd name="T0" fmla="*/ 12 w 137"/>
                  <a:gd name="T1" fmla="*/ 23 h 184"/>
                  <a:gd name="T2" fmla="*/ 11 w 137"/>
                  <a:gd name="T3" fmla="*/ 22 h 184"/>
                  <a:gd name="T4" fmla="*/ 10 w 137"/>
                  <a:gd name="T5" fmla="*/ 21 h 184"/>
                  <a:gd name="T6" fmla="*/ 9 w 137"/>
                  <a:gd name="T7" fmla="*/ 21 h 184"/>
                  <a:gd name="T8" fmla="*/ 7 w 137"/>
                  <a:gd name="T9" fmla="*/ 19 h 184"/>
                  <a:gd name="T10" fmla="*/ 4 w 137"/>
                  <a:gd name="T11" fmla="*/ 13 h 184"/>
                  <a:gd name="T12" fmla="*/ 1 w 137"/>
                  <a:gd name="T13" fmla="*/ 7 h 184"/>
                  <a:gd name="T14" fmla="*/ 0 w 137"/>
                  <a:gd name="T15" fmla="*/ 3 h 184"/>
                  <a:gd name="T16" fmla="*/ 1 w 137"/>
                  <a:gd name="T17" fmla="*/ 1 h 184"/>
                  <a:gd name="T18" fmla="*/ 3 w 137"/>
                  <a:gd name="T19" fmla="*/ 1 h 184"/>
                  <a:gd name="T20" fmla="*/ 5 w 137"/>
                  <a:gd name="T21" fmla="*/ 1 h 184"/>
                  <a:gd name="T22" fmla="*/ 7 w 137"/>
                  <a:gd name="T23" fmla="*/ 3 h 184"/>
                  <a:gd name="T24" fmla="*/ 10 w 137"/>
                  <a:gd name="T25" fmla="*/ 3 h 184"/>
                  <a:gd name="T26" fmla="*/ 13 w 137"/>
                  <a:gd name="T27" fmla="*/ 3 h 184"/>
                  <a:gd name="T28" fmla="*/ 15 w 137"/>
                  <a:gd name="T29" fmla="*/ 5 h 184"/>
                  <a:gd name="T30" fmla="*/ 15 w 137"/>
                  <a:gd name="T31" fmla="*/ 6 h 184"/>
                  <a:gd name="T32" fmla="*/ 16 w 137"/>
                  <a:gd name="T33" fmla="*/ 6 h 184"/>
                  <a:gd name="T34" fmla="*/ 17 w 137"/>
                  <a:gd name="T35" fmla="*/ 7 h 184"/>
                  <a:gd name="T36" fmla="*/ 17 w 137"/>
                  <a:gd name="T37" fmla="*/ 9 h 184"/>
                  <a:gd name="T38" fmla="*/ 16 w 137"/>
                  <a:gd name="T39" fmla="*/ 10 h 184"/>
                  <a:gd name="T40" fmla="*/ 16 w 137"/>
                  <a:gd name="T41" fmla="*/ 12 h 184"/>
                  <a:gd name="T42" fmla="*/ 16 w 137"/>
                  <a:gd name="T43" fmla="*/ 12 h 184"/>
                  <a:gd name="T44" fmla="*/ 16 w 137"/>
                  <a:gd name="T45" fmla="*/ 12 h 184"/>
                  <a:gd name="T46" fmla="*/ 16 w 137"/>
                  <a:gd name="T47" fmla="*/ 12 h 184"/>
                  <a:gd name="T48" fmla="*/ 16 w 137"/>
                  <a:gd name="T49" fmla="*/ 13 h 184"/>
                  <a:gd name="T50" fmla="*/ 16 w 137"/>
                  <a:gd name="T51" fmla="*/ 13 h 184"/>
                  <a:gd name="T52" fmla="*/ 16 w 137"/>
                  <a:gd name="T53" fmla="*/ 13 h 184"/>
                  <a:gd name="T54" fmla="*/ 17 w 137"/>
                  <a:gd name="T55" fmla="*/ 14 h 184"/>
                  <a:gd name="T56" fmla="*/ 17 w 137"/>
                  <a:gd name="T57" fmla="*/ 14 h 184"/>
                  <a:gd name="T58" fmla="*/ 17 w 137"/>
                  <a:gd name="T59" fmla="*/ 15 h 184"/>
                  <a:gd name="T60" fmla="*/ 17 w 137"/>
                  <a:gd name="T61" fmla="*/ 15 h 184"/>
                  <a:gd name="T62" fmla="*/ 16 w 137"/>
                  <a:gd name="T63" fmla="*/ 16 h 184"/>
                  <a:gd name="T64" fmla="*/ 16 w 137"/>
                  <a:gd name="T65" fmla="*/ 17 h 184"/>
                  <a:gd name="T66" fmla="*/ 16 w 137"/>
                  <a:gd name="T67" fmla="*/ 17 h 184"/>
                  <a:gd name="T68" fmla="*/ 16 w 137"/>
                  <a:gd name="T69" fmla="*/ 19 h 184"/>
                  <a:gd name="T70" fmla="*/ 14 w 137"/>
                  <a:gd name="T71" fmla="*/ 23 h 184"/>
                  <a:gd name="T72" fmla="*/ 13 w 137"/>
                  <a:gd name="T73" fmla="*/ 23 h 184"/>
                  <a:gd name="T74" fmla="*/ 13 w 137"/>
                  <a:gd name="T75" fmla="*/ 23 h 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7"/>
                  <a:gd name="T115" fmla="*/ 0 h 184"/>
                  <a:gd name="T116" fmla="*/ 137 w 137"/>
                  <a:gd name="T117" fmla="*/ 184 h 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7" h="184">
                    <a:moveTo>
                      <a:pt x="100" y="184"/>
                    </a:moveTo>
                    <a:lnTo>
                      <a:pt x="95" y="177"/>
                    </a:lnTo>
                    <a:lnTo>
                      <a:pt x="92" y="173"/>
                    </a:lnTo>
                    <a:lnTo>
                      <a:pt x="87" y="169"/>
                    </a:lnTo>
                    <a:lnTo>
                      <a:pt x="85" y="167"/>
                    </a:lnTo>
                    <a:lnTo>
                      <a:pt x="80" y="166"/>
                    </a:lnTo>
                    <a:lnTo>
                      <a:pt x="77" y="165"/>
                    </a:lnTo>
                    <a:lnTo>
                      <a:pt x="71" y="164"/>
                    </a:lnTo>
                    <a:lnTo>
                      <a:pt x="65" y="161"/>
                    </a:lnTo>
                    <a:lnTo>
                      <a:pt x="51" y="149"/>
                    </a:lnTo>
                    <a:lnTo>
                      <a:pt x="39" y="131"/>
                    </a:lnTo>
                    <a:lnTo>
                      <a:pt x="27" y="108"/>
                    </a:lnTo>
                    <a:lnTo>
                      <a:pt x="17" y="84"/>
                    </a:lnTo>
                    <a:lnTo>
                      <a:pt x="8" y="60"/>
                    </a:lnTo>
                    <a:lnTo>
                      <a:pt x="2" y="37"/>
                    </a:lnTo>
                    <a:lnTo>
                      <a:pt x="0" y="18"/>
                    </a:lnTo>
                    <a:lnTo>
                      <a:pt x="0" y="4"/>
                    </a:lnTo>
                    <a:lnTo>
                      <a:pt x="7" y="3"/>
                    </a:lnTo>
                    <a:lnTo>
                      <a:pt x="15" y="2"/>
                    </a:lnTo>
                    <a:lnTo>
                      <a:pt x="21" y="1"/>
                    </a:lnTo>
                    <a:lnTo>
                      <a:pt x="28" y="0"/>
                    </a:lnTo>
                    <a:lnTo>
                      <a:pt x="36" y="9"/>
                    </a:lnTo>
                    <a:lnTo>
                      <a:pt x="46" y="15"/>
                    </a:lnTo>
                    <a:lnTo>
                      <a:pt x="55" y="18"/>
                    </a:lnTo>
                    <a:lnTo>
                      <a:pt x="65" y="19"/>
                    </a:lnTo>
                    <a:lnTo>
                      <a:pt x="77" y="21"/>
                    </a:lnTo>
                    <a:lnTo>
                      <a:pt x="88" y="22"/>
                    </a:lnTo>
                    <a:lnTo>
                      <a:pt x="101" y="24"/>
                    </a:lnTo>
                    <a:lnTo>
                      <a:pt x="113" y="29"/>
                    </a:lnTo>
                    <a:lnTo>
                      <a:pt x="113" y="36"/>
                    </a:lnTo>
                    <a:lnTo>
                      <a:pt x="113" y="41"/>
                    </a:lnTo>
                    <a:lnTo>
                      <a:pt x="114" y="47"/>
                    </a:lnTo>
                    <a:lnTo>
                      <a:pt x="117" y="55"/>
                    </a:lnTo>
                    <a:lnTo>
                      <a:pt x="123" y="55"/>
                    </a:lnTo>
                    <a:lnTo>
                      <a:pt x="128" y="56"/>
                    </a:lnTo>
                    <a:lnTo>
                      <a:pt x="131" y="59"/>
                    </a:lnTo>
                    <a:lnTo>
                      <a:pt x="137" y="63"/>
                    </a:lnTo>
                    <a:lnTo>
                      <a:pt x="132" y="69"/>
                    </a:lnTo>
                    <a:lnTo>
                      <a:pt x="128" y="72"/>
                    </a:lnTo>
                    <a:lnTo>
                      <a:pt x="123" y="78"/>
                    </a:lnTo>
                    <a:lnTo>
                      <a:pt x="121" y="86"/>
                    </a:lnTo>
                    <a:lnTo>
                      <a:pt x="123" y="89"/>
                    </a:lnTo>
                    <a:lnTo>
                      <a:pt x="126" y="92"/>
                    </a:lnTo>
                    <a:lnTo>
                      <a:pt x="128" y="96"/>
                    </a:lnTo>
                    <a:lnTo>
                      <a:pt x="128" y="101"/>
                    </a:lnTo>
                    <a:lnTo>
                      <a:pt x="126" y="101"/>
                    </a:lnTo>
                    <a:lnTo>
                      <a:pt x="124" y="102"/>
                    </a:lnTo>
                    <a:lnTo>
                      <a:pt x="123" y="102"/>
                    </a:lnTo>
                    <a:lnTo>
                      <a:pt x="121" y="104"/>
                    </a:lnTo>
                    <a:lnTo>
                      <a:pt x="121" y="105"/>
                    </a:lnTo>
                    <a:lnTo>
                      <a:pt x="121" y="106"/>
                    </a:lnTo>
                    <a:lnTo>
                      <a:pt x="121" y="108"/>
                    </a:lnTo>
                    <a:lnTo>
                      <a:pt x="121" y="109"/>
                    </a:lnTo>
                    <a:lnTo>
                      <a:pt x="124" y="111"/>
                    </a:lnTo>
                    <a:lnTo>
                      <a:pt x="128" y="111"/>
                    </a:lnTo>
                    <a:lnTo>
                      <a:pt x="131" y="112"/>
                    </a:lnTo>
                    <a:lnTo>
                      <a:pt x="134" y="113"/>
                    </a:lnTo>
                    <a:lnTo>
                      <a:pt x="134" y="115"/>
                    </a:lnTo>
                    <a:lnTo>
                      <a:pt x="134" y="117"/>
                    </a:lnTo>
                    <a:lnTo>
                      <a:pt x="134" y="121"/>
                    </a:lnTo>
                    <a:lnTo>
                      <a:pt x="136" y="123"/>
                    </a:lnTo>
                    <a:lnTo>
                      <a:pt x="133" y="126"/>
                    </a:lnTo>
                    <a:lnTo>
                      <a:pt x="130" y="127"/>
                    </a:lnTo>
                    <a:lnTo>
                      <a:pt x="125" y="128"/>
                    </a:lnTo>
                    <a:lnTo>
                      <a:pt x="118" y="129"/>
                    </a:lnTo>
                    <a:lnTo>
                      <a:pt x="121" y="131"/>
                    </a:lnTo>
                    <a:lnTo>
                      <a:pt x="123" y="134"/>
                    </a:lnTo>
                    <a:lnTo>
                      <a:pt x="125" y="136"/>
                    </a:lnTo>
                    <a:lnTo>
                      <a:pt x="130" y="138"/>
                    </a:lnTo>
                    <a:lnTo>
                      <a:pt x="125" y="150"/>
                    </a:lnTo>
                    <a:lnTo>
                      <a:pt x="118" y="165"/>
                    </a:lnTo>
                    <a:lnTo>
                      <a:pt x="110" y="179"/>
                    </a:lnTo>
                    <a:lnTo>
                      <a:pt x="100" y="184"/>
                    </a:lnTo>
                    <a:close/>
                  </a:path>
                </a:pathLst>
              </a:custGeom>
              <a:solidFill>
                <a:srgbClr val="F2D8CC"/>
              </a:solidFill>
              <a:ln w="9525">
                <a:noFill/>
                <a:round/>
                <a:headEnd/>
                <a:tailEnd/>
              </a:ln>
            </p:spPr>
            <p:txBody>
              <a:bodyPr/>
              <a:lstStyle/>
              <a:p>
                <a:endParaRPr lang="da-DK"/>
              </a:p>
            </p:txBody>
          </p:sp>
          <p:sp>
            <p:nvSpPr>
              <p:cNvPr id="136523" name="Freeform 122"/>
              <p:cNvSpPr>
                <a:spLocks/>
              </p:cNvSpPr>
              <p:nvPr/>
            </p:nvSpPr>
            <p:spPr bwMode="auto">
              <a:xfrm>
                <a:off x="1674" y="3240"/>
                <a:ext cx="96" cy="69"/>
              </a:xfrm>
              <a:custGeom>
                <a:avLst/>
                <a:gdLst>
                  <a:gd name="T0" fmla="*/ 6 w 192"/>
                  <a:gd name="T1" fmla="*/ 16 h 137"/>
                  <a:gd name="T2" fmla="*/ 3 w 192"/>
                  <a:gd name="T3" fmla="*/ 10 h 137"/>
                  <a:gd name="T4" fmla="*/ 0 w 192"/>
                  <a:gd name="T5" fmla="*/ 3 h 137"/>
                  <a:gd name="T6" fmla="*/ 1 w 192"/>
                  <a:gd name="T7" fmla="*/ 1 h 137"/>
                  <a:gd name="T8" fmla="*/ 3 w 192"/>
                  <a:gd name="T9" fmla="*/ 3 h 137"/>
                  <a:gd name="T10" fmla="*/ 5 w 192"/>
                  <a:gd name="T11" fmla="*/ 5 h 137"/>
                  <a:gd name="T12" fmla="*/ 7 w 192"/>
                  <a:gd name="T13" fmla="*/ 5 h 137"/>
                  <a:gd name="T14" fmla="*/ 7 w 192"/>
                  <a:gd name="T15" fmla="*/ 7 h 137"/>
                  <a:gd name="T16" fmla="*/ 12 w 192"/>
                  <a:gd name="T17" fmla="*/ 8 h 137"/>
                  <a:gd name="T18" fmla="*/ 18 w 192"/>
                  <a:gd name="T19" fmla="*/ 8 h 137"/>
                  <a:gd name="T20" fmla="*/ 23 w 192"/>
                  <a:gd name="T21" fmla="*/ 8 h 137"/>
                  <a:gd name="T22" fmla="*/ 24 w 192"/>
                  <a:gd name="T23" fmla="*/ 14 h 137"/>
                  <a:gd name="T24" fmla="*/ 24 w 192"/>
                  <a:gd name="T25" fmla="*/ 16 h 137"/>
                  <a:gd name="T26" fmla="*/ 23 w 192"/>
                  <a:gd name="T27" fmla="*/ 15 h 137"/>
                  <a:gd name="T28" fmla="*/ 23 w 192"/>
                  <a:gd name="T29" fmla="*/ 12 h 137"/>
                  <a:gd name="T30" fmla="*/ 22 w 192"/>
                  <a:gd name="T31" fmla="*/ 12 h 137"/>
                  <a:gd name="T32" fmla="*/ 22 w 192"/>
                  <a:gd name="T33" fmla="*/ 14 h 137"/>
                  <a:gd name="T34" fmla="*/ 22 w 192"/>
                  <a:gd name="T35" fmla="*/ 17 h 137"/>
                  <a:gd name="T36" fmla="*/ 20 w 192"/>
                  <a:gd name="T37" fmla="*/ 17 h 137"/>
                  <a:gd name="T38" fmla="*/ 20 w 192"/>
                  <a:gd name="T39" fmla="*/ 14 h 137"/>
                  <a:gd name="T40" fmla="*/ 20 w 192"/>
                  <a:gd name="T41" fmla="*/ 13 h 137"/>
                  <a:gd name="T42" fmla="*/ 19 w 192"/>
                  <a:gd name="T43" fmla="*/ 14 h 137"/>
                  <a:gd name="T44" fmla="*/ 19 w 192"/>
                  <a:gd name="T45" fmla="*/ 17 h 137"/>
                  <a:gd name="T46" fmla="*/ 18 w 192"/>
                  <a:gd name="T47" fmla="*/ 17 h 137"/>
                  <a:gd name="T48" fmla="*/ 18 w 192"/>
                  <a:gd name="T49" fmla="*/ 15 h 137"/>
                  <a:gd name="T50" fmla="*/ 18 w 192"/>
                  <a:gd name="T51" fmla="*/ 12 h 137"/>
                  <a:gd name="T52" fmla="*/ 17 w 192"/>
                  <a:gd name="T53" fmla="*/ 12 h 137"/>
                  <a:gd name="T54" fmla="*/ 17 w 192"/>
                  <a:gd name="T55" fmla="*/ 16 h 137"/>
                  <a:gd name="T56" fmla="*/ 17 w 192"/>
                  <a:gd name="T57" fmla="*/ 17 h 137"/>
                  <a:gd name="T58" fmla="*/ 15 w 192"/>
                  <a:gd name="T59" fmla="*/ 15 h 137"/>
                  <a:gd name="T60" fmla="*/ 14 w 192"/>
                  <a:gd name="T61" fmla="*/ 12 h 137"/>
                  <a:gd name="T62" fmla="*/ 14 w 192"/>
                  <a:gd name="T63" fmla="*/ 16 h 137"/>
                  <a:gd name="T64" fmla="*/ 13 w 192"/>
                  <a:gd name="T65" fmla="*/ 17 h 137"/>
                  <a:gd name="T66" fmla="*/ 12 w 192"/>
                  <a:gd name="T67" fmla="*/ 15 h 137"/>
                  <a:gd name="T68" fmla="*/ 12 w 192"/>
                  <a:gd name="T69" fmla="*/ 13 h 137"/>
                  <a:gd name="T70" fmla="*/ 12 w 192"/>
                  <a:gd name="T71" fmla="*/ 13 h 137"/>
                  <a:gd name="T72" fmla="*/ 12 w 192"/>
                  <a:gd name="T73" fmla="*/ 15 h 137"/>
                  <a:gd name="T74" fmla="*/ 12 w 192"/>
                  <a:gd name="T75" fmla="*/ 17 h 137"/>
                  <a:gd name="T76" fmla="*/ 11 w 192"/>
                  <a:gd name="T77" fmla="*/ 17 h 137"/>
                  <a:gd name="T78" fmla="*/ 11 w 192"/>
                  <a:gd name="T79" fmla="*/ 14 h 137"/>
                  <a:gd name="T80" fmla="*/ 10 w 192"/>
                  <a:gd name="T81" fmla="*/ 13 h 137"/>
                  <a:gd name="T82" fmla="*/ 10 w 192"/>
                  <a:gd name="T83" fmla="*/ 14 h 137"/>
                  <a:gd name="T84" fmla="*/ 10 w 192"/>
                  <a:gd name="T85" fmla="*/ 17 h 137"/>
                  <a:gd name="T86" fmla="*/ 9 w 192"/>
                  <a:gd name="T87" fmla="*/ 17 h 137"/>
                  <a:gd name="T88" fmla="*/ 7 w 192"/>
                  <a:gd name="T89" fmla="*/ 16 h 137"/>
                  <a:gd name="T90" fmla="*/ 7 w 192"/>
                  <a:gd name="T91" fmla="*/ 14 h 137"/>
                  <a:gd name="T92" fmla="*/ 6 w 192"/>
                  <a:gd name="T93" fmla="*/ 14 h 137"/>
                  <a:gd name="T94" fmla="*/ 6 w 192"/>
                  <a:gd name="T95" fmla="*/ 17 h 137"/>
                  <a:gd name="T96" fmla="*/ 6 w 192"/>
                  <a:gd name="T97" fmla="*/ 17 h 137"/>
                  <a:gd name="T98" fmla="*/ 6 w 192"/>
                  <a:gd name="T99" fmla="*/ 17 h 137"/>
                  <a:gd name="T100" fmla="*/ 6 w 192"/>
                  <a:gd name="T101" fmla="*/ 17 h 1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2"/>
                  <a:gd name="T154" fmla="*/ 0 h 137"/>
                  <a:gd name="T155" fmla="*/ 192 w 192"/>
                  <a:gd name="T156" fmla="*/ 137 h 1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2" h="137">
                    <a:moveTo>
                      <a:pt x="47" y="136"/>
                    </a:moveTo>
                    <a:lnTo>
                      <a:pt x="45" y="132"/>
                    </a:lnTo>
                    <a:lnTo>
                      <a:pt x="42" y="123"/>
                    </a:lnTo>
                    <a:lnTo>
                      <a:pt x="36" y="111"/>
                    </a:lnTo>
                    <a:lnTo>
                      <a:pt x="30" y="94"/>
                    </a:lnTo>
                    <a:lnTo>
                      <a:pt x="22" y="77"/>
                    </a:lnTo>
                    <a:lnTo>
                      <a:pt x="15" y="58"/>
                    </a:lnTo>
                    <a:lnTo>
                      <a:pt x="7" y="40"/>
                    </a:lnTo>
                    <a:lnTo>
                      <a:pt x="0" y="23"/>
                    </a:lnTo>
                    <a:lnTo>
                      <a:pt x="0" y="15"/>
                    </a:lnTo>
                    <a:lnTo>
                      <a:pt x="1" y="8"/>
                    </a:lnTo>
                    <a:lnTo>
                      <a:pt x="4" y="3"/>
                    </a:lnTo>
                    <a:lnTo>
                      <a:pt x="9" y="0"/>
                    </a:lnTo>
                    <a:lnTo>
                      <a:pt x="14" y="9"/>
                    </a:lnTo>
                    <a:lnTo>
                      <a:pt x="20" y="18"/>
                    </a:lnTo>
                    <a:lnTo>
                      <a:pt x="26" y="29"/>
                    </a:lnTo>
                    <a:lnTo>
                      <a:pt x="33" y="38"/>
                    </a:lnTo>
                    <a:lnTo>
                      <a:pt x="38" y="37"/>
                    </a:lnTo>
                    <a:lnTo>
                      <a:pt x="44" y="35"/>
                    </a:lnTo>
                    <a:lnTo>
                      <a:pt x="50" y="33"/>
                    </a:lnTo>
                    <a:lnTo>
                      <a:pt x="56" y="35"/>
                    </a:lnTo>
                    <a:lnTo>
                      <a:pt x="58" y="40"/>
                    </a:lnTo>
                    <a:lnTo>
                      <a:pt x="59" y="47"/>
                    </a:lnTo>
                    <a:lnTo>
                      <a:pt x="62" y="56"/>
                    </a:lnTo>
                    <a:lnTo>
                      <a:pt x="68" y="64"/>
                    </a:lnTo>
                    <a:lnTo>
                      <a:pt x="82" y="64"/>
                    </a:lnTo>
                    <a:lnTo>
                      <a:pt x="95" y="63"/>
                    </a:lnTo>
                    <a:lnTo>
                      <a:pt x="109" y="62"/>
                    </a:lnTo>
                    <a:lnTo>
                      <a:pt x="124" y="61"/>
                    </a:lnTo>
                    <a:lnTo>
                      <a:pt x="137" y="60"/>
                    </a:lnTo>
                    <a:lnTo>
                      <a:pt x="151" y="59"/>
                    </a:lnTo>
                    <a:lnTo>
                      <a:pt x="166" y="58"/>
                    </a:lnTo>
                    <a:lnTo>
                      <a:pt x="181" y="58"/>
                    </a:lnTo>
                    <a:lnTo>
                      <a:pt x="188" y="74"/>
                    </a:lnTo>
                    <a:lnTo>
                      <a:pt x="192" y="91"/>
                    </a:lnTo>
                    <a:lnTo>
                      <a:pt x="192" y="109"/>
                    </a:lnTo>
                    <a:lnTo>
                      <a:pt x="187" y="129"/>
                    </a:lnTo>
                    <a:lnTo>
                      <a:pt x="186" y="128"/>
                    </a:lnTo>
                    <a:lnTo>
                      <a:pt x="185" y="128"/>
                    </a:lnTo>
                    <a:lnTo>
                      <a:pt x="182" y="127"/>
                    </a:lnTo>
                    <a:lnTo>
                      <a:pt x="181" y="127"/>
                    </a:lnTo>
                    <a:lnTo>
                      <a:pt x="180" y="119"/>
                    </a:lnTo>
                    <a:lnTo>
                      <a:pt x="180" y="111"/>
                    </a:lnTo>
                    <a:lnTo>
                      <a:pt x="179" y="104"/>
                    </a:lnTo>
                    <a:lnTo>
                      <a:pt x="179" y="96"/>
                    </a:lnTo>
                    <a:lnTo>
                      <a:pt x="178" y="94"/>
                    </a:lnTo>
                    <a:lnTo>
                      <a:pt x="175" y="94"/>
                    </a:lnTo>
                    <a:lnTo>
                      <a:pt x="174" y="93"/>
                    </a:lnTo>
                    <a:lnTo>
                      <a:pt x="173" y="93"/>
                    </a:lnTo>
                    <a:lnTo>
                      <a:pt x="173" y="103"/>
                    </a:lnTo>
                    <a:lnTo>
                      <a:pt x="173" y="112"/>
                    </a:lnTo>
                    <a:lnTo>
                      <a:pt x="172" y="122"/>
                    </a:lnTo>
                    <a:lnTo>
                      <a:pt x="172" y="131"/>
                    </a:lnTo>
                    <a:lnTo>
                      <a:pt x="170" y="131"/>
                    </a:lnTo>
                    <a:lnTo>
                      <a:pt x="166" y="131"/>
                    </a:lnTo>
                    <a:lnTo>
                      <a:pt x="163" y="132"/>
                    </a:lnTo>
                    <a:lnTo>
                      <a:pt x="160" y="132"/>
                    </a:lnTo>
                    <a:lnTo>
                      <a:pt x="159" y="119"/>
                    </a:lnTo>
                    <a:lnTo>
                      <a:pt x="158" y="111"/>
                    </a:lnTo>
                    <a:lnTo>
                      <a:pt x="157" y="106"/>
                    </a:lnTo>
                    <a:lnTo>
                      <a:pt x="155" y="99"/>
                    </a:lnTo>
                    <a:lnTo>
                      <a:pt x="153" y="99"/>
                    </a:lnTo>
                    <a:lnTo>
                      <a:pt x="152" y="100"/>
                    </a:lnTo>
                    <a:lnTo>
                      <a:pt x="152" y="108"/>
                    </a:lnTo>
                    <a:lnTo>
                      <a:pt x="152" y="116"/>
                    </a:lnTo>
                    <a:lnTo>
                      <a:pt x="152" y="124"/>
                    </a:lnTo>
                    <a:lnTo>
                      <a:pt x="152" y="132"/>
                    </a:lnTo>
                    <a:lnTo>
                      <a:pt x="149" y="134"/>
                    </a:lnTo>
                    <a:lnTo>
                      <a:pt x="147" y="134"/>
                    </a:lnTo>
                    <a:lnTo>
                      <a:pt x="143" y="134"/>
                    </a:lnTo>
                    <a:lnTo>
                      <a:pt x="141" y="135"/>
                    </a:lnTo>
                    <a:lnTo>
                      <a:pt x="140" y="126"/>
                    </a:lnTo>
                    <a:lnTo>
                      <a:pt x="140" y="115"/>
                    </a:lnTo>
                    <a:lnTo>
                      <a:pt x="139" y="105"/>
                    </a:lnTo>
                    <a:lnTo>
                      <a:pt x="139" y="96"/>
                    </a:lnTo>
                    <a:lnTo>
                      <a:pt x="137" y="94"/>
                    </a:lnTo>
                    <a:lnTo>
                      <a:pt x="136" y="94"/>
                    </a:lnTo>
                    <a:lnTo>
                      <a:pt x="135" y="93"/>
                    </a:lnTo>
                    <a:lnTo>
                      <a:pt x="134" y="93"/>
                    </a:lnTo>
                    <a:lnTo>
                      <a:pt x="134" y="104"/>
                    </a:lnTo>
                    <a:lnTo>
                      <a:pt x="134" y="114"/>
                    </a:lnTo>
                    <a:lnTo>
                      <a:pt x="134" y="124"/>
                    </a:lnTo>
                    <a:lnTo>
                      <a:pt x="134" y="135"/>
                    </a:lnTo>
                    <a:lnTo>
                      <a:pt x="132" y="135"/>
                    </a:lnTo>
                    <a:lnTo>
                      <a:pt x="129" y="135"/>
                    </a:lnTo>
                    <a:lnTo>
                      <a:pt x="127" y="136"/>
                    </a:lnTo>
                    <a:lnTo>
                      <a:pt x="125" y="136"/>
                    </a:lnTo>
                    <a:lnTo>
                      <a:pt x="122" y="114"/>
                    </a:lnTo>
                    <a:lnTo>
                      <a:pt x="121" y="104"/>
                    </a:lnTo>
                    <a:lnTo>
                      <a:pt x="120" y="98"/>
                    </a:lnTo>
                    <a:lnTo>
                      <a:pt x="119" y="96"/>
                    </a:lnTo>
                    <a:lnTo>
                      <a:pt x="117" y="103"/>
                    </a:lnTo>
                    <a:lnTo>
                      <a:pt x="115" y="113"/>
                    </a:lnTo>
                    <a:lnTo>
                      <a:pt x="114" y="124"/>
                    </a:lnTo>
                    <a:lnTo>
                      <a:pt x="114" y="135"/>
                    </a:lnTo>
                    <a:lnTo>
                      <a:pt x="112" y="134"/>
                    </a:lnTo>
                    <a:lnTo>
                      <a:pt x="110" y="134"/>
                    </a:lnTo>
                    <a:lnTo>
                      <a:pt x="106" y="134"/>
                    </a:lnTo>
                    <a:lnTo>
                      <a:pt x="104" y="132"/>
                    </a:lnTo>
                    <a:lnTo>
                      <a:pt x="102" y="114"/>
                    </a:lnTo>
                    <a:lnTo>
                      <a:pt x="99" y="104"/>
                    </a:lnTo>
                    <a:lnTo>
                      <a:pt x="98" y="100"/>
                    </a:lnTo>
                    <a:lnTo>
                      <a:pt x="97" y="98"/>
                    </a:lnTo>
                    <a:lnTo>
                      <a:pt x="96" y="98"/>
                    </a:lnTo>
                    <a:lnTo>
                      <a:pt x="95" y="98"/>
                    </a:lnTo>
                    <a:lnTo>
                      <a:pt x="95" y="99"/>
                    </a:lnTo>
                    <a:lnTo>
                      <a:pt x="94" y="108"/>
                    </a:lnTo>
                    <a:lnTo>
                      <a:pt x="94" y="116"/>
                    </a:lnTo>
                    <a:lnTo>
                      <a:pt x="94" y="126"/>
                    </a:lnTo>
                    <a:lnTo>
                      <a:pt x="92" y="135"/>
                    </a:lnTo>
                    <a:lnTo>
                      <a:pt x="90" y="135"/>
                    </a:lnTo>
                    <a:lnTo>
                      <a:pt x="88" y="135"/>
                    </a:lnTo>
                    <a:lnTo>
                      <a:pt x="86" y="136"/>
                    </a:lnTo>
                    <a:lnTo>
                      <a:pt x="83" y="136"/>
                    </a:lnTo>
                    <a:lnTo>
                      <a:pt x="83" y="128"/>
                    </a:lnTo>
                    <a:lnTo>
                      <a:pt x="83" y="119"/>
                    </a:lnTo>
                    <a:lnTo>
                      <a:pt x="82" y="111"/>
                    </a:lnTo>
                    <a:lnTo>
                      <a:pt x="82" y="103"/>
                    </a:lnTo>
                    <a:lnTo>
                      <a:pt x="81" y="103"/>
                    </a:lnTo>
                    <a:lnTo>
                      <a:pt x="80" y="103"/>
                    </a:lnTo>
                    <a:lnTo>
                      <a:pt x="77" y="103"/>
                    </a:lnTo>
                    <a:lnTo>
                      <a:pt x="76" y="104"/>
                    </a:lnTo>
                    <a:lnTo>
                      <a:pt x="76" y="112"/>
                    </a:lnTo>
                    <a:lnTo>
                      <a:pt x="76" y="119"/>
                    </a:lnTo>
                    <a:lnTo>
                      <a:pt x="75" y="127"/>
                    </a:lnTo>
                    <a:lnTo>
                      <a:pt x="75" y="135"/>
                    </a:lnTo>
                    <a:lnTo>
                      <a:pt x="74" y="136"/>
                    </a:lnTo>
                    <a:lnTo>
                      <a:pt x="72" y="136"/>
                    </a:lnTo>
                    <a:lnTo>
                      <a:pt x="68" y="136"/>
                    </a:lnTo>
                    <a:lnTo>
                      <a:pt x="61" y="137"/>
                    </a:lnTo>
                    <a:lnTo>
                      <a:pt x="61" y="130"/>
                    </a:lnTo>
                    <a:lnTo>
                      <a:pt x="61" y="122"/>
                    </a:lnTo>
                    <a:lnTo>
                      <a:pt x="61" y="115"/>
                    </a:lnTo>
                    <a:lnTo>
                      <a:pt x="60" y="108"/>
                    </a:lnTo>
                    <a:lnTo>
                      <a:pt x="59" y="107"/>
                    </a:lnTo>
                    <a:lnTo>
                      <a:pt x="57" y="107"/>
                    </a:lnTo>
                    <a:lnTo>
                      <a:pt x="56" y="107"/>
                    </a:lnTo>
                    <a:lnTo>
                      <a:pt x="54" y="107"/>
                    </a:lnTo>
                    <a:lnTo>
                      <a:pt x="53" y="114"/>
                    </a:lnTo>
                    <a:lnTo>
                      <a:pt x="53" y="121"/>
                    </a:lnTo>
                    <a:lnTo>
                      <a:pt x="53" y="129"/>
                    </a:lnTo>
                    <a:lnTo>
                      <a:pt x="52" y="136"/>
                    </a:lnTo>
                    <a:lnTo>
                      <a:pt x="51" y="136"/>
                    </a:lnTo>
                    <a:lnTo>
                      <a:pt x="50" y="136"/>
                    </a:lnTo>
                    <a:lnTo>
                      <a:pt x="49" y="136"/>
                    </a:lnTo>
                    <a:lnTo>
                      <a:pt x="47" y="136"/>
                    </a:lnTo>
                    <a:close/>
                  </a:path>
                </a:pathLst>
              </a:custGeom>
              <a:solidFill>
                <a:schemeClr val="tx1"/>
              </a:solidFill>
              <a:ln w="9525">
                <a:noFill/>
                <a:round/>
                <a:headEnd/>
                <a:tailEnd/>
              </a:ln>
            </p:spPr>
            <p:txBody>
              <a:bodyPr/>
              <a:lstStyle/>
              <a:p>
                <a:endParaRPr lang="da-DK"/>
              </a:p>
            </p:txBody>
          </p:sp>
          <p:sp>
            <p:nvSpPr>
              <p:cNvPr id="136524" name="Freeform 123"/>
              <p:cNvSpPr>
                <a:spLocks/>
              </p:cNvSpPr>
              <p:nvPr/>
            </p:nvSpPr>
            <p:spPr bwMode="auto">
              <a:xfrm>
                <a:off x="1775" y="3270"/>
                <a:ext cx="48" cy="38"/>
              </a:xfrm>
              <a:custGeom>
                <a:avLst/>
                <a:gdLst>
                  <a:gd name="T0" fmla="*/ 5 w 96"/>
                  <a:gd name="T1" fmla="*/ 10 h 76"/>
                  <a:gd name="T2" fmla="*/ 5 w 96"/>
                  <a:gd name="T3" fmla="*/ 10 h 76"/>
                  <a:gd name="T4" fmla="*/ 3 w 96"/>
                  <a:gd name="T5" fmla="*/ 10 h 76"/>
                  <a:gd name="T6" fmla="*/ 3 w 96"/>
                  <a:gd name="T7" fmla="*/ 9 h 76"/>
                  <a:gd name="T8" fmla="*/ 3 w 96"/>
                  <a:gd name="T9" fmla="*/ 9 h 76"/>
                  <a:gd name="T10" fmla="*/ 3 w 96"/>
                  <a:gd name="T11" fmla="*/ 9 h 76"/>
                  <a:gd name="T12" fmla="*/ 2 w 96"/>
                  <a:gd name="T13" fmla="*/ 9 h 76"/>
                  <a:gd name="T14" fmla="*/ 2 w 96"/>
                  <a:gd name="T15" fmla="*/ 9 h 76"/>
                  <a:gd name="T16" fmla="*/ 1 w 96"/>
                  <a:gd name="T17" fmla="*/ 7 h 76"/>
                  <a:gd name="T18" fmla="*/ 1 w 96"/>
                  <a:gd name="T19" fmla="*/ 6 h 76"/>
                  <a:gd name="T20" fmla="*/ 1 w 96"/>
                  <a:gd name="T21" fmla="*/ 5 h 76"/>
                  <a:gd name="T22" fmla="*/ 0 w 96"/>
                  <a:gd name="T23" fmla="*/ 2 h 76"/>
                  <a:gd name="T24" fmla="*/ 0 w 96"/>
                  <a:gd name="T25" fmla="*/ 1 h 76"/>
                  <a:gd name="T26" fmla="*/ 1 w 96"/>
                  <a:gd name="T27" fmla="*/ 1 h 76"/>
                  <a:gd name="T28" fmla="*/ 2 w 96"/>
                  <a:gd name="T29" fmla="*/ 1 h 76"/>
                  <a:gd name="T30" fmla="*/ 3 w 96"/>
                  <a:gd name="T31" fmla="*/ 1 h 76"/>
                  <a:gd name="T32" fmla="*/ 3 w 96"/>
                  <a:gd name="T33" fmla="*/ 1 h 76"/>
                  <a:gd name="T34" fmla="*/ 3 w 96"/>
                  <a:gd name="T35" fmla="*/ 1 h 76"/>
                  <a:gd name="T36" fmla="*/ 5 w 96"/>
                  <a:gd name="T37" fmla="*/ 1 h 76"/>
                  <a:gd name="T38" fmla="*/ 5 w 96"/>
                  <a:gd name="T39" fmla="*/ 1 h 76"/>
                  <a:gd name="T40" fmla="*/ 6 w 96"/>
                  <a:gd name="T41" fmla="*/ 0 h 76"/>
                  <a:gd name="T42" fmla="*/ 6 w 96"/>
                  <a:gd name="T43" fmla="*/ 1 h 76"/>
                  <a:gd name="T44" fmla="*/ 6 w 96"/>
                  <a:gd name="T45" fmla="*/ 2 h 76"/>
                  <a:gd name="T46" fmla="*/ 7 w 96"/>
                  <a:gd name="T47" fmla="*/ 5 h 76"/>
                  <a:gd name="T48" fmla="*/ 7 w 96"/>
                  <a:gd name="T49" fmla="*/ 6 h 76"/>
                  <a:gd name="T50" fmla="*/ 8 w 96"/>
                  <a:gd name="T51" fmla="*/ 6 h 76"/>
                  <a:gd name="T52" fmla="*/ 9 w 96"/>
                  <a:gd name="T53" fmla="*/ 6 h 76"/>
                  <a:gd name="T54" fmla="*/ 9 w 96"/>
                  <a:gd name="T55" fmla="*/ 6 h 76"/>
                  <a:gd name="T56" fmla="*/ 10 w 96"/>
                  <a:gd name="T57" fmla="*/ 7 h 76"/>
                  <a:gd name="T58" fmla="*/ 11 w 96"/>
                  <a:gd name="T59" fmla="*/ 7 h 76"/>
                  <a:gd name="T60" fmla="*/ 11 w 96"/>
                  <a:gd name="T61" fmla="*/ 7 h 76"/>
                  <a:gd name="T62" fmla="*/ 12 w 96"/>
                  <a:gd name="T63" fmla="*/ 9 h 76"/>
                  <a:gd name="T64" fmla="*/ 12 w 96"/>
                  <a:gd name="T65" fmla="*/ 9 h 76"/>
                  <a:gd name="T66" fmla="*/ 12 w 96"/>
                  <a:gd name="T67" fmla="*/ 9 h 76"/>
                  <a:gd name="T68" fmla="*/ 11 w 96"/>
                  <a:gd name="T69" fmla="*/ 9 h 76"/>
                  <a:gd name="T70" fmla="*/ 10 w 96"/>
                  <a:gd name="T71" fmla="*/ 10 h 76"/>
                  <a:gd name="T72" fmla="*/ 9 w 96"/>
                  <a:gd name="T73" fmla="*/ 10 h 76"/>
                  <a:gd name="T74" fmla="*/ 7 w 96"/>
                  <a:gd name="T75" fmla="*/ 10 h 76"/>
                  <a:gd name="T76" fmla="*/ 6 w 96"/>
                  <a:gd name="T77" fmla="*/ 10 h 76"/>
                  <a:gd name="T78" fmla="*/ 6 w 96"/>
                  <a:gd name="T79" fmla="*/ 10 h 76"/>
                  <a:gd name="T80" fmla="*/ 5 w 96"/>
                  <a:gd name="T81" fmla="*/ 10 h 76"/>
                  <a:gd name="T82" fmla="*/ 5 w 96"/>
                  <a:gd name="T83" fmla="*/ 10 h 76"/>
                  <a:gd name="T84" fmla="*/ 5 w 96"/>
                  <a:gd name="T85" fmla="*/ 10 h 76"/>
                  <a:gd name="T86" fmla="*/ 5 w 96"/>
                  <a:gd name="T87" fmla="*/ 10 h 76"/>
                  <a:gd name="T88" fmla="*/ 5 w 96"/>
                  <a:gd name="T89" fmla="*/ 10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
                  <a:gd name="T136" fmla="*/ 0 h 76"/>
                  <a:gd name="T137" fmla="*/ 96 w 96"/>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 h="76">
                    <a:moveTo>
                      <a:pt x="38" y="76"/>
                    </a:moveTo>
                    <a:lnTo>
                      <a:pt x="33" y="75"/>
                    </a:lnTo>
                    <a:lnTo>
                      <a:pt x="30" y="73"/>
                    </a:lnTo>
                    <a:lnTo>
                      <a:pt x="28" y="72"/>
                    </a:lnTo>
                    <a:lnTo>
                      <a:pt x="24" y="71"/>
                    </a:lnTo>
                    <a:lnTo>
                      <a:pt x="21" y="70"/>
                    </a:lnTo>
                    <a:lnTo>
                      <a:pt x="16" y="68"/>
                    </a:lnTo>
                    <a:lnTo>
                      <a:pt x="10" y="65"/>
                    </a:lnTo>
                    <a:lnTo>
                      <a:pt x="3" y="62"/>
                    </a:lnTo>
                    <a:lnTo>
                      <a:pt x="2" y="48"/>
                    </a:lnTo>
                    <a:lnTo>
                      <a:pt x="1" y="33"/>
                    </a:lnTo>
                    <a:lnTo>
                      <a:pt x="0" y="18"/>
                    </a:lnTo>
                    <a:lnTo>
                      <a:pt x="0" y="8"/>
                    </a:lnTo>
                    <a:lnTo>
                      <a:pt x="8" y="5"/>
                    </a:lnTo>
                    <a:lnTo>
                      <a:pt x="15" y="4"/>
                    </a:lnTo>
                    <a:lnTo>
                      <a:pt x="21" y="3"/>
                    </a:lnTo>
                    <a:lnTo>
                      <a:pt x="25" y="2"/>
                    </a:lnTo>
                    <a:lnTo>
                      <a:pt x="30" y="2"/>
                    </a:lnTo>
                    <a:lnTo>
                      <a:pt x="34" y="1"/>
                    </a:lnTo>
                    <a:lnTo>
                      <a:pt x="40" y="1"/>
                    </a:lnTo>
                    <a:lnTo>
                      <a:pt x="48" y="0"/>
                    </a:lnTo>
                    <a:lnTo>
                      <a:pt x="52" y="11"/>
                    </a:lnTo>
                    <a:lnTo>
                      <a:pt x="55" y="23"/>
                    </a:lnTo>
                    <a:lnTo>
                      <a:pt x="59" y="37"/>
                    </a:lnTo>
                    <a:lnTo>
                      <a:pt x="60" y="50"/>
                    </a:lnTo>
                    <a:lnTo>
                      <a:pt x="64" y="52"/>
                    </a:lnTo>
                    <a:lnTo>
                      <a:pt x="69" y="54"/>
                    </a:lnTo>
                    <a:lnTo>
                      <a:pt x="72" y="55"/>
                    </a:lnTo>
                    <a:lnTo>
                      <a:pt x="77" y="57"/>
                    </a:lnTo>
                    <a:lnTo>
                      <a:pt x="82" y="60"/>
                    </a:lnTo>
                    <a:lnTo>
                      <a:pt x="86" y="63"/>
                    </a:lnTo>
                    <a:lnTo>
                      <a:pt x="91" y="67"/>
                    </a:lnTo>
                    <a:lnTo>
                      <a:pt x="96" y="70"/>
                    </a:lnTo>
                    <a:lnTo>
                      <a:pt x="92" y="71"/>
                    </a:lnTo>
                    <a:lnTo>
                      <a:pt x="85" y="72"/>
                    </a:lnTo>
                    <a:lnTo>
                      <a:pt x="77" y="73"/>
                    </a:lnTo>
                    <a:lnTo>
                      <a:pt x="67" y="75"/>
                    </a:lnTo>
                    <a:lnTo>
                      <a:pt x="58" y="75"/>
                    </a:lnTo>
                    <a:lnTo>
                      <a:pt x="48" y="76"/>
                    </a:lnTo>
                    <a:lnTo>
                      <a:pt x="41" y="76"/>
                    </a:lnTo>
                    <a:lnTo>
                      <a:pt x="38" y="76"/>
                    </a:lnTo>
                    <a:close/>
                  </a:path>
                </a:pathLst>
              </a:custGeom>
              <a:solidFill>
                <a:srgbClr val="663333"/>
              </a:solidFill>
              <a:ln w="9525">
                <a:noFill/>
                <a:round/>
                <a:headEnd/>
                <a:tailEnd/>
              </a:ln>
            </p:spPr>
            <p:txBody>
              <a:bodyPr/>
              <a:lstStyle/>
              <a:p>
                <a:endParaRPr lang="da-DK"/>
              </a:p>
            </p:txBody>
          </p:sp>
          <p:sp>
            <p:nvSpPr>
              <p:cNvPr id="136525" name="Freeform 124"/>
              <p:cNvSpPr>
                <a:spLocks/>
              </p:cNvSpPr>
              <p:nvPr/>
            </p:nvSpPr>
            <p:spPr bwMode="auto">
              <a:xfrm>
                <a:off x="1810" y="3269"/>
                <a:ext cx="17" cy="28"/>
              </a:xfrm>
              <a:custGeom>
                <a:avLst/>
                <a:gdLst>
                  <a:gd name="T0" fmla="*/ 2 w 35"/>
                  <a:gd name="T1" fmla="*/ 7 h 57"/>
                  <a:gd name="T2" fmla="*/ 1 w 35"/>
                  <a:gd name="T3" fmla="*/ 5 h 57"/>
                  <a:gd name="T4" fmla="*/ 0 w 35"/>
                  <a:gd name="T5" fmla="*/ 3 h 57"/>
                  <a:gd name="T6" fmla="*/ 0 w 35"/>
                  <a:gd name="T7" fmla="*/ 1 h 57"/>
                  <a:gd name="T8" fmla="*/ 0 w 35"/>
                  <a:gd name="T9" fmla="*/ 0 h 57"/>
                  <a:gd name="T10" fmla="*/ 0 w 35"/>
                  <a:gd name="T11" fmla="*/ 0 h 57"/>
                  <a:gd name="T12" fmla="*/ 0 w 35"/>
                  <a:gd name="T13" fmla="*/ 0 h 57"/>
                  <a:gd name="T14" fmla="*/ 0 w 35"/>
                  <a:gd name="T15" fmla="*/ 0 h 57"/>
                  <a:gd name="T16" fmla="*/ 0 w 35"/>
                  <a:gd name="T17" fmla="*/ 0 h 57"/>
                  <a:gd name="T18" fmla="*/ 1 w 35"/>
                  <a:gd name="T19" fmla="*/ 1 h 57"/>
                  <a:gd name="T20" fmla="*/ 2 w 35"/>
                  <a:gd name="T21" fmla="*/ 2 h 57"/>
                  <a:gd name="T22" fmla="*/ 3 w 35"/>
                  <a:gd name="T23" fmla="*/ 3 h 57"/>
                  <a:gd name="T24" fmla="*/ 4 w 35"/>
                  <a:gd name="T25" fmla="*/ 5 h 57"/>
                  <a:gd name="T26" fmla="*/ 3 w 35"/>
                  <a:gd name="T27" fmla="*/ 5 h 57"/>
                  <a:gd name="T28" fmla="*/ 3 w 35"/>
                  <a:gd name="T29" fmla="*/ 5 h 57"/>
                  <a:gd name="T30" fmla="*/ 3 w 35"/>
                  <a:gd name="T31" fmla="*/ 6 h 57"/>
                  <a:gd name="T32" fmla="*/ 3 w 35"/>
                  <a:gd name="T33" fmla="*/ 7 h 57"/>
                  <a:gd name="T34" fmla="*/ 3 w 35"/>
                  <a:gd name="T35" fmla="*/ 7 h 57"/>
                  <a:gd name="T36" fmla="*/ 3 w 35"/>
                  <a:gd name="T37" fmla="*/ 7 h 57"/>
                  <a:gd name="T38" fmla="*/ 3 w 35"/>
                  <a:gd name="T39" fmla="*/ 7 h 57"/>
                  <a:gd name="T40" fmla="*/ 2 w 35"/>
                  <a:gd name="T41" fmla="*/ 7 h 57"/>
                  <a:gd name="T42" fmla="*/ 2 w 35"/>
                  <a:gd name="T43" fmla="*/ 7 h 57"/>
                  <a:gd name="T44" fmla="*/ 2 w 35"/>
                  <a:gd name="T45" fmla="*/ 7 h 57"/>
                  <a:gd name="T46" fmla="*/ 2 w 35"/>
                  <a:gd name="T47" fmla="*/ 7 h 57"/>
                  <a:gd name="T48" fmla="*/ 2 w 35"/>
                  <a:gd name="T49" fmla="*/ 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57"/>
                  <a:gd name="T77" fmla="*/ 35 w 35"/>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57">
                    <a:moveTo>
                      <a:pt x="23" y="57"/>
                    </a:moveTo>
                    <a:lnTo>
                      <a:pt x="13" y="47"/>
                    </a:lnTo>
                    <a:lnTo>
                      <a:pt x="5" y="29"/>
                    </a:lnTo>
                    <a:lnTo>
                      <a:pt x="0" y="12"/>
                    </a:lnTo>
                    <a:lnTo>
                      <a:pt x="0" y="0"/>
                    </a:lnTo>
                    <a:lnTo>
                      <a:pt x="2" y="0"/>
                    </a:lnTo>
                    <a:lnTo>
                      <a:pt x="4" y="0"/>
                    </a:lnTo>
                    <a:lnTo>
                      <a:pt x="6" y="0"/>
                    </a:lnTo>
                    <a:lnTo>
                      <a:pt x="7" y="0"/>
                    </a:lnTo>
                    <a:lnTo>
                      <a:pt x="14" y="13"/>
                    </a:lnTo>
                    <a:lnTo>
                      <a:pt x="20" y="21"/>
                    </a:lnTo>
                    <a:lnTo>
                      <a:pt x="26" y="29"/>
                    </a:lnTo>
                    <a:lnTo>
                      <a:pt x="35" y="41"/>
                    </a:lnTo>
                    <a:lnTo>
                      <a:pt x="31" y="44"/>
                    </a:lnTo>
                    <a:lnTo>
                      <a:pt x="29" y="47"/>
                    </a:lnTo>
                    <a:lnTo>
                      <a:pt x="29" y="51"/>
                    </a:lnTo>
                    <a:lnTo>
                      <a:pt x="29" y="57"/>
                    </a:lnTo>
                    <a:lnTo>
                      <a:pt x="28" y="57"/>
                    </a:lnTo>
                    <a:lnTo>
                      <a:pt x="27" y="57"/>
                    </a:lnTo>
                    <a:lnTo>
                      <a:pt x="24" y="57"/>
                    </a:lnTo>
                    <a:lnTo>
                      <a:pt x="23" y="57"/>
                    </a:lnTo>
                    <a:close/>
                  </a:path>
                </a:pathLst>
              </a:custGeom>
              <a:solidFill>
                <a:srgbClr val="663333"/>
              </a:solidFill>
              <a:ln w="9525">
                <a:noFill/>
                <a:round/>
                <a:headEnd/>
                <a:tailEnd/>
              </a:ln>
            </p:spPr>
            <p:txBody>
              <a:bodyPr/>
              <a:lstStyle/>
              <a:p>
                <a:endParaRPr lang="da-DK"/>
              </a:p>
            </p:txBody>
          </p:sp>
          <p:sp>
            <p:nvSpPr>
              <p:cNvPr id="136526" name="Freeform 125"/>
              <p:cNvSpPr>
                <a:spLocks/>
              </p:cNvSpPr>
              <p:nvPr/>
            </p:nvSpPr>
            <p:spPr bwMode="auto">
              <a:xfrm>
                <a:off x="1563" y="3272"/>
                <a:ext cx="22" cy="24"/>
              </a:xfrm>
              <a:custGeom>
                <a:avLst/>
                <a:gdLst>
                  <a:gd name="T0" fmla="*/ 1 w 45"/>
                  <a:gd name="T1" fmla="*/ 6 h 49"/>
                  <a:gd name="T2" fmla="*/ 0 w 45"/>
                  <a:gd name="T3" fmla="*/ 2 h 49"/>
                  <a:gd name="T4" fmla="*/ 0 w 45"/>
                  <a:gd name="T5" fmla="*/ 0 h 49"/>
                  <a:gd name="T6" fmla="*/ 0 w 45"/>
                  <a:gd name="T7" fmla="*/ 0 h 49"/>
                  <a:gd name="T8" fmla="*/ 0 w 45"/>
                  <a:gd name="T9" fmla="*/ 0 h 49"/>
                  <a:gd name="T10" fmla="*/ 0 w 45"/>
                  <a:gd name="T11" fmla="*/ 0 h 49"/>
                  <a:gd name="T12" fmla="*/ 0 w 45"/>
                  <a:gd name="T13" fmla="*/ 0 h 49"/>
                  <a:gd name="T14" fmla="*/ 1 w 45"/>
                  <a:gd name="T15" fmla="*/ 0 h 49"/>
                  <a:gd name="T16" fmla="*/ 1 w 45"/>
                  <a:gd name="T17" fmla="*/ 0 h 49"/>
                  <a:gd name="T18" fmla="*/ 2 w 45"/>
                  <a:gd name="T19" fmla="*/ 0 h 49"/>
                  <a:gd name="T20" fmla="*/ 2 w 45"/>
                  <a:gd name="T21" fmla="*/ 0 h 49"/>
                  <a:gd name="T22" fmla="*/ 3 w 45"/>
                  <a:gd name="T23" fmla="*/ 0 h 49"/>
                  <a:gd name="T24" fmla="*/ 4 w 45"/>
                  <a:gd name="T25" fmla="*/ 0 h 49"/>
                  <a:gd name="T26" fmla="*/ 5 w 45"/>
                  <a:gd name="T27" fmla="*/ 1 h 49"/>
                  <a:gd name="T28" fmla="*/ 5 w 45"/>
                  <a:gd name="T29" fmla="*/ 3 h 49"/>
                  <a:gd name="T30" fmla="*/ 5 w 45"/>
                  <a:gd name="T31" fmla="*/ 4 h 49"/>
                  <a:gd name="T32" fmla="*/ 5 w 45"/>
                  <a:gd name="T33" fmla="*/ 4 h 49"/>
                  <a:gd name="T34" fmla="*/ 4 w 45"/>
                  <a:gd name="T35" fmla="*/ 5 h 49"/>
                  <a:gd name="T36" fmla="*/ 4 w 45"/>
                  <a:gd name="T37" fmla="*/ 5 h 49"/>
                  <a:gd name="T38" fmla="*/ 3 w 45"/>
                  <a:gd name="T39" fmla="*/ 6 h 49"/>
                  <a:gd name="T40" fmla="*/ 1 w 45"/>
                  <a:gd name="T41" fmla="*/ 6 h 49"/>
                  <a:gd name="T42" fmla="*/ 1 w 45"/>
                  <a:gd name="T43" fmla="*/ 6 h 49"/>
                  <a:gd name="T44" fmla="*/ 1 w 45"/>
                  <a:gd name="T45" fmla="*/ 6 h 49"/>
                  <a:gd name="T46" fmla="*/ 1 w 45"/>
                  <a:gd name="T47" fmla="*/ 6 h 49"/>
                  <a:gd name="T48" fmla="*/ 1 w 45"/>
                  <a:gd name="T49" fmla="*/ 6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9"/>
                  <a:gd name="T77" fmla="*/ 45 w 45"/>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9">
                    <a:moveTo>
                      <a:pt x="15" y="49"/>
                    </a:moveTo>
                    <a:lnTo>
                      <a:pt x="6" y="21"/>
                    </a:lnTo>
                    <a:lnTo>
                      <a:pt x="1" y="7"/>
                    </a:lnTo>
                    <a:lnTo>
                      <a:pt x="0" y="1"/>
                    </a:lnTo>
                    <a:lnTo>
                      <a:pt x="0" y="0"/>
                    </a:lnTo>
                    <a:lnTo>
                      <a:pt x="3" y="1"/>
                    </a:lnTo>
                    <a:lnTo>
                      <a:pt x="6" y="1"/>
                    </a:lnTo>
                    <a:lnTo>
                      <a:pt x="8" y="3"/>
                    </a:lnTo>
                    <a:lnTo>
                      <a:pt x="11" y="3"/>
                    </a:lnTo>
                    <a:lnTo>
                      <a:pt x="16" y="3"/>
                    </a:lnTo>
                    <a:lnTo>
                      <a:pt x="21" y="3"/>
                    </a:lnTo>
                    <a:lnTo>
                      <a:pt x="29" y="4"/>
                    </a:lnTo>
                    <a:lnTo>
                      <a:pt x="38" y="4"/>
                    </a:lnTo>
                    <a:lnTo>
                      <a:pt x="42" y="15"/>
                    </a:lnTo>
                    <a:lnTo>
                      <a:pt x="45" y="25"/>
                    </a:lnTo>
                    <a:lnTo>
                      <a:pt x="45" y="33"/>
                    </a:lnTo>
                    <a:lnTo>
                      <a:pt x="44" y="38"/>
                    </a:lnTo>
                    <a:lnTo>
                      <a:pt x="39" y="43"/>
                    </a:lnTo>
                    <a:lnTo>
                      <a:pt x="33" y="46"/>
                    </a:lnTo>
                    <a:lnTo>
                      <a:pt x="25" y="49"/>
                    </a:lnTo>
                    <a:lnTo>
                      <a:pt x="15" y="49"/>
                    </a:lnTo>
                    <a:close/>
                  </a:path>
                </a:pathLst>
              </a:custGeom>
              <a:solidFill>
                <a:schemeClr val="bg1"/>
              </a:solidFill>
              <a:ln w="9525">
                <a:noFill/>
                <a:round/>
                <a:headEnd/>
                <a:tailEnd/>
              </a:ln>
            </p:spPr>
            <p:txBody>
              <a:bodyPr/>
              <a:lstStyle/>
              <a:p>
                <a:endParaRPr lang="da-DK"/>
              </a:p>
            </p:txBody>
          </p:sp>
          <p:sp>
            <p:nvSpPr>
              <p:cNvPr id="136527" name="Freeform 126"/>
              <p:cNvSpPr>
                <a:spLocks/>
              </p:cNvSpPr>
              <p:nvPr/>
            </p:nvSpPr>
            <p:spPr bwMode="auto">
              <a:xfrm>
                <a:off x="2195" y="3256"/>
                <a:ext cx="20" cy="38"/>
              </a:xfrm>
              <a:custGeom>
                <a:avLst/>
                <a:gdLst>
                  <a:gd name="T0" fmla="*/ 4 w 39"/>
                  <a:gd name="T1" fmla="*/ 10 h 76"/>
                  <a:gd name="T2" fmla="*/ 4 w 39"/>
                  <a:gd name="T3" fmla="*/ 9 h 76"/>
                  <a:gd name="T4" fmla="*/ 3 w 39"/>
                  <a:gd name="T5" fmla="*/ 7 h 76"/>
                  <a:gd name="T6" fmla="*/ 2 w 39"/>
                  <a:gd name="T7" fmla="*/ 5 h 76"/>
                  <a:gd name="T8" fmla="*/ 2 w 39"/>
                  <a:gd name="T9" fmla="*/ 5 h 76"/>
                  <a:gd name="T10" fmla="*/ 1 w 39"/>
                  <a:gd name="T11" fmla="*/ 3 h 76"/>
                  <a:gd name="T12" fmla="*/ 1 w 39"/>
                  <a:gd name="T13" fmla="*/ 1 h 76"/>
                  <a:gd name="T14" fmla="*/ 0 w 39"/>
                  <a:gd name="T15" fmla="*/ 1 h 76"/>
                  <a:gd name="T16" fmla="*/ 0 w 39"/>
                  <a:gd name="T17" fmla="*/ 0 h 76"/>
                  <a:gd name="T18" fmla="*/ 1 w 39"/>
                  <a:gd name="T19" fmla="*/ 0 h 76"/>
                  <a:gd name="T20" fmla="*/ 1 w 39"/>
                  <a:gd name="T21" fmla="*/ 0 h 76"/>
                  <a:gd name="T22" fmla="*/ 1 w 39"/>
                  <a:gd name="T23" fmla="*/ 0 h 76"/>
                  <a:gd name="T24" fmla="*/ 2 w 39"/>
                  <a:gd name="T25" fmla="*/ 0 h 76"/>
                  <a:gd name="T26" fmla="*/ 2 w 39"/>
                  <a:gd name="T27" fmla="*/ 1 h 76"/>
                  <a:gd name="T28" fmla="*/ 2 w 39"/>
                  <a:gd name="T29" fmla="*/ 1 h 76"/>
                  <a:gd name="T30" fmla="*/ 3 w 39"/>
                  <a:gd name="T31" fmla="*/ 2 h 76"/>
                  <a:gd name="T32" fmla="*/ 4 w 39"/>
                  <a:gd name="T33" fmla="*/ 5 h 76"/>
                  <a:gd name="T34" fmla="*/ 4 w 39"/>
                  <a:gd name="T35" fmla="*/ 6 h 76"/>
                  <a:gd name="T36" fmla="*/ 5 w 39"/>
                  <a:gd name="T37" fmla="*/ 7 h 76"/>
                  <a:gd name="T38" fmla="*/ 5 w 39"/>
                  <a:gd name="T39" fmla="*/ 9 h 76"/>
                  <a:gd name="T40" fmla="*/ 5 w 39"/>
                  <a:gd name="T41" fmla="*/ 10 h 76"/>
                  <a:gd name="T42" fmla="*/ 5 w 39"/>
                  <a:gd name="T43" fmla="*/ 10 h 76"/>
                  <a:gd name="T44" fmla="*/ 5 w 39"/>
                  <a:gd name="T45" fmla="*/ 10 h 76"/>
                  <a:gd name="T46" fmla="*/ 5 w 39"/>
                  <a:gd name="T47" fmla="*/ 10 h 76"/>
                  <a:gd name="T48" fmla="*/ 4 w 39"/>
                  <a:gd name="T49" fmla="*/ 10 h 76"/>
                  <a:gd name="T50" fmla="*/ 4 w 39"/>
                  <a:gd name="T51" fmla="*/ 10 h 76"/>
                  <a:gd name="T52" fmla="*/ 4 w 39"/>
                  <a:gd name="T53" fmla="*/ 10 h 76"/>
                  <a:gd name="T54" fmla="*/ 4 w 39"/>
                  <a:gd name="T55" fmla="*/ 10 h 76"/>
                  <a:gd name="T56" fmla="*/ 4 w 39"/>
                  <a:gd name="T57" fmla="*/ 10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
                  <a:gd name="T88" fmla="*/ 0 h 76"/>
                  <a:gd name="T89" fmla="*/ 39 w 39"/>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 h="76">
                    <a:moveTo>
                      <a:pt x="31" y="76"/>
                    </a:moveTo>
                    <a:lnTo>
                      <a:pt x="26" y="68"/>
                    </a:lnTo>
                    <a:lnTo>
                      <a:pt x="22" y="59"/>
                    </a:lnTo>
                    <a:lnTo>
                      <a:pt x="16" y="47"/>
                    </a:lnTo>
                    <a:lnTo>
                      <a:pt x="10" y="36"/>
                    </a:lnTo>
                    <a:lnTo>
                      <a:pt x="6" y="24"/>
                    </a:lnTo>
                    <a:lnTo>
                      <a:pt x="1" y="14"/>
                    </a:lnTo>
                    <a:lnTo>
                      <a:pt x="0" y="6"/>
                    </a:lnTo>
                    <a:lnTo>
                      <a:pt x="0" y="0"/>
                    </a:lnTo>
                    <a:lnTo>
                      <a:pt x="2" y="0"/>
                    </a:lnTo>
                    <a:lnTo>
                      <a:pt x="5" y="0"/>
                    </a:lnTo>
                    <a:lnTo>
                      <a:pt x="7" y="0"/>
                    </a:lnTo>
                    <a:lnTo>
                      <a:pt x="9" y="0"/>
                    </a:lnTo>
                    <a:lnTo>
                      <a:pt x="10" y="4"/>
                    </a:lnTo>
                    <a:lnTo>
                      <a:pt x="15" y="12"/>
                    </a:lnTo>
                    <a:lnTo>
                      <a:pt x="21" y="23"/>
                    </a:lnTo>
                    <a:lnTo>
                      <a:pt x="26" y="36"/>
                    </a:lnTo>
                    <a:lnTo>
                      <a:pt x="32" y="50"/>
                    </a:lnTo>
                    <a:lnTo>
                      <a:pt x="37" y="61"/>
                    </a:lnTo>
                    <a:lnTo>
                      <a:pt x="39" y="72"/>
                    </a:lnTo>
                    <a:lnTo>
                      <a:pt x="39" y="76"/>
                    </a:lnTo>
                    <a:lnTo>
                      <a:pt x="37" y="76"/>
                    </a:lnTo>
                    <a:lnTo>
                      <a:pt x="36" y="76"/>
                    </a:lnTo>
                    <a:lnTo>
                      <a:pt x="33" y="76"/>
                    </a:lnTo>
                    <a:lnTo>
                      <a:pt x="31" y="76"/>
                    </a:lnTo>
                    <a:close/>
                  </a:path>
                </a:pathLst>
              </a:custGeom>
              <a:solidFill>
                <a:srgbClr val="000000"/>
              </a:solidFill>
              <a:ln w="9525">
                <a:noFill/>
                <a:round/>
                <a:headEnd/>
                <a:tailEnd/>
              </a:ln>
            </p:spPr>
            <p:txBody>
              <a:bodyPr/>
              <a:lstStyle/>
              <a:p>
                <a:endParaRPr lang="da-DK"/>
              </a:p>
            </p:txBody>
          </p:sp>
          <p:sp>
            <p:nvSpPr>
              <p:cNvPr id="136528" name="Freeform 127"/>
              <p:cNvSpPr>
                <a:spLocks/>
              </p:cNvSpPr>
              <p:nvPr/>
            </p:nvSpPr>
            <p:spPr bwMode="auto">
              <a:xfrm>
                <a:off x="2069" y="3245"/>
                <a:ext cx="16" cy="49"/>
              </a:xfrm>
              <a:custGeom>
                <a:avLst/>
                <a:gdLst>
                  <a:gd name="T0" fmla="*/ 2 w 32"/>
                  <a:gd name="T1" fmla="*/ 12 h 99"/>
                  <a:gd name="T2" fmla="*/ 2 w 32"/>
                  <a:gd name="T3" fmla="*/ 10 h 99"/>
                  <a:gd name="T4" fmla="*/ 1 w 32"/>
                  <a:gd name="T5" fmla="*/ 7 h 99"/>
                  <a:gd name="T6" fmla="*/ 1 w 32"/>
                  <a:gd name="T7" fmla="*/ 4 h 99"/>
                  <a:gd name="T8" fmla="*/ 0 w 32"/>
                  <a:gd name="T9" fmla="*/ 3 h 99"/>
                  <a:gd name="T10" fmla="*/ 1 w 32"/>
                  <a:gd name="T11" fmla="*/ 2 h 99"/>
                  <a:gd name="T12" fmla="*/ 1 w 32"/>
                  <a:gd name="T13" fmla="*/ 1 h 99"/>
                  <a:gd name="T14" fmla="*/ 2 w 32"/>
                  <a:gd name="T15" fmla="*/ 1 h 99"/>
                  <a:gd name="T16" fmla="*/ 3 w 32"/>
                  <a:gd name="T17" fmla="*/ 0 h 99"/>
                  <a:gd name="T18" fmla="*/ 3 w 32"/>
                  <a:gd name="T19" fmla="*/ 0 h 99"/>
                  <a:gd name="T20" fmla="*/ 3 w 32"/>
                  <a:gd name="T21" fmla="*/ 0 h 99"/>
                  <a:gd name="T22" fmla="*/ 3 w 32"/>
                  <a:gd name="T23" fmla="*/ 0 h 99"/>
                  <a:gd name="T24" fmla="*/ 3 w 32"/>
                  <a:gd name="T25" fmla="*/ 0 h 99"/>
                  <a:gd name="T26" fmla="*/ 3 w 32"/>
                  <a:gd name="T27" fmla="*/ 2 h 99"/>
                  <a:gd name="T28" fmla="*/ 3 w 32"/>
                  <a:gd name="T29" fmla="*/ 4 h 99"/>
                  <a:gd name="T30" fmla="*/ 3 w 32"/>
                  <a:gd name="T31" fmla="*/ 6 h 99"/>
                  <a:gd name="T32" fmla="*/ 4 w 32"/>
                  <a:gd name="T33" fmla="*/ 8 h 99"/>
                  <a:gd name="T34" fmla="*/ 3 w 32"/>
                  <a:gd name="T35" fmla="*/ 9 h 99"/>
                  <a:gd name="T36" fmla="*/ 3 w 32"/>
                  <a:gd name="T37" fmla="*/ 11 h 99"/>
                  <a:gd name="T38" fmla="*/ 3 w 32"/>
                  <a:gd name="T39" fmla="*/ 11 h 99"/>
                  <a:gd name="T40" fmla="*/ 3 w 32"/>
                  <a:gd name="T41" fmla="*/ 12 h 99"/>
                  <a:gd name="T42" fmla="*/ 2 w 32"/>
                  <a:gd name="T43" fmla="*/ 12 h 99"/>
                  <a:gd name="T44" fmla="*/ 2 w 32"/>
                  <a:gd name="T45" fmla="*/ 12 h 99"/>
                  <a:gd name="T46" fmla="*/ 2 w 32"/>
                  <a:gd name="T47" fmla="*/ 12 h 99"/>
                  <a:gd name="T48" fmla="*/ 2 w 32"/>
                  <a:gd name="T49" fmla="*/ 12 h 99"/>
                  <a:gd name="T50" fmla="*/ 2 w 32"/>
                  <a:gd name="T51" fmla="*/ 12 h 99"/>
                  <a:gd name="T52" fmla="*/ 2 w 32"/>
                  <a:gd name="T53" fmla="*/ 12 h 99"/>
                  <a:gd name="T54" fmla="*/ 2 w 32"/>
                  <a:gd name="T55" fmla="*/ 12 h 99"/>
                  <a:gd name="T56" fmla="*/ 2 w 32"/>
                  <a:gd name="T57" fmla="*/ 12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
                  <a:gd name="T88" fmla="*/ 0 h 99"/>
                  <a:gd name="T89" fmla="*/ 32 w 32"/>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 h="99">
                    <a:moveTo>
                      <a:pt x="23" y="97"/>
                    </a:moveTo>
                    <a:lnTo>
                      <a:pt x="16" y="80"/>
                    </a:lnTo>
                    <a:lnTo>
                      <a:pt x="8" y="59"/>
                    </a:lnTo>
                    <a:lnTo>
                      <a:pt x="1" y="38"/>
                    </a:lnTo>
                    <a:lnTo>
                      <a:pt x="0" y="25"/>
                    </a:lnTo>
                    <a:lnTo>
                      <a:pt x="8" y="20"/>
                    </a:lnTo>
                    <a:lnTo>
                      <a:pt x="13" y="14"/>
                    </a:lnTo>
                    <a:lnTo>
                      <a:pt x="19" y="8"/>
                    </a:lnTo>
                    <a:lnTo>
                      <a:pt x="24" y="1"/>
                    </a:lnTo>
                    <a:lnTo>
                      <a:pt x="26" y="0"/>
                    </a:lnTo>
                    <a:lnTo>
                      <a:pt x="28" y="0"/>
                    </a:lnTo>
                    <a:lnTo>
                      <a:pt x="30" y="1"/>
                    </a:lnTo>
                    <a:lnTo>
                      <a:pt x="24" y="18"/>
                    </a:lnTo>
                    <a:lnTo>
                      <a:pt x="24" y="33"/>
                    </a:lnTo>
                    <a:lnTo>
                      <a:pt x="26" y="50"/>
                    </a:lnTo>
                    <a:lnTo>
                      <a:pt x="32" y="68"/>
                    </a:lnTo>
                    <a:lnTo>
                      <a:pt x="31" y="78"/>
                    </a:lnTo>
                    <a:lnTo>
                      <a:pt x="28" y="88"/>
                    </a:lnTo>
                    <a:lnTo>
                      <a:pt x="26" y="95"/>
                    </a:lnTo>
                    <a:lnTo>
                      <a:pt x="24" y="99"/>
                    </a:lnTo>
                    <a:lnTo>
                      <a:pt x="23" y="98"/>
                    </a:lnTo>
                    <a:lnTo>
                      <a:pt x="23" y="97"/>
                    </a:lnTo>
                    <a:close/>
                  </a:path>
                </a:pathLst>
              </a:custGeom>
              <a:solidFill>
                <a:srgbClr val="CC99FF"/>
              </a:solidFill>
              <a:ln w="9525">
                <a:noFill/>
                <a:round/>
                <a:headEnd/>
                <a:tailEnd/>
              </a:ln>
            </p:spPr>
            <p:txBody>
              <a:bodyPr/>
              <a:lstStyle/>
              <a:p>
                <a:endParaRPr lang="da-DK"/>
              </a:p>
            </p:txBody>
          </p:sp>
          <p:sp>
            <p:nvSpPr>
              <p:cNvPr id="136529" name="Freeform 128"/>
              <p:cNvSpPr>
                <a:spLocks/>
              </p:cNvSpPr>
              <p:nvPr/>
            </p:nvSpPr>
            <p:spPr bwMode="auto">
              <a:xfrm>
                <a:off x="1447" y="3237"/>
                <a:ext cx="67" cy="50"/>
              </a:xfrm>
              <a:custGeom>
                <a:avLst/>
                <a:gdLst>
                  <a:gd name="T0" fmla="*/ 2 w 134"/>
                  <a:gd name="T1" fmla="*/ 13 h 100"/>
                  <a:gd name="T2" fmla="*/ 2 w 134"/>
                  <a:gd name="T3" fmla="*/ 13 h 100"/>
                  <a:gd name="T4" fmla="*/ 2 w 134"/>
                  <a:gd name="T5" fmla="*/ 13 h 100"/>
                  <a:gd name="T6" fmla="*/ 1 w 134"/>
                  <a:gd name="T7" fmla="*/ 13 h 100"/>
                  <a:gd name="T8" fmla="*/ 1 w 134"/>
                  <a:gd name="T9" fmla="*/ 13 h 100"/>
                  <a:gd name="T10" fmla="*/ 1 w 134"/>
                  <a:gd name="T11" fmla="*/ 11 h 100"/>
                  <a:gd name="T12" fmla="*/ 2 w 134"/>
                  <a:gd name="T13" fmla="*/ 10 h 100"/>
                  <a:gd name="T14" fmla="*/ 3 w 134"/>
                  <a:gd name="T15" fmla="*/ 9 h 100"/>
                  <a:gd name="T16" fmla="*/ 3 w 134"/>
                  <a:gd name="T17" fmla="*/ 6 h 100"/>
                  <a:gd name="T18" fmla="*/ 2 w 134"/>
                  <a:gd name="T19" fmla="*/ 6 h 100"/>
                  <a:gd name="T20" fmla="*/ 1 w 134"/>
                  <a:gd name="T21" fmla="*/ 6 h 100"/>
                  <a:gd name="T22" fmla="*/ 1 w 134"/>
                  <a:gd name="T23" fmla="*/ 6 h 100"/>
                  <a:gd name="T24" fmla="*/ 0 w 134"/>
                  <a:gd name="T25" fmla="*/ 6 h 100"/>
                  <a:gd name="T26" fmla="*/ 1 w 134"/>
                  <a:gd name="T27" fmla="*/ 5 h 100"/>
                  <a:gd name="T28" fmla="*/ 1 w 134"/>
                  <a:gd name="T29" fmla="*/ 3 h 100"/>
                  <a:gd name="T30" fmla="*/ 1 w 134"/>
                  <a:gd name="T31" fmla="*/ 3 h 100"/>
                  <a:gd name="T32" fmla="*/ 2 w 134"/>
                  <a:gd name="T33" fmla="*/ 2 h 100"/>
                  <a:gd name="T34" fmla="*/ 3 w 134"/>
                  <a:gd name="T35" fmla="*/ 2 h 100"/>
                  <a:gd name="T36" fmla="*/ 4 w 134"/>
                  <a:gd name="T37" fmla="*/ 1 h 100"/>
                  <a:gd name="T38" fmla="*/ 5 w 134"/>
                  <a:gd name="T39" fmla="*/ 1 h 100"/>
                  <a:gd name="T40" fmla="*/ 6 w 134"/>
                  <a:gd name="T41" fmla="*/ 0 h 100"/>
                  <a:gd name="T42" fmla="*/ 7 w 134"/>
                  <a:gd name="T43" fmla="*/ 1 h 100"/>
                  <a:gd name="T44" fmla="*/ 9 w 134"/>
                  <a:gd name="T45" fmla="*/ 1 h 100"/>
                  <a:gd name="T46" fmla="*/ 11 w 134"/>
                  <a:gd name="T47" fmla="*/ 2 h 100"/>
                  <a:gd name="T48" fmla="*/ 12 w 134"/>
                  <a:gd name="T49" fmla="*/ 3 h 100"/>
                  <a:gd name="T50" fmla="*/ 14 w 134"/>
                  <a:gd name="T51" fmla="*/ 5 h 100"/>
                  <a:gd name="T52" fmla="*/ 15 w 134"/>
                  <a:gd name="T53" fmla="*/ 6 h 100"/>
                  <a:gd name="T54" fmla="*/ 17 w 134"/>
                  <a:gd name="T55" fmla="*/ 7 h 100"/>
                  <a:gd name="T56" fmla="*/ 17 w 134"/>
                  <a:gd name="T57" fmla="*/ 10 h 100"/>
                  <a:gd name="T58" fmla="*/ 17 w 134"/>
                  <a:gd name="T59" fmla="*/ 10 h 100"/>
                  <a:gd name="T60" fmla="*/ 17 w 134"/>
                  <a:gd name="T61" fmla="*/ 10 h 100"/>
                  <a:gd name="T62" fmla="*/ 17 w 134"/>
                  <a:gd name="T63" fmla="*/ 10 h 100"/>
                  <a:gd name="T64" fmla="*/ 15 w 134"/>
                  <a:gd name="T65" fmla="*/ 10 h 100"/>
                  <a:gd name="T66" fmla="*/ 14 w 134"/>
                  <a:gd name="T67" fmla="*/ 9 h 100"/>
                  <a:gd name="T68" fmla="*/ 13 w 134"/>
                  <a:gd name="T69" fmla="*/ 7 h 100"/>
                  <a:gd name="T70" fmla="*/ 12 w 134"/>
                  <a:gd name="T71" fmla="*/ 7 h 100"/>
                  <a:gd name="T72" fmla="*/ 11 w 134"/>
                  <a:gd name="T73" fmla="*/ 7 h 100"/>
                  <a:gd name="T74" fmla="*/ 10 w 134"/>
                  <a:gd name="T75" fmla="*/ 7 h 100"/>
                  <a:gd name="T76" fmla="*/ 10 w 134"/>
                  <a:gd name="T77" fmla="*/ 9 h 100"/>
                  <a:gd name="T78" fmla="*/ 10 w 134"/>
                  <a:gd name="T79" fmla="*/ 10 h 100"/>
                  <a:gd name="T80" fmla="*/ 11 w 134"/>
                  <a:gd name="T81" fmla="*/ 11 h 100"/>
                  <a:gd name="T82" fmla="*/ 10 w 134"/>
                  <a:gd name="T83" fmla="*/ 12 h 100"/>
                  <a:gd name="T84" fmla="*/ 9 w 134"/>
                  <a:gd name="T85" fmla="*/ 12 h 100"/>
                  <a:gd name="T86" fmla="*/ 7 w 134"/>
                  <a:gd name="T87" fmla="*/ 12 h 100"/>
                  <a:gd name="T88" fmla="*/ 7 w 134"/>
                  <a:gd name="T89" fmla="*/ 13 h 100"/>
                  <a:gd name="T90" fmla="*/ 6 w 134"/>
                  <a:gd name="T91" fmla="*/ 12 h 100"/>
                  <a:gd name="T92" fmla="*/ 5 w 134"/>
                  <a:gd name="T93" fmla="*/ 12 h 100"/>
                  <a:gd name="T94" fmla="*/ 5 w 134"/>
                  <a:gd name="T95" fmla="*/ 12 h 100"/>
                  <a:gd name="T96" fmla="*/ 4 w 134"/>
                  <a:gd name="T97" fmla="*/ 12 h 100"/>
                  <a:gd name="T98" fmla="*/ 4 w 134"/>
                  <a:gd name="T99" fmla="*/ 12 h 100"/>
                  <a:gd name="T100" fmla="*/ 3 w 134"/>
                  <a:gd name="T101" fmla="*/ 13 h 100"/>
                  <a:gd name="T102" fmla="*/ 3 w 134"/>
                  <a:gd name="T103" fmla="*/ 13 h 100"/>
                  <a:gd name="T104" fmla="*/ 2 w 134"/>
                  <a:gd name="T105" fmla="*/ 13 h 100"/>
                  <a:gd name="T106" fmla="*/ 2 w 134"/>
                  <a:gd name="T107" fmla="*/ 13 h 100"/>
                  <a:gd name="T108" fmla="*/ 2 w 134"/>
                  <a:gd name="T109" fmla="*/ 13 h 100"/>
                  <a:gd name="T110" fmla="*/ 2 w 134"/>
                  <a:gd name="T111" fmla="*/ 13 h 100"/>
                  <a:gd name="T112" fmla="*/ 2 w 134"/>
                  <a:gd name="T113" fmla="*/ 13 h 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
                  <a:gd name="T172" fmla="*/ 0 h 100"/>
                  <a:gd name="T173" fmla="*/ 134 w 134"/>
                  <a:gd name="T174" fmla="*/ 100 h 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 h="100">
                    <a:moveTo>
                      <a:pt x="20" y="100"/>
                    </a:moveTo>
                    <a:lnTo>
                      <a:pt x="19" y="99"/>
                    </a:lnTo>
                    <a:lnTo>
                      <a:pt x="16" y="98"/>
                    </a:lnTo>
                    <a:lnTo>
                      <a:pt x="15" y="98"/>
                    </a:lnTo>
                    <a:lnTo>
                      <a:pt x="13" y="97"/>
                    </a:lnTo>
                    <a:lnTo>
                      <a:pt x="15" y="82"/>
                    </a:lnTo>
                    <a:lnTo>
                      <a:pt x="20" y="73"/>
                    </a:lnTo>
                    <a:lnTo>
                      <a:pt x="24" y="65"/>
                    </a:lnTo>
                    <a:lnTo>
                      <a:pt x="28" y="55"/>
                    </a:lnTo>
                    <a:lnTo>
                      <a:pt x="20" y="48"/>
                    </a:lnTo>
                    <a:lnTo>
                      <a:pt x="14" y="46"/>
                    </a:lnTo>
                    <a:lnTo>
                      <a:pt x="7" y="45"/>
                    </a:lnTo>
                    <a:lnTo>
                      <a:pt x="0" y="44"/>
                    </a:lnTo>
                    <a:lnTo>
                      <a:pt x="1" y="36"/>
                    </a:lnTo>
                    <a:lnTo>
                      <a:pt x="6" y="29"/>
                    </a:lnTo>
                    <a:lnTo>
                      <a:pt x="12" y="22"/>
                    </a:lnTo>
                    <a:lnTo>
                      <a:pt x="19" y="16"/>
                    </a:lnTo>
                    <a:lnTo>
                      <a:pt x="27" y="12"/>
                    </a:lnTo>
                    <a:lnTo>
                      <a:pt x="36" y="7"/>
                    </a:lnTo>
                    <a:lnTo>
                      <a:pt x="44" y="3"/>
                    </a:lnTo>
                    <a:lnTo>
                      <a:pt x="51" y="0"/>
                    </a:lnTo>
                    <a:lnTo>
                      <a:pt x="60" y="2"/>
                    </a:lnTo>
                    <a:lnTo>
                      <a:pt x="74" y="7"/>
                    </a:lnTo>
                    <a:lnTo>
                      <a:pt x="88" y="15"/>
                    </a:lnTo>
                    <a:lnTo>
                      <a:pt x="103" y="25"/>
                    </a:lnTo>
                    <a:lnTo>
                      <a:pt x="115" y="38"/>
                    </a:lnTo>
                    <a:lnTo>
                      <a:pt x="126" y="51"/>
                    </a:lnTo>
                    <a:lnTo>
                      <a:pt x="133" y="63"/>
                    </a:lnTo>
                    <a:lnTo>
                      <a:pt x="134" y="76"/>
                    </a:lnTo>
                    <a:lnTo>
                      <a:pt x="133" y="76"/>
                    </a:lnTo>
                    <a:lnTo>
                      <a:pt x="130" y="76"/>
                    </a:lnTo>
                    <a:lnTo>
                      <a:pt x="129" y="76"/>
                    </a:lnTo>
                    <a:lnTo>
                      <a:pt x="127" y="77"/>
                    </a:lnTo>
                    <a:lnTo>
                      <a:pt x="118" y="68"/>
                    </a:lnTo>
                    <a:lnTo>
                      <a:pt x="109" y="61"/>
                    </a:lnTo>
                    <a:lnTo>
                      <a:pt x="99" y="56"/>
                    </a:lnTo>
                    <a:lnTo>
                      <a:pt x="92" y="56"/>
                    </a:lnTo>
                    <a:lnTo>
                      <a:pt x="87" y="59"/>
                    </a:lnTo>
                    <a:lnTo>
                      <a:pt x="83" y="66"/>
                    </a:lnTo>
                    <a:lnTo>
                      <a:pt x="83" y="75"/>
                    </a:lnTo>
                    <a:lnTo>
                      <a:pt x="88" y="88"/>
                    </a:lnTo>
                    <a:lnTo>
                      <a:pt x="82" y="91"/>
                    </a:lnTo>
                    <a:lnTo>
                      <a:pt x="72" y="93"/>
                    </a:lnTo>
                    <a:lnTo>
                      <a:pt x="61" y="96"/>
                    </a:lnTo>
                    <a:lnTo>
                      <a:pt x="57" y="97"/>
                    </a:lnTo>
                    <a:lnTo>
                      <a:pt x="52" y="93"/>
                    </a:lnTo>
                    <a:lnTo>
                      <a:pt x="46" y="92"/>
                    </a:lnTo>
                    <a:lnTo>
                      <a:pt x="42" y="93"/>
                    </a:lnTo>
                    <a:lnTo>
                      <a:pt x="37" y="95"/>
                    </a:lnTo>
                    <a:lnTo>
                      <a:pt x="32" y="96"/>
                    </a:lnTo>
                    <a:lnTo>
                      <a:pt x="29" y="98"/>
                    </a:lnTo>
                    <a:lnTo>
                      <a:pt x="24" y="99"/>
                    </a:lnTo>
                    <a:lnTo>
                      <a:pt x="20" y="100"/>
                    </a:lnTo>
                    <a:close/>
                  </a:path>
                </a:pathLst>
              </a:custGeom>
              <a:solidFill>
                <a:srgbClr val="751100"/>
              </a:solidFill>
              <a:ln w="9525">
                <a:noFill/>
                <a:round/>
                <a:headEnd/>
                <a:tailEnd/>
              </a:ln>
            </p:spPr>
            <p:txBody>
              <a:bodyPr/>
              <a:lstStyle/>
              <a:p>
                <a:endParaRPr lang="da-DK"/>
              </a:p>
            </p:txBody>
          </p:sp>
          <p:sp>
            <p:nvSpPr>
              <p:cNvPr id="136530" name="Freeform 129"/>
              <p:cNvSpPr>
                <a:spLocks/>
              </p:cNvSpPr>
              <p:nvPr/>
            </p:nvSpPr>
            <p:spPr bwMode="auto">
              <a:xfrm>
                <a:off x="2176" y="3197"/>
                <a:ext cx="108" cy="86"/>
              </a:xfrm>
              <a:custGeom>
                <a:avLst/>
                <a:gdLst>
                  <a:gd name="T0" fmla="*/ 19 w 215"/>
                  <a:gd name="T1" fmla="*/ 20 h 172"/>
                  <a:gd name="T2" fmla="*/ 19 w 215"/>
                  <a:gd name="T3" fmla="*/ 18 h 172"/>
                  <a:gd name="T4" fmla="*/ 20 w 215"/>
                  <a:gd name="T5" fmla="*/ 14 h 172"/>
                  <a:gd name="T6" fmla="*/ 18 w 215"/>
                  <a:gd name="T7" fmla="*/ 13 h 172"/>
                  <a:gd name="T8" fmla="*/ 17 w 215"/>
                  <a:gd name="T9" fmla="*/ 11 h 172"/>
                  <a:gd name="T10" fmla="*/ 15 w 215"/>
                  <a:gd name="T11" fmla="*/ 10 h 172"/>
                  <a:gd name="T12" fmla="*/ 12 w 215"/>
                  <a:gd name="T13" fmla="*/ 10 h 172"/>
                  <a:gd name="T14" fmla="*/ 9 w 215"/>
                  <a:gd name="T15" fmla="*/ 9 h 172"/>
                  <a:gd name="T16" fmla="*/ 6 w 215"/>
                  <a:gd name="T17" fmla="*/ 7 h 172"/>
                  <a:gd name="T18" fmla="*/ 5 w 215"/>
                  <a:gd name="T19" fmla="*/ 6 h 172"/>
                  <a:gd name="T20" fmla="*/ 3 w 215"/>
                  <a:gd name="T21" fmla="*/ 6 h 172"/>
                  <a:gd name="T22" fmla="*/ 1 w 215"/>
                  <a:gd name="T23" fmla="*/ 7 h 172"/>
                  <a:gd name="T24" fmla="*/ 0 w 215"/>
                  <a:gd name="T25" fmla="*/ 6 h 172"/>
                  <a:gd name="T26" fmla="*/ 1 w 215"/>
                  <a:gd name="T27" fmla="*/ 5 h 172"/>
                  <a:gd name="T28" fmla="*/ 3 w 215"/>
                  <a:gd name="T29" fmla="*/ 5 h 172"/>
                  <a:gd name="T30" fmla="*/ 4 w 215"/>
                  <a:gd name="T31" fmla="*/ 5 h 172"/>
                  <a:gd name="T32" fmla="*/ 5 w 215"/>
                  <a:gd name="T33" fmla="*/ 3 h 172"/>
                  <a:gd name="T34" fmla="*/ 6 w 215"/>
                  <a:gd name="T35" fmla="*/ 3 h 172"/>
                  <a:gd name="T36" fmla="*/ 8 w 215"/>
                  <a:gd name="T37" fmla="*/ 1 h 172"/>
                  <a:gd name="T38" fmla="*/ 10 w 215"/>
                  <a:gd name="T39" fmla="*/ 1 h 172"/>
                  <a:gd name="T40" fmla="*/ 12 w 215"/>
                  <a:gd name="T41" fmla="*/ 1 h 172"/>
                  <a:gd name="T42" fmla="*/ 15 w 215"/>
                  <a:gd name="T43" fmla="*/ 1 h 172"/>
                  <a:gd name="T44" fmla="*/ 18 w 215"/>
                  <a:gd name="T45" fmla="*/ 1 h 172"/>
                  <a:gd name="T46" fmla="*/ 20 w 215"/>
                  <a:gd name="T47" fmla="*/ 3 h 172"/>
                  <a:gd name="T48" fmla="*/ 21 w 215"/>
                  <a:gd name="T49" fmla="*/ 5 h 172"/>
                  <a:gd name="T50" fmla="*/ 21 w 215"/>
                  <a:gd name="T51" fmla="*/ 10 h 172"/>
                  <a:gd name="T52" fmla="*/ 23 w 215"/>
                  <a:gd name="T53" fmla="*/ 12 h 172"/>
                  <a:gd name="T54" fmla="*/ 25 w 215"/>
                  <a:gd name="T55" fmla="*/ 13 h 172"/>
                  <a:gd name="T56" fmla="*/ 27 w 215"/>
                  <a:gd name="T57" fmla="*/ 14 h 172"/>
                  <a:gd name="T58" fmla="*/ 27 w 215"/>
                  <a:gd name="T59" fmla="*/ 18 h 172"/>
                  <a:gd name="T60" fmla="*/ 26 w 215"/>
                  <a:gd name="T61" fmla="*/ 20 h 172"/>
                  <a:gd name="T62" fmla="*/ 24 w 215"/>
                  <a:gd name="T63" fmla="*/ 21 h 172"/>
                  <a:gd name="T64" fmla="*/ 22 w 215"/>
                  <a:gd name="T65" fmla="*/ 21 h 172"/>
                  <a:gd name="T66" fmla="*/ 21 w 215"/>
                  <a:gd name="T67" fmla="*/ 22 h 172"/>
                  <a:gd name="T68" fmla="*/ 20 w 215"/>
                  <a:gd name="T69" fmla="*/ 22 h 172"/>
                  <a:gd name="T70" fmla="*/ 20 w 215"/>
                  <a:gd name="T71" fmla="*/ 22 h 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172"/>
                  <a:gd name="T110" fmla="*/ 215 w 215"/>
                  <a:gd name="T111" fmla="*/ 172 h 1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172">
                    <a:moveTo>
                      <a:pt x="159" y="172"/>
                    </a:moveTo>
                    <a:lnTo>
                      <a:pt x="152" y="156"/>
                    </a:lnTo>
                    <a:lnTo>
                      <a:pt x="150" y="146"/>
                    </a:lnTo>
                    <a:lnTo>
                      <a:pt x="152" y="138"/>
                    </a:lnTo>
                    <a:lnTo>
                      <a:pt x="160" y="125"/>
                    </a:lnTo>
                    <a:lnTo>
                      <a:pt x="158" y="117"/>
                    </a:lnTo>
                    <a:lnTo>
                      <a:pt x="151" y="112"/>
                    </a:lnTo>
                    <a:lnTo>
                      <a:pt x="144" y="109"/>
                    </a:lnTo>
                    <a:lnTo>
                      <a:pt x="138" y="108"/>
                    </a:lnTo>
                    <a:lnTo>
                      <a:pt x="134" y="90"/>
                    </a:lnTo>
                    <a:lnTo>
                      <a:pt x="127" y="80"/>
                    </a:lnTo>
                    <a:lnTo>
                      <a:pt x="117" y="74"/>
                    </a:lnTo>
                    <a:lnTo>
                      <a:pt x="107" y="73"/>
                    </a:lnTo>
                    <a:lnTo>
                      <a:pt x="96" y="73"/>
                    </a:lnTo>
                    <a:lnTo>
                      <a:pt x="82" y="73"/>
                    </a:lnTo>
                    <a:lnTo>
                      <a:pt x="69" y="71"/>
                    </a:lnTo>
                    <a:lnTo>
                      <a:pt x="55" y="64"/>
                    </a:lnTo>
                    <a:lnTo>
                      <a:pt x="48" y="56"/>
                    </a:lnTo>
                    <a:lnTo>
                      <a:pt x="43" y="52"/>
                    </a:lnTo>
                    <a:lnTo>
                      <a:pt x="37" y="51"/>
                    </a:lnTo>
                    <a:lnTo>
                      <a:pt x="30" y="52"/>
                    </a:lnTo>
                    <a:lnTo>
                      <a:pt x="23" y="55"/>
                    </a:lnTo>
                    <a:lnTo>
                      <a:pt x="16" y="58"/>
                    </a:lnTo>
                    <a:lnTo>
                      <a:pt x="8" y="60"/>
                    </a:lnTo>
                    <a:lnTo>
                      <a:pt x="0" y="60"/>
                    </a:lnTo>
                    <a:lnTo>
                      <a:pt x="0" y="51"/>
                    </a:lnTo>
                    <a:lnTo>
                      <a:pt x="2" y="45"/>
                    </a:lnTo>
                    <a:lnTo>
                      <a:pt x="7" y="44"/>
                    </a:lnTo>
                    <a:lnTo>
                      <a:pt x="17" y="42"/>
                    </a:lnTo>
                    <a:lnTo>
                      <a:pt x="22" y="39"/>
                    </a:lnTo>
                    <a:lnTo>
                      <a:pt x="26" y="36"/>
                    </a:lnTo>
                    <a:lnTo>
                      <a:pt x="30" y="33"/>
                    </a:lnTo>
                    <a:lnTo>
                      <a:pt x="34" y="29"/>
                    </a:lnTo>
                    <a:lnTo>
                      <a:pt x="39" y="27"/>
                    </a:lnTo>
                    <a:lnTo>
                      <a:pt x="44" y="24"/>
                    </a:lnTo>
                    <a:lnTo>
                      <a:pt x="47" y="21"/>
                    </a:lnTo>
                    <a:lnTo>
                      <a:pt x="52" y="18"/>
                    </a:lnTo>
                    <a:lnTo>
                      <a:pt x="61" y="14"/>
                    </a:lnTo>
                    <a:lnTo>
                      <a:pt x="69" y="12"/>
                    </a:lnTo>
                    <a:lnTo>
                      <a:pt x="77" y="10"/>
                    </a:lnTo>
                    <a:lnTo>
                      <a:pt x="86" y="7"/>
                    </a:lnTo>
                    <a:lnTo>
                      <a:pt x="94" y="5"/>
                    </a:lnTo>
                    <a:lnTo>
                      <a:pt x="104" y="4"/>
                    </a:lnTo>
                    <a:lnTo>
                      <a:pt x="113" y="2"/>
                    </a:lnTo>
                    <a:lnTo>
                      <a:pt x="122" y="0"/>
                    </a:lnTo>
                    <a:lnTo>
                      <a:pt x="138" y="6"/>
                    </a:lnTo>
                    <a:lnTo>
                      <a:pt x="150" y="14"/>
                    </a:lnTo>
                    <a:lnTo>
                      <a:pt x="158" y="24"/>
                    </a:lnTo>
                    <a:lnTo>
                      <a:pt x="164" y="34"/>
                    </a:lnTo>
                    <a:lnTo>
                      <a:pt x="166" y="47"/>
                    </a:lnTo>
                    <a:lnTo>
                      <a:pt x="168" y="60"/>
                    </a:lnTo>
                    <a:lnTo>
                      <a:pt x="168" y="77"/>
                    </a:lnTo>
                    <a:lnTo>
                      <a:pt x="169" y="94"/>
                    </a:lnTo>
                    <a:lnTo>
                      <a:pt x="177" y="101"/>
                    </a:lnTo>
                    <a:lnTo>
                      <a:pt x="188" y="104"/>
                    </a:lnTo>
                    <a:lnTo>
                      <a:pt x="197" y="108"/>
                    </a:lnTo>
                    <a:lnTo>
                      <a:pt x="205" y="110"/>
                    </a:lnTo>
                    <a:lnTo>
                      <a:pt x="212" y="116"/>
                    </a:lnTo>
                    <a:lnTo>
                      <a:pt x="215" y="125"/>
                    </a:lnTo>
                    <a:lnTo>
                      <a:pt x="214" y="139"/>
                    </a:lnTo>
                    <a:lnTo>
                      <a:pt x="210" y="158"/>
                    </a:lnTo>
                    <a:lnTo>
                      <a:pt x="202" y="158"/>
                    </a:lnTo>
                    <a:lnTo>
                      <a:pt x="195" y="160"/>
                    </a:lnTo>
                    <a:lnTo>
                      <a:pt x="188" y="162"/>
                    </a:lnTo>
                    <a:lnTo>
                      <a:pt x="182" y="164"/>
                    </a:lnTo>
                    <a:lnTo>
                      <a:pt x="176" y="166"/>
                    </a:lnTo>
                    <a:lnTo>
                      <a:pt x="172" y="169"/>
                    </a:lnTo>
                    <a:lnTo>
                      <a:pt x="166" y="171"/>
                    </a:lnTo>
                    <a:lnTo>
                      <a:pt x="159" y="172"/>
                    </a:lnTo>
                    <a:close/>
                  </a:path>
                </a:pathLst>
              </a:custGeom>
              <a:solidFill>
                <a:srgbClr val="C68733"/>
              </a:solidFill>
              <a:ln w="9525">
                <a:noFill/>
                <a:round/>
                <a:headEnd/>
                <a:tailEnd/>
              </a:ln>
            </p:spPr>
            <p:txBody>
              <a:bodyPr/>
              <a:lstStyle/>
              <a:p>
                <a:endParaRPr lang="da-DK"/>
              </a:p>
            </p:txBody>
          </p:sp>
          <p:sp>
            <p:nvSpPr>
              <p:cNvPr id="136531" name="Freeform 130"/>
              <p:cNvSpPr>
                <a:spLocks/>
              </p:cNvSpPr>
              <p:nvPr/>
            </p:nvSpPr>
            <p:spPr bwMode="auto">
              <a:xfrm>
                <a:off x="1543" y="3268"/>
                <a:ext cx="16" cy="13"/>
              </a:xfrm>
              <a:custGeom>
                <a:avLst/>
                <a:gdLst>
                  <a:gd name="T0" fmla="*/ 0 w 31"/>
                  <a:gd name="T1" fmla="*/ 3 h 27"/>
                  <a:gd name="T2" fmla="*/ 1 w 31"/>
                  <a:gd name="T3" fmla="*/ 2 h 27"/>
                  <a:gd name="T4" fmla="*/ 1 w 31"/>
                  <a:gd name="T5" fmla="*/ 1 h 27"/>
                  <a:gd name="T6" fmla="*/ 1 w 31"/>
                  <a:gd name="T7" fmla="*/ 0 h 27"/>
                  <a:gd name="T8" fmla="*/ 1 w 31"/>
                  <a:gd name="T9" fmla="*/ 0 h 27"/>
                  <a:gd name="T10" fmla="*/ 2 w 31"/>
                  <a:gd name="T11" fmla="*/ 0 h 27"/>
                  <a:gd name="T12" fmla="*/ 3 w 31"/>
                  <a:gd name="T13" fmla="*/ 0 h 27"/>
                  <a:gd name="T14" fmla="*/ 3 w 31"/>
                  <a:gd name="T15" fmla="*/ 0 h 27"/>
                  <a:gd name="T16" fmla="*/ 4 w 31"/>
                  <a:gd name="T17" fmla="*/ 0 h 27"/>
                  <a:gd name="T18" fmla="*/ 4 w 31"/>
                  <a:gd name="T19" fmla="*/ 1 h 27"/>
                  <a:gd name="T20" fmla="*/ 2 w 31"/>
                  <a:gd name="T21" fmla="*/ 2 h 27"/>
                  <a:gd name="T22" fmla="*/ 1 w 31"/>
                  <a:gd name="T23" fmla="*/ 3 h 27"/>
                  <a:gd name="T24" fmla="*/ 0 w 31"/>
                  <a:gd name="T25" fmla="*/ 3 h 27"/>
                  <a:gd name="T26" fmla="*/ 0 w 31"/>
                  <a:gd name="T27" fmla="*/ 3 h 27"/>
                  <a:gd name="T28" fmla="*/ 0 w 31"/>
                  <a:gd name="T29" fmla="*/ 3 h 27"/>
                  <a:gd name="T30" fmla="*/ 0 w 31"/>
                  <a:gd name="T31" fmla="*/ 3 h 27"/>
                  <a:gd name="T32" fmla="*/ 0 w 31"/>
                  <a:gd name="T33" fmla="*/ 3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7"/>
                  <a:gd name="T53" fmla="*/ 31 w 3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7">
                    <a:moveTo>
                      <a:pt x="0" y="27"/>
                    </a:moveTo>
                    <a:lnTo>
                      <a:pt x="1" y="19"/>
                    </a:lnTo>
                    <a:lnTo>
                      <a:pt x="2" y="12"/>
                    </a:lnTo>
                    <a:lnTo>
                      <a:pt x="4" y="6"/>
                    </a:lnTo>
                    <a:lnTo>
                      <a:pt x="8" y="0"/>
                    </a:lnTo>
                    <a:lnTo>
                      <a:pt x="13" y="0"/>
                    </a:lnTo>
                    <a:lnTo>
                      <a:pt x="18" y="1"/>
                    </a:lnTo>
                    <a:lnTo>
                      <a:pt x="24" y="4"/>
                    </a:lnTo>
                    <a:lnTo>
                      <a:pt x="31" y="7"/>
                    </a:lnTo>
                    <a:lnTo>
                      <a:pt x="25" y="13"/>
                    </a:lnTo>
                    <a:lnTo>
                      <a:pt x="16" y="19"/>
                    </a:lnTo>
                    <a:lnTo>
                      <a:pt x="7" y="24"/>
                    </a:lnTo>
                    <a:lnTo>
                      <a:pt x="0" y="27"/>
                    </a:lnTo>
                    <a:close/>
                  </a:path>
                </a:pathLst>
              </a:custGeom>
              <a:solidFill>
                <a:srgbClr val="6666FF"/>
              </a:solidFill>
              <a:ln w="9525">
                <a:noFill/>
                <a:round/>
                <a:headEnd/>
                <a:tailEnd/>
              </a:ln>
            </p:spPr>
            <p:txBody>
              <a:bodyPr/>
              <a:lstStyle/>
              <a:p>
                <a:endParaRPr lang="da-DK"/>
              </a:p>
            </p:txBody>
          </p:sp>
          <p:sp>
            <p:nvSpPr>
              <p:cNvPr id="136532" name="Freeform 131"/>
              <p:cNvSpPr>
                <a:spLocks/>
              </p:cNvSpPr>
              <p:nvPr/>
            </p:nvSpPr>
            <p:spPr bwMode="auto">
              <a:xfrm>
                <a:off x="2008" y="3276"/>
                <a:ext cx="15" cy="3"/>
              </a:xfrm>
              <a:custGeom>
                <a:avLst/>
                <a:gdLst>
                  <a:gd name="T0" fmla="*/ 0 w 32"/>
                  <a:gd name="T1" fmla="*/ 1 h 5"/>
                  <a:gd name="T2" fmla="*/ 1 w 32"/>
                  <a:gd name="T3" fmla="*/ 1 h 5"/>
                  <a:gd name="T4" fmla="*/ 2 w 32"/>
                  <a:gd name="T5" fmla="*/ 0 h 5"/>
                  <a:gd name="T6" fmla="*/ 2 w 32"/>
                  <a:gd name="T7" fmla="*/ 0 h 5"/>
                  <a:gd name="T8" fmla="*/ 3 w 32"/>
                  <a:gd name="T9" fmla="*/ 0 h 5"/>
                  <a:gd name="T10" fmla="*/ 3 w 32"/>
                  <a:gd name="T11" fmla="*/ 1 h 5"/>
                  <a:gd name="T12" fmla="*/ 3 w 32"/>
                  <a:gd name="T13" fmla="*/ 1 h 5"/>
                  <a:gd name="T14" fmla="*/ 3 w 32"/>
                  <a:gd name="T15" fmla="*/ 1 h 5"/>
                  <a:gd name="T16" fmla="*/ 3 w 32"/>
                  <a:gd name="T17" fmla="*/ 1 h 5"/>
                  <a:gd name="T18" fmla="*/ 2 w 32"/>
                  <a:gd name="T19" fmla="*/ 1 h 5"/>
                  <a:gd name="T20" fmla="*/ 2 w 32"/>
                  <a:gd name="T21" fmla="*/ 1 h 5"/>
                  <a:gd name="T22" fmla="*/ 1 w 32"/>
                  <a:gd name="T23" fmla="*/ 1 h 5"/>
                  <a:gd name="T24" fmla="*/ 0 w 32"/>
                  <a:gd name="T25" fmla="*/ 1 h 5"/>
                  <a:gd name="T26" fmla="*/ 0 w 32"/>
                  <a:gd name="T27" fmla="*/ 1 h 5"/>
                  <a:gd name="T28" fmla="*/ 0 w 32"/>
                  <a:gd name="T29" fmla="*/ 1 h 5"/>
                  <a:gd name="T30" fmla="*/ 0 w 32"/>
                  <a:gd name="T31" fmla="*/ 1 h 5"/>
                  <a:gd name="T32" fmla="*/ 0 w 32"/>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5"/>
                  <a:gd name="T53" fmla="*/ 32 w 32"/>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5">
                    <a:moveTo>
                      <a:pt x="0" y="5"/>
                    </a:moveTo>
                    <a:lnTo>
                      <a:pt x="11" y="3"/>
                    </a:lnTo>
                    <a:lnTo>
                      <a:pt x="18" y="0"/>
                    </a:lnTo>
                    <a:lnTo>
                      <a:pt x="23" y="0"/>
                    </a:lnTo>
                    <a:lnTo>
                      <a:pt x="32" y="0"/>
                    </a:lnTo>
                    <a:lnTo>
                      <a:pt x="32" y="2"/>
                    </a:lnTo>
                    <a:lnTo>
                      <a:pt x="32" y="3"/>
                    </a:lnTo>
                    <a:lnTo>
                      <a:pt x="32" y="4"/>
                    </a:lnTo>
                    <a:lnTo>
                      <a:pt x="32" y="5"/>
                    </a:lnTo>
                    <a:lnTo>
                      <a:pt x="23" y="5"/>
                    </a:lnTo>
                    <a:lnTo>
                      <a:pt x="17" y="5"/>
                    </a:lnTo>
                    <a:lnTo>
                      <a:pt x="9" y="5"/>
                    </a:lnTo>
                    <a:lnTo>
                      <a:pt x="0" y="5"/>
                    </a:lnTo>
                    <a:close/>
                  </a:path>
                </a:pathLst>
              </a:custGeom>
              <a:solidFill>
                <a:srgbClr val="000000"/>
              </a:solidFill>
              <a:ln w="9525">
                <a:noFill/>
                <a:round/>
                <a:headEnd/>
                <a:tailEnd/>
              </a:ln>
            </p:spPr>
            <p:txBody>
              <a:bodyPr/>
              <a:lstStyle/>
              <a:p>
                <a:endParaRPr lang="da-DK"/>
              </a:p>
            </p:txBody>
          </p:sp>
          <p:sp>
            <p:nvSpPr>
              <p:cNvPr id="136533" name="Freeform 132"/>
              <p:cNvSpPr>
                <a:spLocks/>
              </p:cNvSpPr>
              <p:nvPr/>
            </p:nvSpPr>
            <p:spPr bwMode="auto">
              <a:xfrm>
                <a:off x="2174" y="3264"/>
                <a:ext cx="12" cy="15"/>
              </a:xfrm>
              <a:custGeom>
                <a:avLst/>
                <a:gdLst>
                  <a:gd name="T0" fmla="*/ 0 w 26"/>
                  <a:gd name="T1" fmla="*/ 4 h 29"/>
                  <a:gd name="T2" fmla="*/ 0 w 26"/>
                  <a:gd name="T3" fmla="*/ 3 h 29"/>
                  <a:gd name="T4" fmla="*/ 0 w 26"/>
                  <a:gd name="T5" fmla="*/ 2 h 29"/>
                  <a:gd name="T6" fmla="*/ 1 w 26"/>
                  <a:gd name="T7" fmla="*/ 1 h 29"/>
                  <a:gd name="T8" fmla="*/ 1 w 26"/>
                  <a:gd name="T9" fmla="*/ 1 h 29"/>
                  <a:gd name="T10" fmla="*/ 1 w 26"/>
                  <a:gd name="T11" fmla="*/ 0 h 29"/>
                  <a:gd name="T12" fmla="*/ 1 w 26"/>
                  <a:gd name="T13" fmla="*/ 0 h 29"/>
                  <a:gd name="T14" fmla="*/ 2 w 26"/>
                  <a:gd name="T15" fmla="*/ 0 h 29"/>
                  <a:gd name="T16" fmla="*/ 2 w 26"/>
                  <a:gd name="T17" fmla="*/ 0 h 29"/>
                  <a:gd name="T18" fmla="*/ 2 w 26"/>
                  <a:gd name="T19" fmla="*/ 1 h 29"/>
                  <a:gd name="T20" fmla="*/ 3 w 26"/>
                  <a:gd name="T21" fmla="*/ 2 h 29"/>
                  <a:gd name="T22" fmla="*/ 3 w 26"/>
                  <a:gd name="T23" fmla="*/ 2 h 29"/>
                  <a:gd name="T24" fmla="*/ 3 w 26"/>
                  <a:gd name="T25" fmla="*/ 3 h 29"/>
                  <a:gd name="T26" fmla="*/ 2 w 26"/>
                  <a:gd name="T27" fmla="*/ 4 h 29"/>
                  <a:gd name="T28" fmla="*/ 1 w 26"/>
                  <a:gd name="T29" fmla="*/ 4 h 29"/>
                  <a:gd name="T30" fmla="*/ 1 w 26"/>
                  <a:gd name="T31" fmla="*/ 4 h 29"/>
                  <a:gd name="T32" fmla="*/ 0 w 26"/>
                  <a:gd name="T33" fmla="*/ 4 h 29"/>
                  <a:gd name="T34" fmla="*/ 0 w 26"/>
                  <a:gd name="T35" fmla="*/ 4 h 29"/>
                  <a:gd name="T36" fmla="*/ 0 w 26"/>
                  <a:gd name="T37" fmla="*/ 4 h 29"/>
                  <a:gd name="T38" fmla="*/ 0 w 26"/>
                  <a:gd name="T39" fmla="*/ 4 h 29"/>
                  <a:gd name="T40" fmla="*/ 0 w 26"/>
                  <a:gd name="T41" fmla="*/ 4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29"/>
                  <a:gd name="T65" fmla="*/ 26 w 26"/>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29">
                    <a:moveTo>
                      <a:pt x="5" y="29"/>
                    </a:moveTo>
                    <a:lnTo>
                      <a:pt x="0" y="21"/>
                    </a:lnTo>
                    <a:lnTo>
                      <a:pt x="4" y="13"/>
                    </a:lnTo>
                    <a:lnTo>
                      <a:pt x="8" y="6"/>
                    </a:lnTo>
                    <a:lnTo>
                      <a:pt x="13" y="1"/>
                    </a:lnTo>
                    <a:lnTo>
                      <a:pt x="15" y="0"/>
                    </a:lnTo>
                    <a:lnTo>
                      <a:pt x="16" y="0"/>
                    </a:lnTo>
                    <a:lnTo>
                      <a:pt x="19" y="0"/>
                    </a:lnTo>
                    <a:lnTo>
                      <a:pt x="20" y="0"/>
                    </a:lnTo>
                    <a:lnTo>
                      <a:pt x="22" y="4"/>
                    </a:lnTo>
                    <a:lnTo>
                      <a:pt x="25" y="9"/>
                    </a:lnTo>
                    <a:lnTo>
                      <a:pt x="26" y="15"/>
                    </a:lnTo>
                    <a:lnTo>
                      <a:pt x="26" y="22"/>
                    </a:lnTo>
                    <a:lnTo>
                      <a:pt x="21" y="26"/>
                    </a:lnTo>
                    <a:lnTo>
                      <a:pt x="15" y="27"/>
                    </a:lnTo>
                    <a:lnTo>
                      <a:pt x="11" y="28"/>
                    </a:lnTo>
                    <a:lnTo>
                      <a:pt x="5" y="29"/>
                    </a:lnTo>
                    <a:close/>
                  </a:path>
                </a:pathLst>
              </a:custGeom>
              <a:solidFill>
                <a:srgbClr val="FFFF99"/>
              </a:solidFill>
              <a:ln w="9525">
                <a:noFill/>
                <a:round/>
                <a:headEnd/>
                <a:tailEnd/>
              </a:ln>
            </p:spPr>
            <p:txBody>
              <a:bodyPr/>
              <a:lstStyle/>
              <a:p>
                <a:endParaRPr lang="da-DK"/>
              </a:p>
            </p:txBody>
          </p:sp>
          <p:sp>
            <p:nvSpPr>
              <p:cNvPr id="136534" name="Freeform 133"/>
              <p:cNvSpPr>
                <a:spLocks/>
              </p:cNvSpPr>
              <p:nvPr/>
            </p:nvSpPr>
            <p:spPr bwMode="auto">
              <a:xfrm>
                <a:off x="2040" y="3269"/>
                <a:ext cx="3" cy="4"/>
              </a:xfrm>
              <a:custGeom>
                <a:avLst/>
                <a:gdLst>
                  <a:gd name="T0" fmla="*/ 0 w 7"/>
                  <a:gd name="T1" fmla="*/ 1 h 8"/>
                  <a:gd name="T2" fmla="*/ 0 w 7"/>
                  <a:gd name="T3" fmla="*/ 1 h 8"/>
                  <a:gd name="T4" fmla="*/ 0 w 7"/>
                  <a:gd name="T5" fmla="*/ 1 h 8"/>
                  <a:gd name="T6" fmla="*/ 0 w 7"/>
                  <a:gd name="T7" fmla="*/ 1 h 8"/>
                  <a:gd name="T8" fmla="*/ 0 w 7"/>
                  <a:gd name="T9" fmla="*/ 0 h 8"/>
                  <a:gd name="T10" fmla="*/ 0 w 7"/>
                  <a:gd name="T11" fmla="*/ 0 h 8"/>
                  <a:gd name="T12" fmla="*/ 0 w 7"/>
                  <a:gd name="T13" fmla="*/ 0 h 8"/>
                  <a:gd name="T14" fmla="*/ 0 w 7"/>
                  <a:gd name="T15" fmla="*/ 1 h 8"/>
                  <a:gd name="T16" fmla="*/ 0 w 7"/>
                  <a:gd name="T17" fmla="*/ 1 h 8"/>
                  <a:gd name="T18" fmla="*/ 0 w 7"/>
                  <a:gd name="T19" fmla="*/ 1 h 8"/>
                  <a:gd name="T20" fmla="*/ 0 w 7"/>
                  <a:gd name="T21" fmla="*/ 1 h 8"/>
                  <a:gd name="T22" fmla="*/ 0 w 7"/>
                  <a:gd name="T23" fmla="*/ 1 h 8"/>
                  <a:gd name="T24" fmla="*/ 0 w 7"/>
                  <a:gd name="T25" fmla="*/ 1 h 8"/>
                  <a:gd name="T26" fmla="*/ 0 w 7"/>
                  <a:gd name="T27" fmla="*/ 1 h 8"/>
                  <a:gd name="T28" fmla="*/ 0 w 7"/>
                  <a:gd name="T29" fmla="*/ 1 h 8"/>
                  <a:gd name="T30" fmla="*/ 0 w 7"/>
                  <a:gd name="T31" fmla="*/ 1 h 8"/>
                  <a:gd name="T32" fmla="*/ 0 w 7"/>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8"/>
                  <a:gd name="T53" fmla="*/ 7 w 7"/>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8">
                    <a:moveTo>
                      <a:pt x="0" y="8"/>
                    </a:moveTo>
                    <a:lnTo>
                      <a:pt x="0" y="5"/>
                    </a:lnTo>
                    <a:lnTo>
                      <a:pt x="0" y="3"/>
                    </a:lnTo>
                    <a:lnTo>
                      <a:pt x="0" y="2"/>
                    </a:lnTo>
                    <a:lnTo>
                      <a:pt x="0" y="0"/>
                    </a:lnTo>
                    <a:lnTo>
                      <a:pt x="3" y="0"/>
                    </a:lnTo>
                    <a:lnTo>
                      <a:pt x="6" y="0"/>
                    </a:lnTo>
                    <a:lnTo>
                      <a:pt x="6" y="1"/>
                    </a:lnTo>
                    <a:lnTo>
                      <a:pt x="7" y="2"/>
                    </a:lnTo>
                    <a:lnTo>
                      <a:pt x="6" y="4"/>
                    </a:lnTo>
                    <a:lnTo>
                      <a:pt x="5" y="6"/>
                    </a:lnTo>
                    <a:lnTo>
                      <a:pt x="2" y="6"/>
                    </a:lnTo>
                    <a:lnTo>
                      <a:pt x="0" y="8"/>
                    </a:lnTo>
                    <a:close/>
                  </a:path>
                </a:pathLst>
              </a:custGeom>
              <a:solidFill>
                <a:srgbClr val="000000"/>
              </a:solidFill>
              <a:ln w="9525">
                <a:noFill/>
                <a:round/>
                <a:headEnd/>
                <a:tailEnd/>
              </a:ln>
            </p:spPr>
            <p:txBody>
              <a:bodyPr/>
              <a:lstStyle/>
              <a:p>
                <a:endParaRPr lang="da-DK"/>
              </a:p>
            </p:txBody>
          </p:sp>
          <p:sp>
            <p:nvSpPr>
              <p:cNvPr id="136535" name="Freeform 134"/>
              <p:cNvSpPr>
                <a:spLocks/>
              </p:cNvSpPr>
              <p:nvPr/>
            </p:nvSpPr>
            <p:spPr bwMode="auto">
              <a:xfrm>
                <a:off x="1551" y="3163"/>
                <a:ext cx="68" cy="105"/>
              </a:xfrm>
              <a:custGeom>
                <a:avLst/>
                <a:gdLst>
                  <a:gd name="T0" fmla="*/ 3 w 136"/>
                  <a:gd name="T1" fmla="*/ 26 h 210"/>
                  <a:gd name="T2" fmla="*/ 2 w 136"/>
                  <a:gd name="T3" fmla="*/ 26 h 210"/>
                  <a:gd name="T4" fmla="*/ 1 w 136"/>
                  <a:gd name="T5" fmla="*/ 25 h 210"/>
                  <a:gd name="T6" fmla="*/ 1 w 136"/>
                  <a:gd name="T7" fmla="*/ 23 h 210"/>
                  <a:gd name="T8" fmla="*/ 1 w 136"/>
                  <a:gd name="T9" fmla="*/ 21 h 210"/>
                  <a:gd name="T10" fmla="*/ 2 w 136"/>
                  <a:gd name="T11" fmla="*/ 20 h 210"/>
                  <a:gd name="T12" fmla="*/ 3 w 136"/>
                  <a:gd name="T13" fmla="*/ 16 h 210"/>
                  <a:gd name="T14" fmla="*/ 3 w 136"/>
                  <a:gd name="T15" fmla="*/ 12 h 210"/>
                  <a:gd name="T16" fmla="*/ 3 w 136"/>
                  <a:gd name="T17" fmla="*/ 10 h 210"/>
                  <a:gd name="T18" fmla="*/ 3 w 136"/>
                  <a:gd name="T19" fmla="*/ 10 h 210"/>
                  <a:gd name="T20" fmla="*/ 3 w 136"/>
                  <a:gd name="T21" fmla="*/ 10 h 210"/>
                  <a:gd name="T22" fmla="*/ 4 w 136"/>
                  <a:gd name="T23" fmla="*/ 11 h 210"/>
                  <a:gd name="T24" fmla="*/ 6 w 136"/>
                  <a:gd name="T25" fmla="*/ 11 h 210"/>
                  <a:gd name="T26" fmla="*/ 6 w 136"/>
                  <a:gd name="T27" fmla="*/ 6 h 210"/>
                  <a:gd name="T28" fmla="*/ 7 w 136"/>
                  <a:gd name="T29" fmla="*/ 3 h 210"/>
                  <a:gd name="T30" fmla="*/ 9 w 136"/>
                  <a:gd name="T31" fmla="*/ 2 h 210"/>
                  <a:gd name="T32" fmla="*/ 9 w 136"/>
                  <a:gd name="T33" fmla="*/ 1 h 210"/>
                  <a:gd name="T34" fmla="*/ 10 w 136"/>
                  <a:gd name="T35" fmla="*/ 1 h 210"/>
                  <a:gd name="T36" fmla="*/ 12 w 136"/>
                  <a:gd name="T37" fmla="*/ 2 h 210"/>
                  <a:gd name="T38" fmla="*/ 14 w 136"/>
                  <a:gd name="T39" fmla="*/ 5 h 210"/>
                  <a:gd name="T40" fmla="*/ 17 w 136"/>
                  <a:gd name="T41" fmla="*/ 7 h 210"/>
                  <a:gd name="T42" fmla="*/ 17 w 136"/>
                  <a:gd name="T43" fmla="*/ 12 h 210"/>
                  <a:gd name="T44" fmla="*/ 17 w 136"/>
                  <a:gd name="T45" fmla="*/ 13 h 210"/>
                  <a:gd name="T46" fmla="*/ 14 w 136"/>
                  <a:gd name="T47" fmla="*/ 14 h 210"/>
                  <a:gd name="T48" fmla="*/ 13 w 136"/>
                  <a:gd name="T49" fmla="*/ 15 h 210"/>
                  <a:gd name="T50" fmla="*/ 12 w 136"/>
                  <a:gd name="T51" fmla="*/ 20 h 210"/>
                  <a:gd name="T52" fmla="*/ 11 w 136"/>
                  <a:gd name="T53" fmla="*/ 23 h 210"/>
                  <a:gd name="T54" fmla="*/ 9 w 136"/>
                  <a:gd name="T55" fmla="*/ 25 h 210"/>
                  <a:gd name="T56" fmla="*/ 6 w 136"/>
                  <a:gd name="T57" fmla="*/ 26 h 210"/>
                  <a:gd name="T58" fmla="*/ 5 w 136"/>
                  <a:gd name="T59" fmla="*/ 26 h 210"/>
                  <a:gd name="T60" fmla="*/ 5 w 136"/>
                  <a:gd name="T61" fmla="*/ 26 h 210"/>
                  <a:gd name="T62" fmla="*/ 5 w 136"/>
                  <a:gd name="T63" fmla="*/ 26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0"/>
                  <a:gd name="T98" fmla="*/ 136 w 136"/>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0">
                    <a:moveTo>
                      <a:pt x="40" y="210"/>
                    </a:moveTo>
                    <a:lnTo>
                      <a:pt x="31" y="208"/>
                    </a:lnTo>
                    <a:lnTo>
                      <a:pt x="23" y="204"/>
                    </a:lnTo>
                    <a:lnTo>
                      <a:pt x="16" y="202"/>
                    </a:lnTo>
                    <a:lnTo>
                      <a:pt x="10" y="198"/>
                    </a:lnTo>
                    <a:lnTo>
                      <a:pt x="5" y="194"/>
                    </a:lnTo>
                    <a:lnTo>
                      <a:pt x="2" y="188"/>
                    </a:lnTo>
                    <a:lnTo>
                      <a:pt x="1" y="181"/>
                    </a:lnTo>
                    <a:lnTo>
                      <a:pt x="0" y="172"/>
                    </a:lnTo>
                    <a:lnTo>
                      <a:pt x="7" y="165"/>
                    </a:lnTo>
                    <a:lnTo>
                      <a:pt x="13" y="160"/>
                    </a:lnTo>
                    <a:lnTo>
                      <a:pt x="18" y="154"/>
                    </a:lnTo>
                    <a:lnTo>
                      <a:pt x="24" y="146"/>
                    </a:lnTo>
                    <a:lnTo>
                      <a:pt x="24" y="128"/>
                    </a:lnTo>
                    <a:lnTo>
                      <a:pt x="24" y="111"/>
                    </a:lnTo>
                    <a:lnTo>
                      <a:pt x="24" y="94"/>
                    </a:lnTo>
                    <a:lnTo>
                      <a:pt x="24" y="77"/>
                    </a:lnTo>
                    <a:lnTo>
                      <a:pt x="25" y="77"/>
                    </a:lnTo>
                    <a:lnTo>
                      <a:pt x="26" y="77"/>
                    </a:lnTo>
                    <a:lnTo>
                      <a:pt x="28" y="77"/>
                    </a:lnTo>
                    <a:lnTo>
                      <a:pt x="30" y="77"/>
                    </a:lnTo>
                    <a:lnTo>
                      <a:pt x="31" y="79"/>
                    </a:lnTo>
                    <a:lnTo>
                      <a:pt x="32" y="81"/>
                    </a:lnTo>
                    <a:lnTo>
                      <a:pt x="34" y="85"/>
                    </a:lnTo>
                    <a:lnTo>
                      <a:pt x="35" y="87"/>
                    </a:lnTo>
                    <a:lnTo>
                      <a:pt x="49" y="81"/>
                    </a:lnTo>
                    <a:lnTo>
                      <a:pt x="53" y="66"/>
                    </a:lnTo>
                    <a:lnTo>
                      <a:pt x="53" y="48"/>
                    </a:lnTo>
                    <a:lnTo>
                      <a:pt x="55" y="32"/>
                    </a:lnTo>
                    <a:lnTo>
                      <a:pt x="60" y="26"/>
                    </a:lnTo>
                    <a:lnTo>
                      <a:pt x="63" y="19"/>
                    </a:lnTo>
                    <a:lnTo>
                      <a:pt x="68" y="14"/>
                    </a:lnTo>
                    <a:lnTo>
                      <a:pt x="72" y="10"/>
                    </a:lnTo>
                    <a:lnTo>
                      <a:pt x="76" y="6"/>
                    </a:lnTo>
                    <a:lnTo>
                      <a:pt x="81" y="3"/>
                    </a:lnTo>
                    <a:lnTo>
                      <a:pt x="87" y="2"/>
                    </a:lnTo>
                    <a:lnTo>
                      <a:pt x="95" y="0"/>
                    </a:lnTo>
                    <a:lnTo>
                      <a:pt x="103" y="12"/>
                    </a:lnTo>
                    <a:lnTo>
                      <a:pt x="110" y="24"/>
                    </a:lnTo>
                    <a:lnTo>
                      <a:pt x="117" y="35"/>
                    </a:lnTo>
                    <a:lnTo>
                      <a:pt x="124" y="48"/>
                    </a:lnTo>
                    <a:lnTo>
                      <a:pt x="129" y="62"/>
                    </a:lnTo>
                    <a:lnTo>
                      <a:pt x="132" y="75"/>
                    </a:lnTo>
                    <a:lnTo>
                      <a:pt x="134" y="90"/>
                    </a:lnTo>
                    <a:lnTo>
                      <a:pt x="136" y="105"/>
                    </a:lnTo>
                    <a:lnTo>
                      <a:pt x="129" y="108"/>
                    </a:lnTo>
                    <a:lnTo>
                      <a:pt x="122" y="110"/>
                    </a:lnTo>
                    <a:lnTo>
                      <a:pt x="116" y="112"/>
                    </a:lnTo>
                    <a:lnTo>
                      <a:pt x="110" y="116"/>
                    </a:lnTo>
                    <a:lnTo>
                      <a:pt x="108" y="127"/>
                    </a:lnTo>
                    <a:lnTo>
                      <a:pt x="106" y="141"/>
                    </a:lnTo>
                    <a:lnTo>
                      <a:pt x="101" y="155"/>
                    </a:lnTo>
                    <a:lnTo>
                      <a:pt x="96" y="168"/>
                    </a:lnTo>
                    <a:lnTo>
                      <a:pt x="90" y="180"/>
                    </a:lnTo>
                    <a:lnTo>
                      <a:pt x="80" y="191"/>
                    </a:lnTo>
                    <a:lnTo>
                      <a:pt x="70" y="199"/>
                    </a:lnTo>
                    <a:lnTo>
                      <a:pt x="56" y="203"/>
                    </a:lnTo>
                    <a:lnTo>
                      <a:pt x="54" y="208"/>
                    </a:lnTo>
                    <a:lnTo>
                      <a:pt x="49" y="210"/>
                    </a:lnTo>
                    <a:lnTo>
                      <a:pt x="45" y="210"/>
                    </a:lnTo>
                    <a:lnTo>
                      <a:pt x="40" y="210"/>
                    </a:lnTo>
                    <a:close/>
                  </a:path>
                </a:pathLst>
              </a:custGeom>
              <a:solidFill>
                <a:srgbClr val="F2D8CC"/>
              </a:solidFill>
              <a:ln w="9525">
                <a:noFill/>
                <a:round/>
                <a:headEnd/>
                <a:tailEnd/>
              </a:ln>
            </p:spPr>
            <p:txBody>
              <a:bodyPr/>
              <a:lstStyle/>
              <a:p>
                <a:endParaRPr lang="da-DK"/>
              </a:p>
            </p:txBody>
          </p:sp>
          <p:sp>
            <p:nvSpPr>
              <p:cNvPr id="136536" name="Freeform 135"/>
              <p:cNvSpPr>
                <a:spLocks/>
              </p:cNvSpPr>
              <p:nvPr/>
            </p:nvSpPr>
            <p:spPr bwMode="auto">
              <a:xfrm>
                <a:off x="1744" y="3117"/>
                <a:ext cx="128" cy="151"/>
              </a:xfrm>
              <a:custGeom>
                <a:avLst/>
                <a:gdLst>
                  <a:gd name="T0" fmla="*/ 4 w 255"/>
                  <a:gd name="T1" fmla="*/ 37 h 302"/>
                  <a:gd name="T2" fmla="*/ 1 w 255"/>
                  <a:gd name="T3" fmla="*/ 31 h 302"/>
                  <a:gd name="T4" fmla="*/ 6 w 255"/>
                  <a:gd name="T5" fmla="*/ 19 h 302"/>
                  <a:gd name="T6" fmla="*/ 12 w 255"/>
                  <a:gd name="T7" fmla="*/ 9 h 302"/>
                  <a:gd name="T8" fmla="*/ 13 w 255"/>
                  <a:gd name="T9" fmla="*/ 5 h 302"/>
                  <a:gd name="T10" fmla="*/ 17 w 255"/>
                  <a:gd name="T11" fmla="*/ 3 h 302"/>
                  <a:gd name="T12" fmla="*/ 26 w 255"/>
                  <a:gd name="T13" fmla="*/ 1 h 302"/>
                  <a:gd name="T14" fmla="*/ 32 w 255"/>
                  <a:gd name="T15" fmla="*/ 3 h 302"/>
                  <a:gd name="T16" fmla="*/ 30 w 255"/>
                  <a:gd name="T17" fmla="*/ 9 h 302"/>
                  <a:gd name="T18" fmla="*/ 26 w 255"/>
                  <a:gd name="T19" fmla="*/ 11 h 302"/>
                  <a:gd name="T20" fmla="*/ 20 w 255"/>
                  <a:gd name="T21" fmla="*/ 14 h 302"/>
                  <a:gd name="T22" fmla="*/ 11 w 255"/>
                  <a:gd name="T23" fmla="*/ 20 h 302"/>
                  <a:gd name="T24" fmla="*/ 9 w 255"/>
                  <a:gd name="T25" fmla="*/ 22 h 302"/>
                  <a:gd name="T26" fmla="*/ 9 w 255"/>
                  <a:gd name="T27" fmla="*/ 20 h 302"/>
                  <a:gd name="T28" fmla="*/ 6 w 255"/>
                  <a:gd name="T29" fmla="*/ 24 h 302"/>
                  <a:gd name="T30" fmla="*/ 6 w 255"/>
                  <a:gd name="T31" fmla="*/ 27 h 302"/>
                  <a:gd name="T32" fmla="*/ 15 w 255"/>
                  <a:gd name="T33" fmla="*/ 19 h 302"/>
                  <a:gd name="T34" fmla="*/ 26 w 255"/>
                  <a:gd name="T35" fmla="*/ 16 h 302"/>
                  <a:gd name="T36" fmla="*/ 28 w 255"/>
                  <a:gd name="T37" fmla="*/ 20 h 302"/>
                  <a:gd name="T38" fmla="*/ 26 w 255"/>
                  <a:gd name="T39" fmla="*/ 19 h 302"/>
                  <a:gd name="T40" fmla="*/ 28 w 255"/>
                  <a:gd name="T41" fmla="*/ 21 h 302"/>
                  <a:gd name="T42" fmla="*/ 26 w 255"/>
                  <a:gd name="T43" fmla="*/ 22 h 302"/>
                  <a:gd name="T44" fmla="*/ 25 w 255"/>
                  <a:gd name="T45" fmla="*/ 22 h 302"/>
                  <a:gd name="T46" fmla="*/ 26 w 255"/>
                  <a:gd name="T47" fmla="*/ 24 h 302"/>
                  <a:gd name="T48" fmla="*/ 22 w 255"/>
                  <a:gd name="T49" fmla="*/ 22 h 302"/>
                  <a:gd name="T50" fmla="*/ 25 w 255"/>
                  <a:gd name="T51" fmla="*/ 25 h 302"/>
                  <a:gd name="T52" fmla="*/ 23 w 255"/>
                  <a:gd name="T53" fmla="*/ 26 h 302"/>
                  <a:gd name="T54" fmla="*/ 20 w 255"/>
                  <a:gd name="T55" fmla="*/ 24 h 302"/>
                  <a:gd name="T56" fmla="*/ 23 w 255"/>
                  <a:gd name="T57" fmla="*/ 27 h 302"/>
                  <a:gd name="T58" fmla="*/ 21 w 255"/>
                  <a:gd name="T59" fmla="*/ 28 h 302"/>
                  <a:gd name="T60" fmla="*/ 19 w 255"/>
                  <a:gd name="T61" fmla="*/ 28 h 302"/>
                  <a:gd name="T62" fmla="*/ 21 w 255"/>
                  <a:gd name="T63" fmla="*/ 30 h 302"/>
                  <a:gd name="T64" fmla="*/ 21 w 255"/>
                  <a:gd name="T65" fmla="*/ 30 h 302"/>
                  <a:gd name="T66" fmla="*/ 17 w 255"/>
                  <a:gd name="T67" fmla="*/ 28 h 302"/>
                  <a:gd name="T68" fmla="*/ 17 w 255"/>
                  <a:gd name="T69" fmla="*/ 29 h 302"/>
                  <a:gd name="T70" fmla="*/ 19 w 255"/>
                  <a:gd name="T71" fmla="*/ 30 h 302"/>
                  <a:gd name="T72" fmla="*/ 20 w 255"/>
                  <a:gd name="T73" fmla="*/ 31 h 302"/>
                  <a:gd name="T74" fmla="*/ 19 w 255"/>
                  <a:gd name="T75" fmla="*/ 32 h 302"/>
                  <a:gd name="T76" fmla="*/ 16 w 255"/>
                  <a:gd name="T77" fmla="*/ 30 h 302"/>
                  <a:gd name="T78" fmla="*/ 15 w 255"/>
                  <a:gd name="T79" fmla="*/ 30 h 302"/>
                  <a:gd name="T80" fmla="*/ 18 w 255"/>
                  <a:gd name="T81" fmla="*/ 33 h 302"/>
                  <a:gd name="T82" fmla="*/ 18 w 255"/>
                  <a:gd name="T83" fmla="*/ 34 h 302"/>
                  <a:gd name="T84" fmla="*/ 17 w 255"/>
                  <a:gd name="T85" fmla="*/ 35 h 302"/>
                  <a:gd name="T86" fmla="*/ 15 w 255"/>
                  <a:gd name="T87" fmla="*/ 35 h 302"/>
                  <a:gd name="T88" fmla="*/ 13 w 255"/>
                  <a:gd name="T89" fmla="*/ 34 h 302"/>
                  <a:gd name="T90" fmla="*/ 12 w 255"/>
                  <a:gd name="T91" fmla="*/ 35 h 302"/>
                  <a:gd name="T92" fmla="*/ 11 w 255"/>
                  <a:gd name="T93" fmla="*/ 35 h 302"/>
                  <a:gd name="T94" fmla="*/ 13 w 255"/>
                  <a:gd name="T95" fmla="*/ 36 h 302"/>
                  <a:gd name="T96" fmla="*/ 11 w 255"/>
                  <a:gd name="T97" fmla="*/ 37 h 302"/>
                  <a:gd name="T98" fmla="*/ 8 w 255"/>
                  <a:gd name="T99" fmla="*/ 36 h 302"/>
                  <a:gd name="T100" fmla="*/ 9 w 255"/>
                  <a:gd name="T101" fmla="*/ 38 h 302"/>
                  <a:gd name="T102" fmla="*/ 7 w 255"/>
                  <a:gd name="T103" fmla="*/ 38 h 3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5"/>
                  <a:gd name="T157" fmla="*/ 0 h 302"/>
                  <a:gd name="T158" fmla="*/ 255 w 255"/>
                  <a:gd name="T159" fmla="*/ 302 h 3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5" h="302">
                    <a:moveTo>
                      <a:pt x="55" y="302"/>
                    </a:moveTo>
                    <a:lnTo>
                      <a:pt x="48" y="296"/>
                    </a:lnTo>
                    <a:lnTo>
                      <a:pt x="40" y="294"/>
                    </a:lnTo>
                    <a:lnTo>
                      <a:pt x="33" y="293"/>
                    </a:lnTo>
                    <a:lnTo>
                      <a:pt x="26" y="293"/>
                    </a:lnTo>
                    <a:lnTo>
                      <a:pt x="18" y="292"/>
                    </a:lnTo>
                    <a:lnTo>
                      <a:pt x="11" y="289"/>
                    </a:lnTo>
                    <a:lnTo>
                      <a:pt x="5" y="285"/>
                    </a:lnTo>
                    <a:lnTo>
                      <a:pt x="0" y="277"/>
                    </a:lnTo>
                    <a:lnTo>
                      <a:pt x="2" y="251"/>
                    </a:lnTo>
                    <a:lnTo>
                      <a:pt x="8" y="229"/>
                    </a:lnTo>
                    <a:lnTo>
                      <a:pt x="17" y="210"/>
                    </a:lnTo>
                    <a:lnTo>
                      <a:pt x="32" y="190"/>
                    </a:lnTo>
                    <a:lnTo>
                      <a:pt x="38" y="173"/>
                    </a:lnTo>
                    <a:lnTo>
                      <a:pt x="45" y="156"/>
                    </a:lnTo>
                    <a:lnTo>
                      <a:pt x="53" y="140"/>
                    </a:lnTo>
                    <a:lnTo>
                      <a:pt x="62" y="123"/>
                    </a:lnTo>
                    <a:lnTo>
                      <a:pt x="71" y="108"/>
                    </a:lnTo>
                    <a:lnTo>
                      <a:pt x="80" y="93"/>
                    </a:lnTo>
                    <a:lnTo>
                      <a:pt x="90" y="78"/>
                    </a:lnTo>
                    <a:lnTo>
                      <a:pt x="99" y="64"/>
                    </a:lnTo>
                    <a:lnTo>
                      <a:pt x="100" y="55"/>
                    </a:lnTo>
                    <a:lnTo>
                      <a:pt x="99" y="50"/>
                    </a:lnTo>
                    <a:lnTo>
                      <a:pt x="98" y="44"/>
                    </a:lnTo>
                    <a:lnTo>
                      <a:pt x="98" y="38"/>
                    </a:lnTo>
                    <a:lnTo>
                      <a:pt x="102" y="37"/>
                    </a:lnTo>
                    <a:lnTo>
                      <a:pt x="107" y="36"/>
                    </a:lnTo>
                    <a:lnTo>
                      <a:pt x="110" y="36"/>
                    </a:lnTo>
                    <a:lnTo>
                      <a:pt x="115" y="35"/>
                    </a:lnTo>
                    <a:lnTo>
                      <a:pt x="130" y="28"/>
                    </a:lnTo>
                    <a:lnTo>
                      <a:pt x="144" y="22"/>
                    </a:lnTo>
                    <a:lnTo>
                      <a:pt x="160" y="16"/>
                    </a:lnTo>
                    <a:lnTo>
                      <a:pt x="175" y="12"/>
                    </a:lnTo>
                    <a:lnTo>
                      <a:pt x="191" y="8"/>
                    </a:lnTo>
                    <a:lnTo>
                      <a:pt x="207" y="6"/>
                    </a:lnTo>
                    <a:lnTo>
                      <a:pt x="223" y="2"/>
                    </a:lnTo>
                    <a:lnTo>
                      <a:pt x="241" y="0"/>
                    </a:lnTo>
                    <a:lnTo>
                      <a:pt x="244" y="9"/>
                    </a:lnTo>
                    <a:lnTo>
                      <a:pt x="249" y="20"/>
                    </a:lnTo>
                    <a:lnTo>
                      <a:pt x="252" y="31"/>
                    </a:lnTo>
                    <a:lnTo>
                      <a:pt x="255" y="44"/>
                    </a:lnTo>
                    <a:lnTo>
                      <a:pt x="250" y="51"/>
                    </a:lnTo>
                    <a:lnTo>
                      <a:pt x="245" y="58"/>
                    </a:lnTo>
                    <a:lnTo>
                      <a:pt x="239" y="65"/>
                    </a:lnTo>
                    <a:lnTo>
                      <a:pt x="234" y="72"/>
                    </a:lnTo>
                    <a:lnTo>
                      <a:pt x="227" y="73"/>
                    </a:lnTo>
                    <a:lnTo>
                      <a:pt x="220" y="75"/>
                    </a:lnTo>
                    <a:lnTo>
                      <a:pt x="213" y="78"/>
                    </a:lnTo>
                    <a:lnTo>
                      <a:pt x="207" y="83"/>
                    </a:lnTo>
                    <a:lnTo>
                      <a:pt x="202" y="88"/>
                    </a:lnTo>
                    <a:lnTo>
                      <a:pt x="197" y="93"/>
                    </a:lnTo>
                    <a:lnTo>
                      <a:pt x="191" y="98"/>
                    </a:lnTo>
                    <a:lnTo>
                      <a:pt x="186" y="103"/>
                    </a:lnTo>
                    <a:lnTo>
                      <a:pt x="169" y="108"/>
                    </a:lnTo>
                    <a:lnTo>
                      <a:pt x="153" y="115"/>
                    </a:lnTo>
                    <a:lnTo>
                      <a:pt x="138" y="123"/>
                    </a:lnTo>
                    <a:lnTo>
                      <a:pt x="124" y="132"/>
                    </a:lnTo>
                    <a:lnTo>
                      <a:pt x="110" y="142"/>
                    </a:lnTo>
                    <a:lnTo>
                      <a:pt x="98" y="153"/>
                    </a:lnTo>
                    <a:lnTo>
                      <a:pt x="85" y="166"/>
                    </a:lnTo>
                    <a:lnTo>
                      <a:pt x="72" y="179"/>
                    </a:lnTo>
                    <a:lnTo>
                      <a:pt x="71" y="179"/>
                    </a:lnTo>
                    <a:lnTo>
                      <a:pt x="70" y="179"/>
                    </a:lnTo>
                    <a:lnTo>
                      <a:pt x="69" y="179"/>
                    </a:lnTo>
                    <a:lnTo>
                      <a:pt x="68" y="180"/>
                    </a:lnTo>
                    <a:lnTo>
                      <a:pt x="68" y="176"/>
                    </a:lnTo>
                    <a:lnTo>
                      <a:pt x="68" y="173"/>
                    </a:lnTo>
                    <a:lnTo>
                      <a:pt x="68" y="170"/>
                    </a:lnTo>
                    <a:lnTo>
                      <a:pt x="69" y="166"/>
                    </a:lnTo>
                    <a:lnTo>
                      <a:pt x="65" y="167"/>
                    </a:lnTo>
                    <a:lnTo>
                      <a:pt x="61" y="171"/>
                    </a:lnTo>
                    <a:lnTo>
                      <a:pt x="56" y="176"/>
                    </a:lnTo>
                    <a:lnTo>
                      <a:pt x="50" y="183"/>
                    </a:lnTo>
                    <a:lnTo>
                      <a:pt x="46" y="190"/>
                    </a:lnTo>
                    <a:lnTo>
                      <a:pt x="41" y="197"/>
                    </a:lnTo>
                    <a:lnTo>
                      <a:pt x="38" y="203"/>
                    </a:lnTo>
                    <a:lnTo>
                      <a:pt x="34" y="208"/>
                    </a:lnTo>
                    <a:lnTo>
                      <a:pt x="34" y="211"/>
                    </a:lnTo>
                    <a:lnTo>
                      <a:pt x="37" y="216"/>
                    </a:lnTo>
                    <a:lnTo>
                      <a:pt x="41" y="219"/>
                    </a:lnTo>
                    <a:lnTo>
                      <a:pt x="48" y="219"/>
                    </a:lnTo>
                    <a:lnTo>
                      <a:pt x="60" y="205"/>
                    </a:lnTo>
                    <a:lnTo>
                      <a:pt x="76" y="187"/>
                    </a:lnTo>
                    <a:lnTo>
                      <a:pt x="95" y="167"/>
                    </a:lnTo>
                    <a:lnTo>
                      <a:pt x="116" y="148"/>
                    </a:lnTo>
                    <a:lnTo>
                      <a:pt x="138" y="132"/>
                    </a:lnTo>
                    <a:lnTo>
                      <a:pt x="160" y="119"/>
                    </a:lnTo>
                    <a:lnTo>
                      <a:pt x="181" y="114"/>
                    </a:lnTo>
                    <a:lnTo>
                      <a:pt x="199" y="120"/>
                    </a:lnTo>
                    <a:lnTo>
                      <a:pt x="205" y="128"/>
                    </a:lnTo>
                    <a:lnTo>
                      <a:pt x="213" y="138"/>
                    </a:lnTo>
                    <a:lnTo>
                      <a:pt x="220" y="150"/>
                    </a:lnTo>
                    <a:lnTo>
                      <a:pt x="222" y="161"/>
                    </a:lnTo>
                    <a:lnTo>
                      <a:pt x="221" y="161"/>
                    </a:lnTo>
                    <a:lnTo>
                      <a:pt x="221" y="163"/>
                    </a:lnTo>
                    <a:lnTo>
                      <a:pt x="220" y="163"/>
                    </a:lnTo>
                    <a:lnTo>
                      <a:pt x="214" y="158"/>
                    </a:lnTo>
                    <a:lnTo>
                      <a:pt x="209" y="153"/>
                    </a:lnTo>
                    <a:lnTo>
                      <a:pt x="204" y="150"/>
                    </a:lnTo>
                    <a:lnTo>
                      <a:pt x="198" y="145"/>
                    </a:lnTo>
                    <a:lnTo>
                      <a:pt x="200" y="151"/>
                    </a:lnTo>
                    <a:lnTo>
                      <a:pt x="205" y="157"/>
                    </a:lnTo>
                    <a:lnTo>
                      <a:pt x="212" y="164"/>
                    </a:lnTo>
                    <a:lnTo>
                      <a:pt x="217" y="170"/>
                    </a:lnTo>
                    <a:lnTo>
                      <a:pt x="217" y="172"/>
                    </a:lnTo>
                    <a:lnTo>
                      <a:pt x="217" y="174"/>
                    </a:lnTo>
                    <a:lnTo>
                      <a:pt x="217" y="176"/>
                    </a:lnTo>
                    <a:lnTo>
                      <a:pt x="216" y="179"/>
                    </a:lnTo>
                    <a:lnTo>
                      <a:pt x="207" y="176"/>
                    </a:lnTo>
                    <a:lnTo>
                      <a:pt x="200" y="173"/>
                    </a:lnTo>
                    <a:lnTo>
                      <a:pt x="194" y="170"/>
                    </a:lnTo>
                    <a:lnTo>
                      <a:pt x="188" y="167"/>
                    </a:lnTo>
                    <a:lnTo>
                      <a:pt x="192" y="172"/>
                    </a:lnTo>
                    <a:lnTo>
                      <a:pt x="198" y="176"/>
                    </a:lnTo>
                    <a:lnTo>
                      <a:pt x="204" y="182"/>
                    </a:lnTo>
                    <a:lnTo>
                      <a:pt x="207" y="193"/>
                    </a:lnTo>
                    <a:lnTo>
                      <a:pt x="206" y="194"/>
                    </a:lnTo>
                    <a:lnTo>
                      <a:pt x="205" y="195"/>
                    </a:lnTo>
                    <a:lnTo>
                      <a:pt x="202" y="196"/>
                    </a:lnTo>
                    <a:lnTo>
                      <a:pt x="201" y="197"/>
                    </a:lnTo>
                    <a:lnTo>
                      <a:pt x="193" y="193"/>
                    </a:lnTo>
                    <a:lnTo>
                      <a:pt x="185" y="187"/>
                    </a:lnTo>
                    <a:lnTo>
                      <a:pt x="178" y="183"/>
                    </a:lnTo>
                    <a:lnTo>
                      <a:pt x="173" y="182"/>
                    </a:lnTo>
                    <a:lnTo>
                      <a:pt x="178" y="188"/>
                    </a:lnTo>
                    <a:lnTo>
                      <a:pt x="185" y="193"/>
                    </a:lnTo>
                    <a:lnTo>
                      <a:pt x="191" y="198"/>
                    </a:lnTo>
                    <a:lnTo>
                      <a:pt x="197" y="204"/>
                    </a:lnTo>
                    <a:lnTo>
                      <a:pt x="196" y="206"/>
                    </a:lnTo>
                    <a:lnTo>
                      <a:pt x="193" y="209"/>
                    </a:lnTo>
                    <a:lnTo>
                      <a:pt x="192" y="212"/>
                    </a:lnTo>
                    <a:lnTo>
                      <a:pt x="190" y="215"/>
                    </a:lnTo>
                    <a:lnTo>
                      <a:pt x="184" y="213"/>
                    </a:lnTo>
                    <a:lnTo>
                      <a:pt x="179" y="212"/>
                    </a:lnTo>
                    <a:lnTo>
                      <a:pt x="175" y="209"/>
                    </a:lnTo>
                    <a:lnTo>
                      <a:pt x="170" y="205"/>
                    </a:lnTo>
                    <a:lnTo>
                      <a:pt x="167" y="203"/>
                    </a:lnTo>
                    <a:lnTo>
                      <a:pt x="163" y="200"/>
                    </a:lnTo>
                    <a:lnTo>
                      <a:pt x="159" y="198"/>
                    </a:lnTo>
                    <a:lnTo>
                      <a:pt x="154" y="198"/>
                    </a:lnTo>
                    <a:lnTo>
                      <a:pt x="160" y="204"/>
                    </a:lnTo>
                    <a:lnTo>
                      <a:pt x="167" y="209"/>
                    </a:lnTo>
                    <a:lnTo>
                      <a:pt x="174" y="215"/>
                    </a:lnTo>
                    <a:lnTo>
                      <a:pt x="181" y="220"/>
                    </a:lnTo>
                    <a:lnTo>
                      <a:pt x="181" y="224"/>
                    </a:lnTo>
                    <a:lnTo>
                      <a:pt x="179" y="226"/>
                    </a:lnTo>
                    <a:lnTo>
                      <a:pt x="177" y="229"/>
                    </a:lnTo>
                    <a:lnTo>
                      <a:pt x="176" y="232"/>
                    </a:lnTo>
                    <a:lnTo>
                      <a:pt x="167" y="228"/>
                    </a:lnTo>
                    <a:lnTo>
                      <a:pt x="158" y="224"/>
                    </a:lnTo>
                    <a:lnTo>
                      <a:pt x="149" y="220"/>
                    </a:lnTo>
                    <a:lnTo>
                      <a:pt x="144" y="217"/>
                    </a:lnTo>
                    <a:lnTo>
                      <a:pt x="146" y="221"/>
                    </a:lnTo>
                    <a:lnTo>
                      <a:pt x="152" y="226"/>
                    </a:lnTo>
                    <a:lnTo>
                      <a:pt x="160" y="232"/>
                    </a:lnTo>
                    <a:lnTo>
                      <a:pt x="167" y="236"/>
                    </a:lnTo>
                    <a:lnTo>
                      <a:pt x="167" y="238"/>
                    </a:lnTo>
                    <a:lnTo>
                      <a:pt x="167" y="240"/>
                    </a:lnTo>
                    <a:lnTo>
                      <a:pt x="166" y="241"/>
                    </a:lnTo>
                    <a:lnTo>
                      <a:pt x="166" y="243"/>
                    </a:lnTo>
                    <a:lnTo>
                      <a:pt x="164" y="244"/>
                    </a:lnTo>
                    <a:lnTo>
                      <a:pt x="163" y="244"/>
                    </a:lnTo>
                    <a:lnTo>
                      <a:pt x="162" y="246"/>
                    </a:lnTo>
                    <a:lnTo>
                      <a:pt x="161" y="246"/>
                    </a:lnTo>
                    <a:lnTo>
                      <a:pt x="156" y="243"/>
                    </a:lnTo>
                    <a:lnTo>
                      <a:pt x="151" y="240"/>
                    </a:lnTo>
                    <a:lnTo>
                      <a:pt x="145" y="236"/>
                    </a:lnTo>
                    <a:lnTo>
                      <a:pt x="139" y="233"/>
                    </a:lnTo>
                    <a:lnTo>
                      <a:pt x="133" y="231"/>
                    </a:lnTo>
                    <a:lnTo>
                      <a:pt x="128" y="228"/>
                    </a:lnTo>
                    <a:lnTo>
                      <a:pt x="123" y="226"/>
                    </a:lnTo>
                    <a:lnTo>
                      <a:pt x="120" y="226"/>
                    </a:lnTo>
                    <a:lnTo>
                      <a:pt x="125" y="231"/>
                    </a:lnTo>
                    <a:lnTo>
                      <a:pt x="129" y="234"/>
                    </a:lnTo>
                    <a:lnTo>
                      <a:pt x="132" y="236"/>
                    </a:lnTo>
                    <a:lnTo>
                      <a:pt x="136" y="239"/>
                    </a:lnTo>
                    <a:lnTo>
                      <a:pt x="139" y="241"/>
                    </a:lnTo>
                    <a:lnTo>
                      <a:pt x="144" y="243"/>
                    </a:lnTo>
                    <a:lnTo>
                      <a:pt x="148" y="247"/>
                    </a:lnTo>
                    <a:lnTo>
                      <a:pt x="154" y="250"/>
                    </a:lnTo>
                    <a:lnTo>
                      <a:pt x="154" y="251"/>
                    </a:lnTo>
                    <a:lnTo>
                      <a:pt x="154" y="253"/>
                    </a:lnTo>
                    <a:lnTo>
                      <a:pt x="154" y="254"/>
                    </a:lnTo>
                    <a:lnTo>
                      <a:pt x="154" y="255"/>
                    </a:lnTo>
                    <a:lnTo>
                      <a:pt x="153" y="256"/>
                    </a:lnTo>
                    <a:lnTo>
                      <a:pt x="152" y="257"/>
                    </a:lnTo>
                    <a:lnTo>
                      <a:pt x="151" y="258"/>
                    </a:lnTo>
                    <a:lnTo>
                      <a:pt x="146" y="256"/>
                    </a:lnTo>
                    <a:lnTo>
                      <a:pt x="141" y="254"/>
                    </a:lnTo>
                    <a:lnTo>
                      <a:pt x="137" y="251"/>
                    </a:lnTo>
                    <a:lnTo>
                      <a:pt x="133" y="249"/>
                    </a:lnTo>
                    <a:lnTo>
                      <a:pt x="129" y="248"/>
                    </a:lnTo>
                    <a:lnTo>
                      <a:pt x="124" y="246"/>
                    </a:lnTo>
                    <a:lnTo>
                      <a:pt x="120" y="243"/>
                    </a:lnTo>
                    <a:lnTo>
                      <a:pt x="115" y="241"/>
                    </a:lnTo>
                    <a:lnTo>
                      <a:pt x="115" y="242"/>
                    </a:lnTo>
                    <a:lnTo>
                      <a:pt x="114" y="242"/>
                    </a:lnTo>
                    <a:lnTo>
                      <a:pt x="114" y="243"/>
                    </a:lnTo>
                    <a:lnTo>
                      <a:pt x="120" y="248"/>
                    </a:lnTo>
                    <a:lnTo>
                      <a:pt x="126" y="253"/>
                    </a:lnTo>
                    <a:lnTo>
                      <a:pt x="134" y="258"/>
                    </a:lnTo>
                    <a:lnTo>
                      <a:pt x="144" y="263"/>
                    </a:lnTo>
                    <a:lnTo>
                      <a:pt x="144" y="264"/>
                    </a:lnTo>
                    <a:lnTo>
                      <a:pt x="144" y="265"/>
                    </a:lnTo>
                    <a:lnTo>
                      <a:pt x="144" y="268"/>
                    </a:lnTo>
                    <a:lnTo>
                      <a:pt x="144" y="269"/>
                    </a:lnTo>
                    <a:lnTo>
                      <a:pt x="140" y="269"/>
                    </a:lnTo>
                    <a:lnTo>
                      <a:pt x="137" y="269"/>
                    </a:lnTo>
                    <a:lnTo>
                      <a:pt x="133" y="269"/>
                    </a:lnTo>
                    <a:lnTo>
                      <a:pt x="129" y="270"/>
                    </a:lnTo>
                    <a:lnTo>
                      <a:pt x="130" y="273"/>
                    </a:lnTo>
                    <a:lnTo>
                      <a:pt x="130" y="278"/>
                    </a:lnTo>
                    <a:lnTo>
                      <a:pt x="129" y="284"/>
                    </a:lnTo>
                    <a:lnTo>
                      <a:pt x="124" y="288"/>
                    </a:lnTo>
                    <a:lnTo>
                      <a:pt x="122" y="285"/>
                    </a:lnTo>
                    <a:lnTo>
                      <a:pt x="121" y="279"/>
                    </a:lnTo>
                    <a:lnTo>
                      <a:pt x="118" y="273"/>
                    </a:lnTo>
                    <a:lnTo>
                      <a:pt x="115" y="268"/>
                    </a:lnTo>
                    <a:lnTo>
                      <a:pt x="111" y="268"/>
                    </a:lnTo>
                    <a:lnTo>
                      <a:pt x="109" y="268"/>
                    </a:lnTo>
                    <a:lnTo>
                      <a:pt x="106" y="268"/>
                    </a:lnTo>
                    <a:lnTo>
                      <a:pt x="103" y="268"/>
                    </a:lnTo>
                    <a:lnTo>
                      <a:pt x="102" y="274"/>
                    </a:lnTo>
                    <a:lnTo>
                      <a:pt x="101" y="279"/>
                    </a:lnTo>
                    <a:lnTo>
                      <a:pt x="100" y="280"/>
                    </a:lnTo>
                    <a:lnTo>
                      <a:pt x="99" y="281"/>
                    </a:lnTo>
                    <a:lnTo>
                      <a:pt x="94" y="279"/>
                    </a:lnTo>
                    <a:lnTo>
                      <a:pt x="90" y="276"/>
                    </a:lnTo>
                    <a:lnTo>
                      <a:pt x="85" y="273"/>
                    </a:lnTo>
                    <a:lnTo>
                      <a:pt x="81" y="271"/>
                    </a:lnTo>
                    <a:lnTo>
                      <a:pt x="81" y="273"/>
                    </a:lnTo>
                    <a:lnTo>
                      <a:pt x="81" y="276"/>
                    </a:lnTo>
                    <a:lnTo>
                      <a:pt x="81" y="277"/>
                    </a:lnTo>
                    <a:lnTo>
                      <a:pt x="81" y="279"/>
                    </a:lnTo>
                    <a:lnTo>
                      <a:pt x="88" y="284"/>
                    </a:lnTo>
                    <a:lnTo>
                      <a:pt x="93" y="286"/>
                    </a:lnTo>
                    <a:lnTo>
                      <a:pt x="98" y="288"/>
                    </a:lnTo>
                    <a:lnTo>
                      <a:pt x="103" y="293"/>
                    </a:lnTo>
                    <a:lnTo>
                      <a:pt x="100" y="295"/>
                    </a:lnTo>
                    <a:lnTo>
                      <a:pt x="95" y="296"/>
                    </a:lnTo>
                    <a:lnTo>
                      <a:pt x="88" y="294"/>
                    </a:lnTo>
                    <a:lnTo>
                      <a:pt x="83" y="292"/>
                    </a:lnTo>
                    <a:lnTo>
                      <a:pt x="76" y="289"/>
                    </a:lnTo>
                    <a:lnTo>
                      <a:pt x="70" y="287"/>
                    </a:lnTo>
                    <a:lnTo>
                      <a:pt x="65" y="285"/>
                    </a:lnTo>
                    <a:lnTo>
                      <a:pt x="62" y="284"/>
                    </a:lnTo>
                    <a:lnTo>
                      <a:pt x="63" y="287"/>
                    </a:lnTo>
                    <a:lnTo>
                      <a:pt x="65" y="291"/>
                    </a:lnTo>
                    <a:lnTo>
                      <a:pt x="69" y="293"/>
                    </a:lnTo>
                    <a:lnTo>
                      <a:pt x="75" y="297"/>
                    </a:lnTo>
                    <a:lnTo>
                      <a:pt x="71" y="301"/>
                    </a:lnTo>
                    <a:lnTo>
                      <a:pt x="65" y="302"/>
                    </a:lnTo>
                    <a:lnTo>
                      <a:pt x="60" y="302"/>
                    </a:lnTo>
                    <a:lnTo>
                      <a:pt x="55" y="302"/>
                    </a:lnTo>
                    <a:close/>
                  </a:path>
                </a:pathLst>
              </a:custGeom>
              <a:solidFill>
                <a:srgbClr val="FFFFFF"/>
              </a:solidFill>
              <a:ln w="9525">
                <a:noFill/>
                <a:round/>
                <a:headEnd/>
                <a:tailEnd/>
              </a:ln>
            </p:spPr>
            <p:txBody>
              <a:bodyPr/>
              <a:lstStyle/>
              <a:p>
                <a:endParaRPr lang="da-DK"/>
              </a:p>
            </p:txBody>
          </p:sp>
          <p:sp>
            <p:nvSpPr>
              <p:cNvPr id="136537" name="Freeform 136"/>
              <p:cNvSpPr>
                <a:spLocks/>
              </p:cNvSpPr>
              <p:nvPr/>
            </p:nvSpPr>
            <p:spPr bwMode="auto">
              <a:xfrm>
                <a:off x="1721" y="3255"/>
                <a:ext cx="21" cy="11"/>
              </a:xfrm>
              <a:custGeom>
                <a:avLst/>
                <a:gdLst>
                  <a:gd name="T0" fmla="*/ 0 w 40"/>
                  <a:gd name="T1" fmla="*/ 3 h 22"/>
                  <a:gd name="T2" fmla="*/ 1 w 40"/>
                  <a:gd name="T3" fmla="*/ 3 h 22"/>
                  <a:gd name="T4" fmla="*/ 1 w 40"/>
                  <a:gd name="T5" fmla="*/ 1 h 22"/>
                  <a:gd name="T6" fmla="*/ 1 w 40"/>
                  <a:gd name="T7" fmla="*/ 1 h 22"/>
                  <a:gd name="T8" fmla="*/ 1 w 40"/>
                  <a:gd name="T9" fmla="*/ 1 h 22"/>
                  <a:gd name="T10" fmla="*/ 2 w 40"/>
                  <a:gd name="T11" fmla="*/ 1 h 22"/>
                  <a:gd name="T12" fmla="*/ 2 w 40"/>
                  <a:gd name="T13" fmla="*/ 1 h 22"/>
                  <a:gd name="T14" fmla="*/ 3 w 40"/>
                  <a:gd name="T15" fmla="*/ 1 h 22"/>
                  <a:gd name="T16" fmla="*/ 5 w 40"/>
                  <a:gd name="T17" fmla="*/ 0 h 22"/>
                  <a:gd name="T18" fmla="*/ 5 w 40"/>
                  <a:gd name="T19" fmla="*/ 1 h 22"/>
                  <a:gd name="T20" fmla="*/ 5 w 40"/>
                  <a:gd name="T21" fmla="*/ 1 h 22"/>
                  <a:gd name="T22" fmla="*/ 6 w 40"/>
                  <a:gd name="T23" fmla="*/ 3 h 22"/>
                  <a:gd name="T24" fmla="*/ 6 w 40"/>
                  <a:gd name="T25" fmla="*/ 3 h 22"/>
                  <a:gd name="T26" fmla="*/ 5 w 40"/>
                  <a:gd name="T27" fmla="*/ 3 h 22"/>
                  <a:gd name="T28" fmla="*/ 4 w 40"/>
                  <a:gd name="T29" fmla="*/ 3 h 22"/>
                  <a:gd name="T30" fmla="*/ 4 w 40"/>
                  <a:gd name="T31" fmla="*/ 3 h 22"/>
                  <a:gd name="T32" fmla="*/ 3 w 40"/>
                  <a:gd name="T33" fmla="*/ 3 h 22"/>
                  <a:gd name="T34" fmla="*/ 2 w 40"/>
                  <a:gd name="T35" fmla="*/ 3 h 22"/>
                  <a:gd name="T36" fmla="*/ 2 w 40"/>
                  <a:gd name="T37" fmla="*/ 3 h 22"/>
                  <a:gd name="T38" fmla="*/ 1 w 40"/>
                  <a:gd name="T39" fmla="*/ 3 h 22"/>
                  <a:gd name="T40" fmla="*/ 0 w 40"/>
                  <a:gd name="T41" fmla="*/ 3 h 22"/>
                  <a:gd name="T42" fmla="*/ 0 w 40"/>
                  <a:gd name="T43" fmla="*/ 3 h 22"/>
                  <a:gd name="T44" fmla="*/ 0 w 40"/>
                  <a:gd name="T45" fmla="*/ 3 h 22"/>
                  <a:gd name="T46" fmla="*/ 0 w 40"/>
                  <a:gd name="T47" fmla="*/ 3 h 22"/>
                  <a:gd name="T48" fmla="*/ 0 w 40"/>
                  <a:gd name="T49" fmla="*/ 3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22"/>
                  <a:gd name="T77" fmla="*/ 40 w 4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22">
                    <a:moveTo>
                      <a:pt x="0" y="22"/>
                    </a:moveTo>
                    <a:lnTo>
                      <a:pt x="1" y="18"/>
                    </a:lnTo>
                    <a:lnTo>
                      <a:pt x="2" y="15"/>
                    </a:lnTo>
                    <a:lnTo>
                      <a:pt x="3" y="10"/>
                    </a:lnTo>
                    <a:lnTo>
                      <a:pt x="5" y="4"/>
                    </a:lnTo>
                    <a:lnTo>
                      <a:pt x="10" y="2"/>
                    </a:lnTo>
                    <a:lnTo>
                      <a:pt x="15" y="1"/>
                    </a:lnTo>
                    <a:lnTo>
                      <a:pt x="22" y="1"/>
                    </a:lnTo>
                    <a:lnTo>
                      <a:pt x="32" y="0"/>
                    </a:lnTo>
                    <a:lnTo>
                      <a:pt x="37" y="9"/>
                    </a:lnTo>
                    <a:lnTo>
                      <a:pt x="39" y="15"/>
                    </a:lnTo>
                    <a:lnTo>
                      <a:pt x="40" y="17"/>
                    </a:lnTo>
                    <a:lnTo>
                      <a:pt x="40" y="19"/>
                    </a:lnTo>
                    <a:lnTo>
                      <a:pt x="35" y="19"/>
                    </a:lnTo>
                    <a:lnTo>
                      <a:pt x="30" y="20"/>
                    </a:lnTo>
                    <a:lnTo>
                      <a:pt x="25" y="20"/>
                    </a:lnTo>
                    <a:lnTo>
                      <a:pt x="19" y="20"/>
                    </a:lnTo>
                    <a:lnTo>
                      <a:pt x="15" y="22"/>
                    </a:lnTo>
                    <a:lnTo>
                      <a:pt x="9" y="22"/>
                    </a:lnTo>
                    <a:lnTo>
                      <a:pt x="4" y="22"/>
                    </a:lnTo>
                    <a:lnTo>
                      <a:pt x="0" y="22"/>
                    </a:lnTo>
                    <a:close/>
                  </a:path>
                </a:pathLst>
              </a:custGeom>
              <a:solidFill>
                <a:srgbClr val="966326"/>
              </a:solidFill>
              <a:ln w="9525">
                <a:noFill/>
                <a:round/>
                <a:headEnd/>
                <a:tailEnd/>
              </a:ln>
            </p:spPr>
            <p:txBody>
              <a:bodyPr/>
              <a:lstStyle/>
              <a:p>
                <a:endParaRPr lang="da-DK"/>
              </a:p>
            </p:txBody>
          </p:sp>
          <p:sp>
            <p:nvSpPr>
              <p:cNvPr id="136538" name="Freeform 137"/>
              <p:cNvSpPr>
                <a:spLocks/>
              </p:cNvSpPr>
              <p:nvPr/>
            </p:nvSpPr>
            <p:spPr bwMode="auto">
              <a:xfrm>
                <a:off x="1603" y="3259"/>
                <a:ext cx="26" cy="6"/>
              </a:xfrm>
              <a:custGeom>
                <a:avLst/>
                <a:gdLst>
                  <a:gd name="T0" fmla="*/ 5 w 50"/>
                  <a:gd name="T1" fmla="*/ 2 h 10"/>
                  <a:gd name="T2" fmla="*/ 3 w 50"/>
                  <a:gd name="T3" fmla="*/ 2 h 10"/>
                  <a:gd name="T4" fmla="*/ 2 w 50"/>
                  <a:gd name="T5" fmla="*/ 2 h 10"/>
                  <a:gd name="T6" fmla="*/ 2 w 50"/>
                  <a:gd name="T7" fmla="*/ 2 h 10"/>
                  <a:gd name="T8" fmla="*/ 1 w 50"/>
                  <a:gd name="T9" fmla="*/ 1 h 10"/>
                  <a:gd name="T10" fmla="*/ 1 w 50"/>
                  <a:gd name="T11" fmla="*/ 1 h 10"/>
                  <a:gd name="T12" fmla="*/ 1 w 50"/>
                  <a:gd name="T13" fmla="*/ 1 h 10"/>
                  <a:gd name="T14" fmla="*/ 1 w 50"/>
                  <a:gd name="T15" fmla="*/ 1 h 10"/>
                  <a:gd name="T16" fmla="*/ 0 w 50"/>
                  <a:gd name="T17" fmla="*/ 1 h 10"/>
                  <a:gd name="T18" fmla="*/ 0 w 50"/>
                  <a:gd name="T19" fmla="*/ 1 h 10"/>
                  <a:gd name="T20" fmla="*/ 0 w 50"/>
                  <a:gd name="T21" fmla="*/ 1 h 10"/>
                  <a:gd name="T22" fmla="*/ 0 w 50"/>
                  <a:gd name="T23" fmla="*/ 1 h 10"/>
                  <a:gd name="T24" fmla="*/ 1 w 50"/>
                  <a:gd name="T25" fmla="*/ 0 h 10"/>
                  <a:gd name="T26" fmla="*/ 1 w 50"/>
                  <a:gd name="T27" fmla="*/ 0 h 10"/>
                  <a:gd name="T28" fmla="*/ 1 w 50"/>
                  <a:gd name="T29" fmla="*/ 0 h 10"/>
                  <a:gd name="T30" fmla="*/ 1 w 50"/>
                  <a:gd name="T31" fmla="*/ 0 h 10"/>
                  <a:gd name="T32" fmla="*/ 2 w 50"/>
                  <a:gd name="T33" fmla="*/ 1 h 10"/>
                  <a:gd name="T34" fmla="*/ 3 w 50"/>
                  <a:gd name="T35" fmla="*/ 1 h 10"/>
                  <a:gd name="T36" fmla="*/ 4 w 50"/>
                  <a:gd name="T37" fmla="*/ 1 h 10"/>
                  <a:gd name="T38" fmla="*/ 5 w 50"/>
                  <a:gd name="T39" fmla="*/ 1 h 10"/>
                  <a:gd name="T40" fmla="*/ 7 w 50"/>
                  <a:gd name="T41" fmla="*/ 1 h 10"/>
                  <a:gd name="T42" fmla="*/ 6 w 50"/>
                  <a:gd name="T43" fmla="*/ 2 h 10"/>
                  <a:gd name="T44" fmla="*/ 6 w 50"/>
                  <a:gd name="T45" fmla="*/ 2 h 10"/>
                  <a:gd name="T46" fmla="*/ 5 w 50"/>
                  <a:gd name="T47" fmla="*/ 2 h 10"/>
                  <a:gd name="T48" fmla="*/ 5 w 50"/>
                  <a:gd name="T49" fmla="*/ 2 h 10"/>
                  <a:gd name="T50" fmla="*/ 5 w 50"/>
                  <a:gd name="T51" fmla="*/ 2 h 10"/>
                  <a:gd name="T52" fmla="*/ 5 w 50"/>
                  <a:gd name="T53" fmla="*/ 2 h 10"/>
                  <a:gd name="T54" fmla="*/ 5 w 50"/>
                  <a:gd name="T55" fmla="*/ 2 h 10"/>
                  <a:gd name="T56" fmla="*/ 5 w 50"/>
                  <a:gd name="T57" fmla="*/ 2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10"/>
                  <a:gd name="T89" fmla="*/ 50 w 50"/>
                  <a:gd name="T90" fmla="*/ 10 h 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10">
                    <a:moveTo>
                      <a:pt x="34" y="10"/>
                    </a:moveTo>
                    <a:lnTo>
                      <a:pt x="24" y="9"/>
                    </a:lnTo>
                    <a:lnTo>
                      <a:pt x="16" y="8"/>
                    </a:lnTo>
                    <a:lnTo>
                      <a:pt x="10" y="8"/>
                    </a:lnTo>
                    <a:lnTo>
                      <a:pt x="6" y="7"/>
                    </a:lnTo>
                    <a:lnTo>
                      <a:pt x="4" y="7"/>
                    </a:lnTo>
                    <a:lnTo>
                      <a:pt x="2" y="6"/>
                    </a:lnTo>
                    <a:lnTo>
                      <a:pt x="1" y="6"/>
                    </a:lnTo>
                    <a:lnTo>
                      <a:pt x="0" y="5"/>
                    </a:lnTo>
                    <a:lnTo>
                      <a:pt x="0" y="3"/>
                    </a:lnTo>
                    <a:lnTo>
                      <a:pt x="0" y="2"/>
                    </a:lnTo>
                    <a:lnTo>
                      <a:pt x="0" y="1"/>
                    </a:lnTo>
                    <a:lnTo>
                      <a:pt x="1" y="0"/>
                    </a:lnTo>
                    <a:lnTo>
                      <a:pt x="3" y="0"/>
                    </a:lnTo>
                    <a:lnTo>
                      <a:pt x="5" y="0"/>
                    </a:lnTo>
                    <a:lnTo>
                      <a:pt x="8" y="0"/>
                    </a:lnTo>
                    <a:lnTo>
                      <a:pt x="12" y="1"/>
                    </a:lnTo>
                    <a:lnTo>
                      <a:pt x="18" y="1"/>
                    </a:lnTo>
                    <a:lnTo>
                      <a:pt x="26" y="3"/>
                    </a:lnTo>
                    <a:lnTo>
                      <a:pt x="36" y="5"/>
                    </a:lnTo>
                    <a:lnTo>
                      <a:pt x="50" y="7"/>
                    </a:lnTo>
                    <a:lnTo>
                      <a:pt x="46" y="9"/>
                    </a:lnTo>
                    <a:lnTo>
                      <a:pt x="42" y="10"/>
                    </a:lnTo>
                    <a:lnTo>
                      <a:pt x="38" y="10"/>
                    </a:lnTo>
                    <a:lnTo>
                      <a:pt x="34" y="10"/>
                    </a:lnTo>
                    <a:close/>
                  </a:path>
                </a:pathLst>
              </a:custGeom>
              <a:solidFill>
                <a:srgbClr val="000000"/>
              </a:solidFill>
              <a:ln w="9525">
                <a:noFill/>
                <a:round/>
                <a:headEnd/>
                <a:tailEnd/>
              </a:ln>
            </p:spPr>
            <p:txBody>
              <a:bodyPr/>
              <a:lstStyle/>
              <a:p>
                <a:endParaRPr lang="da-DK"/>
              </a:p>
            </p:txBody>
          </p:sp>
          <p:sp>
            <p:nvSpPr>
              <p:cNvPr id="136539" name="Freeform 138"/>
              <p:cNvSpPr>
                <a:spLocks/>
              </p:cNvSpPr>
              <p:nvPr/>
            </p:nvSpPr>
            <p:spPr bwMode="auto">
              <a:xfrm>
                <a:off x="1951" y="3178"/>
                <a:ext cx="90" cy="87"/>
              </a:xfrm>
              <a:custGeom>
                <a:avLst/>
                <a:gdLst>
                  <a:gd name="T0" fmla="*/ 17 w 180"/>
                  <a:gd name="T1" fmla="*/ 22 h 174"/>
                  <a:gd name="T2" fmla="*/ 17 w 180"/>
                  <a:gd name="T3" fmla="*/ 21 h 174"/>
                  <a:gd name="T4" fmla="*/ 18 w 180"/>
                  <a:gd name="T5" fmla="*/ 21 h 174"/>
                  <a:gd name="T6" fmla="*/ 18 w 180"/>
                  <a:gd name="T7" fmla="*/ 20 h 174"/>
                  <a:gd name="T8" fmla="*/ 17 w 180"/>
                  <a:gd name="T9" fmla="*/ 21 h 174"/>
                  <a:gd name="T10" fmla="*/ 14 w 180"/>
                  <a:gd name="T11" fmla="*/ 21 h 174"/>
                  <a:gd name="T12" fmla="*/ 12 w 180"/>
                  <a:gd name="T13" fmla="*/ 21 h 174"/>
                  <a:gd name="T14" fmla="*/ 15 w 180"/>
                  <a:gd name="T15" fmla="*/ 19 h 174"/>
                  <a:gd name="T16" fmla="*/ 14 w 180"/>
                  <a:gd name="T17" fmla="*/ 19 h 174"/>
                  <a:gd name="T18" fmla="*/ 12 w 180"/>
                  <a:gd name="T19" fmla="*/ 20 h 174"/>
                  <a:gd name="T20" fmla="*/ 11 w 180"/>
                  <a:gd name="T21" fmla="*/ 20 h 174"/>
                  <a:gd name="T22" fmla="*/ 11 w 180"/>
                  <a:gd name="T23" fmla="*/ 20 h 174"/>
                  <a:gd name="T24" fmla="*/ 12 w 180"/>
                  <a:gd name="T25" fmla="*/ 18 h 174"/>
                  <a:gd name="T26" fmla="*/ 14 w 180"/>
                  <a:gd name="T27" fmla="*/ 17 h 174"/>
                  <a:gd name="T28" fmla="*/ 14 w 180"/>
                  <a:gd name="T29" fmla="*/ 17 h 174"/>
                  <a:gd name="T30" fmla="*/ 12 w 180"/>
                  <a:gd name="T31" fmla="*/ 17 h 174"/>
                  <a:gd name="T32" fmla="*/ 11 w 180"/>
                  <a:gd name="T33" fmla="*/ 18 h 174"/>
                  <a:gd name="T34" fmla="*/ 9 w 180"/>
                  <a:gd name="T35" fmla="*/ 19 h 174"/>
                  <a:gd name="T36" fmla="*/ 9 w 180"/>
                  <a:gd name="T37" fmla="*/ 18 h 174"/>
                  <a:gd name="T38" fmla="*/ 9 w 180"/>
                  <a:gd name="T39" fmla="*/ 18 h 174"/>
                  <a:gd name="T40" fmla="*/ 10 w 180"/>
                  <a:gd name="T41" fmla="*/ 17 h 174"/>
                  <a:gd name="T42" fmla="*/ 11 w 180"/>
                  <a:gd name="T43" fmla="*/ 15 h 174"/>
                  <a:gd name="T44" fmla="*/ 11 w 180"/>
                  <a:gd name="T45" fmla="*/ 14 h 174"/>
                  <a:gd name="T46" fmla="*/ 9 w 180"/>
                  <a:gd name="T47" fmla="*/ 15 h 174"/>
                  <a:gd name="T48" fmla="*/ 6 w 180"/>
                  <a:gd name="T49" fmla="*/ 15 h 174"/>
                  <a:gd name="T50" fmla="*/ 7 w 180"/>
                  <a:gd name="T51" fmla="*/ 14 h 174"/>
                  <a:gd name="T52" fmla="*/ 10 w 180"/>
                  <a:gd name="T53" fmla="*/ 12 h 174"/>
                  <a:gd name="T54" fmla="*/ 7 w 180"/>
                  <a:gd name="T55" fmla="*/ 13 h 174"/>
                  <a:gd name="T56" fmla="*/ 6 w 180"/>
                  <a:gd name="T57" fmla="*/ 14 h 174"/>
                  <a:gd name="T58" fmla="*/ 6 w 180"/>
                  <a:gd name="T59" fmla="*/ 12 h 174"/>
                  <a:gd name="T60" fmla="*/ 7 w 180"/>
                  <a:gd name="T61" fmla="*/ 11 h 174"/>
                  <a:gd name="T62" fmla="*/ 5 w 180"/>
                  <a:gd name="T63" fmla="*/ 12 h 174"/>
                  <a:gd name="T64" fmla="*/ 3 w 180"/>
                  <a:gd name="T65" fmla="*/ 11 h 174"/>
                  <a:gd name="T66" fmla="*/ 5 w 180"/>
                  <a:gd name="T67" fmla="*/ 11 h 174"/>
                  <a:gd name="T68" fmla="*/ 6 w 180"/>
                  <a:gd name="T69" fmla="*/ 10 h 174"/>
                  <a:gd name="T70" fmla="*/ 6 w 180"/>
                  <a:gd name="T71" fmla="*/ 9 h 174"/>
                  <a:gd name="T72" fmla="*/ 3 w 180"/>
                  <a:gd name="T73" fmla="*/ 10 h 174"/>
                  <a:gd name="T74" fmla="*/ 1 w 180"/>
                  <a:gd name="T75" fmla="*/ 10 h 174"/>
                  <a:gd name="T76" fmla="*/ 1 w 180"/>
                  <a:gd name="T77" fmla="*/ 9 h 174"/>
                  <a:gd name="T78" fmla="*/ 3 w 180"/>
                  <a:gd name="T79" fmla="*/ 9 h 174"/>
                  <a:gd name="T80" fmla="*/ 3 w 180"/>
                  <a:gd name="T81" fmla="*/ 7 h 174"/>
                  <a:gd name="T82" fmla="*/ 2 w 180"/>
                  <a:gd name="T83" fmla="*/ 7 h 174"/>
                  <a:gd name="T84" fmla="*/ 0 w 180"/>
                  <a:gd name="T85" fmla="*/ 9 h 174"/>
                  <a:gd name="T86" fmla="*/ 1 w 180"/>
                  <a:gd name="T87" fmla="*/ 5 h 174"/>
                  <a:gd name="T88" fmla="*/ 5 w 180"/>
                  <a:gd name="T89" fmla="*/ 3 h 174"/>
                  <a:gd name="T90" fmla="*/ 6 w 180"/>
                  <a:gd name="T91" fmla="*/ 0 h 174"/>
                  <a:gd name="T92" fmla="*/ 11 w 180"/>
                  <a:gd name="T93" fmla="*/ 1 h 174"/>
                  <a:gd name="T94" fmla="*/ 12 w 180"/>
                  <a:gd name="T95" fmla="*/ 3 h 174"/>
                  <a:gd name="T96" fmla="*/ 15 w 180"/>
                  <a:gd name="T97" fmla="*/ 6 h 174"/>
                  <a:gd name="T98" fmla="*/ 18 w 180"/>
                  <a:gd name="T99" fmla="*/ 7 h 174"/>
                  <a:gd name="T100" fmla="*/ 19 w 180"/>
                  <a:gd name="T101" fmla="*/ 6 h 174"/>
                  <a:gd name="T102" fmla="*/ 22 w 180"/>
                  <a:gd name="T103" fmla="*/ 11 h 174"/>
                  <a:gd name="T104" fmla="*/ 23 w 180"/>
                  <a:gd name="T105" fmla="*/ 18 h 174"/>
                  <a:gd name="T106" fmla="*/ 20 w 180"/>
                  <a:gd name="T107" fmla="*/ 22 h 174"/>
                  <a:gd name="T108" fmla="*/ 19 w 180"/>
                  <a:gd name="T109" fmla="*/ 22 h 174"/>
                  <a:gd name="T110" fmla="*/ 20 w 180"/>
                  <a:gd name="T111" fmla="*/ 21 h 174"/>
                  <a:gd name="T112" fmla="*/ 19 w 180"/>
                  <a:gd name="T113" fmla="*/ 21 h 174"/>
                  <a:gd name="T114" fmla="*/ 17 w 180"/>
                  <a:gd name="T115" fmla="*/ 22 h 174"/>
                  <a:gd name="T116" fmla="*/ 17 w 180"/>
                  <a:gd name="T117" fmla="*/ 2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0"/>
                  <a:gd name="T178" fmla="*/ 0 h 174"/>
                  <a:gd name="T179" fmla="*/ 180 w 18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0" h="174">
                    <a:moveTo>
                      <a:pt x="132" y="173"/>
                    </a:moveTo>
                    <a:lnTo>
                      <a:pt x="131" y="172"/>
                    </a:lnTo>
                    <a:lnTo>
                      <a:pt x="131" y="170"/>
                    </a:lnTo>
                    <a:lnTo>
                      <a:pt x="131" y="169"/>
                    </a:lnTo>
                    <a:lnTo>
                      <a:pt x="131" y="168"/>
                    </a:lnTo>
                    <a:lnTo>
                      <a:pt x="133" y="165"/>
                    </a:lnTo>
                    <a:lnTo>
                      <a:pt x="136" y="164"/>
                    </a:lnTo>
                    <a:lnTo>
                      <a:pt x="139" y="162"/>
                    </a:lnTo>
                    <a:lnTo>
                      <a:pt x="141" y="161"/>
                    </a:lnTo>
                    <a:lnTo>
                      <a:pt x="141" y="160"/>
                    </a:lnTo>
                    <a:lnTo>
                      <a:pt x="141" y="158"/>
                    </a:lnTo>
                    <a:lnTo>
                      <a:pt x="141" y="157"/>
                    </a:lnTo>
                    <a:lnTo>
                      <a:pt x="141" y="156"/>
                    </a:lnTo>
                    <a:lnTo>
                      <a:pt x="135" y="158"/>
                    </a:lnTo>
                    <a:lnTo>
                      <a:pt x="131" y="161"/>
                    </a:lnTo>
                    <a:lnTo>
                      <a:pt x="126" y="163"/>
                    </a:lnTo>
                    <a:lnTo>
                      <a:pt x="121" y="164"/>
                    </a:lnTo>
                    <a:lnTo>
                      <a:pt x="117" y="165"/>
                    </a:lnTo>
                    <a:lnTo>
                      <a:pt x="112" y="166"/>
                    </a:lnTo>
                    <a:lnTo>
                      <a:pt x="106" y="166"/>
                    </a:lnTo>
                    <a:lnTo>
                      <a:pt x="102" y="165"/>
                    </a:lnTo>
                    <a:lnTo>
                      <a:pt x="104" y="158"/>
                    </a:lnTo>
                    <a:lnTo>
                      <a:pt x="111" y="153"/>
                    </a:lnTo>
                    <a:lnTo>
                      <a:pt x="120" y="148"/>
                    </a:lnTo>
                    <a:lnTo>
                      <a:pt x="127" y="143"/>
                    </a:lnTo>
                    <a:lnTo>
                      <a:pt x="121" y="145"/>
                    </a:lnTo>
                    <a:lnTo>
                      <a:pt x="114" y="146"/>
                    </a:lnTo>
                    <a:lnTo>
                      <a:pt x="109" y="149"/>
                    </a:lnTo>
                    <a:lnTo>
                      <a:pt x="104" y="151"/>
                    </a:lnTo>
                    <a:lnTo>
                      <a:pt x="98" y="154"/>
                    </a:lnTo>
                    <a:lnTo>
                      <a:pt x="93" y="156"/>
                    </a:lnTo>
                    <a:lnTo>
                      <a:pt x="88" y="157"/>
                    </a:lnTo>
                    <a:lnTo>
                      <a:pt x="83" y="156"/>
                    </a:lnTo>
                    <a:lnTo>
                      <a:pt x="83" y="155"/>
                    </a:lnTo>
                    <a:lnTo>
                      <a:pt x="83" y="154"/>
                    </a:lnTo>
                    <a:lnTo>
                      <a:pt x="83" y="153"/>
                    </a:lnTo>
                    <a:lnTo>
                      <a:pt x="83" y="151"/>
                    </a:lnTo>
                    <a:lnTo>
                      <a:pt x="90" y="147"/>
                    </a:lnTo>
                    <a:lnTo>
                      <a:pt x="98" y="142"/>
                    </a:lnTo>
                    <a:lnTo>
                      <a:pt x="105" y="139"/>
                    </a:lnTo>
                    <a:lnTo>
                      <a:pt x="112" y="134"/>
                    </a:lnTo>
                    <a:lnTo>
                      <a:pt x="112" y="133"/>
                    </a:lnTo>
                    <a:lnTo>
                      <a:pt x="112" y="132"/>
                    </a:lnTo>
                    <a:lnTo>
                      <a:pt x="112" y="131"/>
                    </a:lnTo>
                    <a:lnTo>
                      <a:pt x="113" y="130"/>
                    </a:lnTo>
                    <a:lnTo>
                      <a:pt x="109" y="131"/>
                    </a:lnTo>
                    <a:lnTo>
                      <a:pt x="103" y="133"/>
                    </a:lnTo>
                    <a:lnTo>
                      <a:pt x="98" y="135"/>
                    </a:lnTo>
                    <a:lnTo>
                      <a:pt x="93" y="138"/>
                    </a:lnTo>
                    <a:lnTo>
                      <a:pt x="88" y="140"/>
                    </a:lnTo>
                    <a:lnTo>
                      <a:pt x="83" y="142"/>
                    </a:lnTo>
                    <a:lnTo>
                      <a:pt x="79" y="145"/>
                    </a:lnTo>
                    <a:lnTo>
                      <a:pt x="74" y="147"/>
                    </a:lnTo>
                    <a:lnTo>
                      <a:pt x="72" y="146"/>
                    </a:lnTo>
                    <a:lnTo>
                      <a:pt x="71" y="145"/>
                    </a:lnTo>
                    <a:lnTo>
                      <a:pt x="68" y="145"/>
                    </a:lnTo>
                    <a:lnTo>
                      <a:pt x="66" y="143"/>
                    </a:lnTo>
                    <a:lnTo>
                      <a:pt x="66" y="141"/>
                    </a:lnTo>
                    <a:lnTo>
                      <a:pt x="66" y="140"/>
                    </a:lnTo>
                    <a:lnTo>
                      <a:pt x="66" y="138"/>
                    </a:lnTo>
                    <a:lnTo>
                      <a:pt x="66" y="136"/>
                    </a:lnTo>
                    <a:lnTo>
                      <a:pt x="72" y="133"/>
                    </a:lnTo>
                    <a:lnTo>
                      <a:pt x="78" y="130"/>
                    </a:lnTo>
                    <a:lnTo>
                      <a:pt x="83" y="126"/>
                    </a:lnTo>
                    <a:lnTo>
                      <a:pt x="89" y="121"/>
                    </a:lnTo>
                    <a:lnTo>
                      <a:pt x="89" y="120"/>
                    </a:lnTo>
                    <a:lnTo>
                      <a:pt x="89" y="119"/>
                    </a:lnTo>
                    <a:lnTo>
                      <a:pt x="89" y="118"/>
                    </a:lnTo>
                    <a:lnTo>
                      <a:pt x="90" y="117"/>
                    </a:lnTo>
                    <a:lnTo>
                      <a:pt x="82" y="120"/>
                    </a:lnTo>
                    <a:lnTo>
                      <a:pt x="74" y="125"/>
                    </a:lnTo>
                    <a:lnTo>
                      <a:pt x="65" y="127"/>
                    </a:lnTo>
                    <a:lnTo>
                      <a:pt x="57" y="130"/>
                    </a:lnTo>
                    <a:lnTo>
                      <a:pt x="56" y="128"/>
                    </a:lnTo>
                    <a:lnTo>
                      <a:pt x="55" y="126"/>
                    </a:lnTo>
                    <a:lnTo>
                      <a:pt x="55" y="124"/>
                    </a:lnTo>
                    <a:lnTo>
                      <a:pt x="53" y="120"/>
                    </a:lnTo>
                    <a:lnTo>
                      <a:pt x="60" y="117"/>
                    </a:lnTo>
                    <a:lnTo>
                      <a:pt x="66" y="112"/>
                    </a:lnTo>
                    <a:lnTo>
                      <a:pt x="73" y="106"/>
                    </a:lnTo>
                    <a:lnTo>
                      <a:pt x="79" y="101"/>
                    </a:lnTo>
                    <a:lnTo>
                      <a:pt x="73" y="102"/>
                    </a:lnTo>
                    <a:lnTo>
                      <a:pt x="68" y="103"/>
                    </a:lnTo>
                    <a:lnTo>
                      <a:pt x="63" y="105"/>
                    </a:lnTo>
                    <a:lnTo>
                      <a:pt x="58" y="109"/>
                    </a:lnTo>
                    <a:lnTo>
                      <a:pt x="53" y="111"/>
                    </a:lnTo>
                    <a:lnTo>
                      <a:pt x="49" y="112"/>
                    </a:lnTo>
                    <a:lnTo>
                      <a:pt x="44" y="112"/>
                    </a:lnTo>
                    <a:lnTo>
                      <a:pt x="41" y="111"/>
                    </a:lnTo>
                    <a:lnTo>
                      <a:pt x="43" y="103"/>
                    </a:lnTo>
                    <a:lnTo>
                      <a:pt x="48" y="100"/>
                    </a:lnTo>
                    <a:lnTo>
                      <a:pt x="53" y="97"/>
                    </a:lnTo>
                    <a:lnTo>
                      <a:pt x="60" y="92"/>
                    </a:lnTo>
                    <a:lnTo>
                      <a:pt x="55" y="89"/>
                    </a:lnTo>
                    <a:lnTo>
                      <a:pt x="46" y="94"/>
                    </a:lnTo>
                    <a:lnTo>
                      <a:pt x="37" y="96"/>
                    </a:lnTo>
                    <a:lnTo>
                      <a:pt x="27" y="93"/>
                    </a:lnTo>
                    <a:lnTo>
                      <a:pt x="27" y="90"/>
                    </a:lnTo>
                    <a:lnTo>
                      <a:pt x="27" y="89"/>
                    </a:lnTo>
                    <a:lnTo>
                      <a:pt x="27" y="87"/>
                    </a:lnTo>
                    <a:lnTo>
                      <a:pt x="28" y="86"/>
                    </a:lnTo>
                    <a:lnTo>
                      <a:pt x="33" y="83"/>
                    </a:lnTo>
                    <a:lnTo>
                      <a:pt x="37" y="80"/>
                    </a:lnTo>
                    <a:lnTo>
                      <a:pt x="41" y="78"/>
                    </a:lnTo>
                    <a:lnTo>
                      <a:pt x="45" y="75"/>
                    </a:lnTo>
                    <a:lnTo>
                      <a:pt x="45" y="74"/>
                    </a:lnTo>
                    <a:lnTo>
                      <a:pt x="45" y="73"/>
                    </a:lnTo>
                    <a:lnTo>
                      <a:pt x="45" y="72"/>
                    </a:lnTo>
                    <a:lnTo>
                      <a:pt x="46" y="71"/>
                    </a:lnTo>
                    <a:lnTo>
                      <a:pt x="38" y="73"/>
                    </a:lnTo>
                    <a:lnTo>
                      <a:pt x="30" y="77"/>
                    </a:lnTo>
                    <a:lnTo>
                      <a:pt x="23" y="79"/>
                    </a:lnTo>
                    <a:lnTo>
                      <a:pt x="16" y="80"/>
                    </a:lnTo>
                    <a:lnTo>
                      <a:pt x="14" y="77"/>
                    </a:lnTo>
                    <a:lnTo>
                      <a:pt x="13" y="75"/>
                    </a:lnTo>
                    <a:lnTo>
                      <a:pt x="12" y="73"/>
                    </a:lnTo>
                    <a:lnTo>
                      <a:pt x="12" y="71"/>
                    </a:lnTo>
                    <a:lnTo>
                      <a:pt x="15" y="68"/>
                    </a:lnTo>
                    <a:lnTo>
                      <a:pt x="19" y="66"/>
                    </a:lnTo>
                    <a:lnTo>
                      <a:pt x="22" y="65"/>
                    </a:lnTo>
                    <a:lnTo>
                      <a:pt x="26" y="63"/>
                    </a:lnTo>
                    <a:lnTo>
                      <a:pt x="25" y="62"/>
                    </a:lnTo>
                    <a:lnTo>
                      <a:pt x="25" y="60"/>
                    </a:lnTo>
                    <a:lnTo>
                      <a:pt x="23" y="60"/>
                    </a:lnTo>
                    <a:lnTo>
                      <a:pt x="23" y="59"/>
                    </a:lnTo>
                    <a:lnTo>
                      <a:pt x="16" y="60"/>
                    </a:lnTo>
                    <a:lnTo>
                      <a:pt x="11" y="64"/>
                    </a:lnTo>
                    <a:lnTo>
                      <a:pt x="5" y="66"/>
                    </a:lnTo>
                    <a:lnTo>
                      <a:pt x="0" y="66"/>
                    </a:lnTo>
                    <a:lnTo>
                      <a:pt x="3" y="56"/>
                    </a:lnTo>
                    <a:lnTo>
                      <a:pt x="6" y="50"/>
                    </a:lnTo>
                    <a:lnTo>
                      <a:pt x="12" y="47"/>
                    </a:lnTo>
                    <a:lnTo>
                      <a:pt x="20" y="42"/>
                    </a:lnTo>
                    <a:lnTo>
                      <a:pt x="27" y="28"/>
                    </a:lnTo>
                    <a:lnTo>
                      <a:pt x="33" y="18"/>
                    </a:lnTo>
                    <a:lnTo>
                      <a:pt x="37" y="9"/>
                    </a:lnTo>
                    <a:lnTo>
                      <a:pt x="42" y="3"/>
                    </a:lnTo>
                    <a:lnTo>
                      <a:pt x="48" y="0"/>
                    </a:lnTo>
                    <a:lnTo>
                      <a:pt x="56" y="0"/>
                    </a:lnTo>
                    <a:lnTo>
                      <a:pt x="66" y="5"/>
                    </a:lnTo>
                    <a:lnTo>
                      <a:pt x="81" y="13"/>
                    </a:lnTo>
                    <a:lnTo>
                      <a:pt x="88" y="19"/>
                    </a:lnTo>
                    <a:lnTo>
                      <a:pt x="94" y="25"/>
                    </a:lnTo>
                    <a:lnTo>
                      <a:pt x="101" y="30"/>
                    </a:lnTo>
                    <a:lnTo>
                      <a:pt x="108" y="36"/>
                    </a:lnTo>
                    <a:lnTo>
                      <a:pt x="114" y="42"/>
                    </a:lnTo>
                    <a:lnTo>
                      <a:pt x="121" y="48"/>
                    </a:lnTo>
                    <a:lnTo>
                      <a:pt x="127" y="53"/>
                    </a:lnTo>
                    <a:lnTo>
                      <a:pt x="134" y="59"/>
                    </a:lnTo>
                    <a:lnTo>
                      <a:pt x="137" y="58"/>
                    </a:lnTo>
                    <a:lnTo>
                      <a:pt x="141" y="57"/>
                    </a:lnTo>
                    <a:lnTo>
                      <a:pt x="144" y="56"/>
                    </a:lnTo>
                    <a:lnTo>
                      <a:pt x="151" y="55"/>
                    </a:lnTo>
                    <a:lnTo>
                      <a:pt x="159" y="66"/>
                    </a:lnTo>
                    <a:lnTo>
                      <a:pt x="166" y="79"/>
                    </a:lnTo>
                    <a:lnTo>
                      <a:pt x="173" y="94"/>
                    </a:lnTo>
                    <a:lnTo>
                      <a:pt x="178" y="108"/>
                    </a:lnTo>
                    <a:lnTo>
                      <a:pt x="180" y="124"/>
                    </a:lnTo>
                    <a:lnTo>
                      <a:pt x="179" y="139"/>
                    </a:lnTo>
                    <a:lnTo>
                      <a:pt x="174" y="154"/>
                    </a:lnTo>
                    <a:lnTo>
                      <a:pt x="165" y="168"/>
                    </a:lnTo>
                    <a:lnTo>
                      <a:pt x="159" y="171"/>
                    </a:lnTo>
                    <a:lnTo>
                      <a:pt x="157" y="172"/>
                    </a:lnTo>
                    <a:lnTo>
                      <a:pt x="154" y="173"/>
                    </a:lnTo>
                    <a:lnTo>
                      <a:pt x="151" y="174"/>
                    </a:lnTo>
                    <a:lnTo>
                      <a:pt x="154" y="170"/>
                    </a:lnTo>
                    <a:lnTo>
                      <a:pt x="156" y="166"/>
                    </a:lnTo>
                    <a:lnTo>
                      <a:pt x="158" y="162"/>
                    </a:lnTo>
                    <a:lnTo>
                      <a:pt x="158" y="158"/>
                    </a:lnTo>
                    <a:lnTo>
                      <a:pt x="152" y="163"/>
                    </a:lnTo>
                    <a:lnTo>
                      <a:pt x="146" y="168"/>
                    </a:lnTo>
                    <a:lnTo>
                      <a:pt x="139" y="171"/>
                    </a:lnTo>
                    <a:lnTo>
                      <a:pt x="132" y="173"/>
                    </a:lnTo>
                    <a:close/>
                  </a:path>
                </a:pathLst>
              </a:custGeom>
              <a:solidFill>
                <a:srgbClr val="FFFFFF"/>
              </a:solidFill>
              <a:ln w="9525">
                <a:noFill/>
                <a:round/>
                <a:headEnd/>
                <a:tailEnd/>
              </a:ln>
            </p:spPr>
            <p:txBody>
              <a:bodyPr/>
              <a:lstStyle/>
              <a:p>
                <a:endParaRPr lang="da-DK"/>
              </a:p>
            </p:txBody>
          </p:sp>
          <p:sp>
            <p:nvSpPr>
              <p:cNvPr id="136540" name="Freeform 139"/>
              <p:cNvSpPr>
                <a:spLocks/>
              </p:cNvSpPr>
              <p:nvPr/>
            </p:nvSpPr>
            <p:spPr bwMode="auto">
              <a:xfrm>
                <a:off x="2148" y="3176"/>
                <a:ext cx="39" cy="82"/>
              </a:xfrm>
              <a:custGeom>
                <a:avLst/>
                <a:gdLst>
                  <a:gd name="T0" fmla="*/ 7 w 79"/>
                  <a:gd name="T1" fmla="*/ 21 h 164"/>
                  <a:gd name="T2" fmla="*/ 6 w 79"/>
                  <a:gd name="T3" fmla="*/ 20 h 164"/>
                  <a:gd name="T4" fmla="*/ 5 w 79"/>
                  <a:gd name="T5" fmla="*/ 19 h 164"/>
                  <a:gd name="T6" fmla="*/ 4 w 79"/>
                  <a:gd name="T7" fmla="*/ 18 h 164"/>
                  <a:gd name="T8" fmla="*/ 4 w 79"/>
                  <a:gd name="T9" fmla="*/ 17 h 164"/>
                  <a:gd name="T10" fmla="*/ 4 w 79"/>
                  <a:gd name="T11" fmla="*/ 15 h 164"/>
                  <a:gd name="T12" fmla="*/ 4 w 79"/>
                  <a:gd name="T13" fmla="*/ 14 h 164"/>
                  <a:gd name="T14" fmla="*/ 4 w 79"/>
                  <a:gd name="T15" fmla="*/ 13 h 164"/>
                  <a:gd name="T16" fmla="*/ 4 w 79"/>
                  <a:gd name="T17" fmla="*/ 12 h 164"/>
                  <a:gd name="T18" fmla="*/ 2 w 79"/>
                  <a:gd name="T19" fmla="*/ 11 h 164"/>
                  <a:gd name="T20" fmla="*/ 1 w 79"/>
                  <a:gd name="T21" fmla="*/ 11 h 164"/>
                  <a:gd name="T22" fmla="*/ 0 w 79"/>
                  <a:gd name="T23" fmla="*/ 10 h 164"/>
                  <a:gd name="T24" fmla="*/ 0 w 79"/>
                  <a:gd name="T25" fmla="*/ 10 h 164"/>
                  <a:gd name="T26" fmla="*/ 0 w 79"/>
                  <a:gd name="T27" fmla="*/ 7 h 164"/>
                  <a:gd name="T28" fmla="*/ 1 w 79"/>
                  <a:gd name="T29" fmla="*/ 5 h 164"/>
                  <a:gd name="T30" fmla="*/ 2 w 79"/>
                  <a:gd name="T31" fmla="*/ 3 h 164"/>
                  <a:gd name="T32" fmla="*/ 3 w 79"/>
                  <a:gd name="T33" fmla="*/ 0 h 164"/>
                  <a:gd name="T34" fmla="*/ 5 w 79"/>
                  <a:gd name="T35" fmla="*/ 1 h 164"/>
                  <a:gd name="T36" fmla="*/ 6 w 79"/>
                  <a:gd name="T37" fmla="*/ 1 h 164"/>
                  <a:gd name="T38" fmla="*/ 8 w 79"/>
                  <a:gd name="T39" fmla="*/ 1 h 164"/>
                  <a:gd name="T40" fmla="*/ 9 w 79"/>
                  <a:gd name="T41" fmla="*/ 3 h 164"/>
                  <a:gd name="T42" fmla="*/ 9 w 79"/>
                  <a:gd name="T43" fmla="*/ 3 h 164"/>
                  <a:gd name="T44" fmla="*/ 9 w 79"/>
                  <a:gd name="T45" fmla="*/ 5 h 164"/>
                  <a:gd name="T46" fmla="*/ 9 w 79"/>
                  <a:gd name="T47" fmla="*/ 6 h 164"/>
                  <a:gd name="T48" fmla="*/ 9 w 79"/>
                  <a:gd name="T49" fmla="*/ 9 h 164"/>
                  <a:gd name="T50" fmla="*/ 7 w 79"/>
                  <a:gd name="T51" fmla="*/ 10 h 164"/>
                  <a:gd name="T52" fmla="*/ 5 w 79"/>
                  <a:gd name="T53" fmla="*/ 11 h 164"/>
                  <a:gd name="T54" fmla="*/ 5 w 79"/>
                  <a:gd name="T55" fmla="*/ 12 h 164"/>
                  <a:gd name="T56" fmla="*/ 6 w 79"/>
                  <a:gd name="T57" fmla="*/ 13 h 164"/>
                  <a:gd name="T58" fmla="*/ 6 w 79"/>
                  <a:gd name="T59" fmla="*/ 15 h 164"/>
                  <a:gd name="T60" fmla="*/ 7 w 79"/>
                  <a:gd name="T61" fmla="*/ 17 h 164"/>
                  <a:gd name="T62" fmla="*/ 8 w 79"/>
                  <a:gd name="T63" fmla="*/ 19 h 164"/>
                  <a:gd name="T64" fmla="*/ 8 w 79"/>
                  <a:gd name="T65" fmla="*/ 21 h 164"/>
                  <a:gd name="T66" fmla="*/ 8 w 79"/>
                  <a:gd name="T67" fmla="*/ 21 h 164"/>
                  <a:gd name="T68" fmla="*/ 7 w 79"/>
                  <a:gd name="T69" fmla="*/ 21 h 164"/>
                  <a:gd name="T70" fmla="*/ 7 w 79"/>
                  <a:gd name="T71" fmla="*/ 21 h 164"/>
                  <a:gd name="T72" fmla="*/ 7 w 79"/>
                  <a:gd name="T73" fmla="*/ 21 h 164"/>
                  <a:gd name="T74" fmla="*/ 7 w 79"/>
                  <a:gd name="T75" fmla="*/ 21 h 164"/>
                  <a:gd name="T76" fmla="*/ 7 w 79"/>
                  <a:gd name="T77" fmla="*/ 21 h 164"/>
                  <a:gd name="T78" fmla="*/ 7 w 79"/>
                  <a:gd name="T79" fmla="*/ 21 h 164"/>
                  <a:gd name="T80" fmla="*/ 7 w 79"/>
                  <a:gd name="T81" fmla="*/ 21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164"/>
                  <a:gd name="T125" fmla="*/ 79 w 79"/>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164">
                    <a:moveTo>
                      <a:pt x="60" y="164"/>
                    </a:moveTo>
                    <a:lnTo>
                      <a:pt x="49" y="159"/>
                    </a:lnTo>
                    <a:lnTo>
                      <a:pt x="42" y="152"/>
                    </a:lnTo>
                    <a:lnTo>
                      <a:pt x="37" y="144"/>
                    </a:lnTo>
                    <a:lnTo>
                      <a:pt x="36" y="136"/>
                    </a:lnTo>
                    <a:lnTo>
                      <a:pt x="35" y="127"/>
                    </a:lnTo>
                    <a:lnTo>
                      <a:pt x="35" y="117"/>
                    </a:lnTo>
                    <a:lnTo>
                      <a:pt x="34" y="107"/>
                    </a:lnTo>
                    <a:lnTo>
                      <a:pt x="32" y="98"/>
                    </a:lnTo>
                    <a:lnTo>
                      <a:pt x="19" y="93"/>
                    </a:lnTo>
                    <a:lnTo>
                      <a:pt x="10" y="90"/>
                    </a:lnTo>
                    <a:lnTo>
                      <a:pt x="3" y="84"/>
                    </a:lnTo>
                    <a:lnTo>
                      <a:pt x="0" y="75"/>
                    </a:lnTo>
                    <a:lnTo>
                      <a:pt x="6" y="56"/>
                    </a:lnTo>
                    <a:lnTo>
                      <a:pt x="12" y="37"/>
                    </a:lnTo>
                    <a:lnTo>
                      <a:pt x="18" y="18"/>
                    </a:lnTo>
                    <a:lnTo>
                      <a:pt x="24" y="0"/>
                    </a:lnTo>
                    <a:lnTo>
                      <a:pt x="40" y="6"/>
                    </a:lnTo>
                    <a:lnTo>
                      <a:pt x="53" y="9"/>
                    </a:lnTo>
                    <a:lnTo>
                      <a:pt x="64" y="14"/>
                    </a:lnTo>
                    <a:lnTo>
                      <a:pt x="72" y="19"/>
                    </a:lnTo>
                    <a:lnTo>
                      <a:pt x="77" y="26"/>
                    </a:lnTo>
                    <a:lnTo>
                      <a:pt x="79" y="38"/>
                    </a:lnTo>
                    <a:lnTo>
                      <a:pt x="78" y="53"/>
                    </a:lnTo>
                    <a:lnTo>
                      <a:pt x="74" y="72"/>
                    </a:lnTo>
                    <a:lnTo>
                      <a:pt x="56" y="79"/>
                    </a:lnTo>
                    <a:lnTo>
                      <a:pt x="47" y="89"/>
                    </a:lnTo>
                    <a:lnTo>
                      <a:pt x="45" y="98"/>
                    </a:lnTo>
                    <a:lnTo>
                      <a:pt x="48" y="108"/>
                    </a:lnTo>
                    <a:lnTo>
                      <a:pt x="53" y="121"/>
                    </a:lnTo>
                    <a:lnTo>
                      <a:pt x="59" y="134"/>
                    </a:lnTo>
                    <a:lnTo>
                      <a:pt x="65" y="147"/>
                    </a:lnTo>
                    <a:lnTo>
                      <a:pt x="66" y="164"/>
                    </a:lnTo>
                    <a:lnTo>
                      <a:pt x="65" y="164"/>
                    </a:lnTo>
                    <a:lnTo>
                      <a:pt x="63" y="164"/>
                    </a:lnTo>
                    <a:lnTo>
                      <a:pt x="62" y="164"/>
                    </a:lnTo>
                    <a:lnTo>
                      <a:pt x="60" y="164"/>
                    </a:lnTo>
                    <a:close/>
                  </a:path>
                </a:pathLst>
              </a:custGeom>
              <a:solidFill>
                <a:srgbClr val="663333"/>
              </a:solidFill>
              <a:ln w="9525">
                <a:noFill/>
                <a:round/>
                <a:headEnd/>
                <a:tailEnd/>
              </a:ln>
            </p:spPr>
            <p:txBody>
              <a:bodyPr/>
              <a:lstStyle/>
              <a:p>
                <a:endParaRPr lang="da-DK"/>
              </a:p>
            </p:txBody>
          </p:sp>
          <p:sp>
            <p:nvSpPr>
              <p:cNvPr id="136541" name="Freeform 140"/>
              <p:cNvSpPr>
                <a:spLocks/>
              </p:cNvSpPr>
              <p:nvPr/>
            </p:nvSpPr>
            <p:spPr bwMode="auto">
              <a:xfrm>
                <a:off x="1920" y="3183"/>
                <a:ext cx="55" cy="67"/>
              </a:xfrm>
              <a:custGeom>
                <a:avLst/>
                <a:gdLst>
                  <a:gd name="T0" fmla="*/ 0 w 111"/>
                  <a:gd name="T1" fmla="*/ 12 h 134"/>
                  <a:gd name="T2" fmla="*/ 0 w 111"/>
                  <a:gd name="T3" fmla="*/ 4 h 134"/>
                  <a:gd name="T4" fmla="*/ 0 w 111"/>
                  <a:gd name="T5" fmla="*/ 0 h 134"/>
                  <a:gd name="T6" fmla="*/ 0 w 111"/>
                  <a:gd name="T7" fmla="*/ 0 h 134"/>
                  <a:gd name="T8" fmla="*/ 1 w 111"/>
                  <a:gd name="T9" fmla="*/ 1 h 134"/>
                  <a:gd name="T10" fmla="*/ 2 w 111"/>
                  <a:gd name="T11" fmla="*/ 1 h 134"/>
                  <a:gd name="T12" fmla="*/ 3 w 111"/>
                  <a:gd name="T13" fmla="*/ 2 h 134"/>
                  <a:gd name="T14" fmla="*/ 4 w 111"/>
                  <a:gd name="T15" fmla="*/ 3 h 134"/>
                  <a:gd name="T16" fmla="*/ 6 w 111"/>
                  <a:gd name="T17" fmla="*/ 6 h 134"/>
                  <a:gd name="T18" fmla="*/ 8 w 111"/>
                  <a:gd name="T19" fmla="*/ 8 h 134"/>
                  <a:gd name="T20" fmla="*/ 10 w 111"/>
                  <a:gd name="T21" fmla="*/ 11 h 134"/>
                  <a:gd name="T22" fmla="*/ 12 w 111"/>
                  <a:gd name="T23" fmla="*/ 14 h 134"/>
                  <a:gd name="T24" fmla="*/ 13 w 111"/>
                  <a:gd name="T25" fmla="*/ 17 h 134"/>
                  <a:gd name="T26" fmla="*/ 11 w 111"/>
                  <a:gd name="T27" fmla="*/ 17 h 134"/>
                  <a:gd name="T28" fmla="*/ 11 w 111"/>
                  <a:gd name="T29" fmla="*/ 17 h 134"/>
                  <a:gd name="T30" fmla="*/ 10 w 111"/>
                  <a:gd name="T31" fmla="*/ 15 h 134"/>
                  <a:gd name="T32" fmla="*/ 10 w 111"/>
                  <a:gd name="T33" fmla="*/ 14 h 134"/>
                  <a:gd name="T34" fmla="*/ 10 w 111"/>
                  <a:gd name="T35" fmla="*/ 14 h 134"/>
                  <a:gd name="T36" fmla="*/ 10 w 111"/>
                  <a:gd name="T37" fmla="*/ 15 h 134"/>
                  <a:gd name="T38" fmla="*/ 10 w 111"/>
                  <a:gd name="T39" fmla="*/ 16 h 134"/>
                  <a:gd name="T40" fmla="*/ 9 w 111"/>
                  <a:gd name="T41" fmla="*/ 17 h 134"/>
                  <a:gd name="T42" fmla="*/ 9 w 111"/>
                  <a:gd name="T43" fmla="*/ 17 h 134"/>
                  <a:gd name="T44" fmla="*/ 8 w 111"/>
                  <a:gd name="T45" fmla="*/ 16 h 134"/>
                  <a:gd name="T46" fmla="*/ 8 w 111"/>
                  <a:gd name="T47" fmla="*/ 14 h 134"/>
                  <a:gd name="T48" fmla="*/ 8 w 111"/>
                  <a:gd name="T49" fmla="*/ 14 h 134"/>
                  <a:gd name="T50" fmla="*/ 8 w 111"/>
                  <a:gd name="T51" fmla="*/ 13 h 134"/>
                  <a:gd name="T52" fmla="*/ 7 w 111"/>
                  <a:gd name="T53" fmla="*/ 14 h 134"/>
                  <a:gd name="T54" fmla="*/ 7 w 111"/>
                  <a:gd name="T55" fmla="*/ 16 h 134"/>
                  <a:gd name="T56" fmla="*/ 5 w 111"/>
                  <a:gd name="T57" fmla="*/ 17 h 134"/>
                  <a:gd name="T58" fmla="*/ 5 w 111"/>
                  <a:gd name="T59" fmla="*/ 12 h 134"/>
                  <a:gd name="T60" fmla="*/ 5 w 111"/>
                  <a:gd name="T61" fmla="*/ 11 h 134"/>
                  <a:gd name="T62" fmla="*/ 4 w 111"/>
                  <a:gd name="T63" fmla="*/ 13 h 134"/>
                  <a:gd name="T64" fmla="*/ 4 w 111"/>
                  <a:gd name="T65" fmla="*/ 17 h 134"/>
                  <a:gd name="T66" fmla="*/ 4 w 111"/>
                  <a:gd name="T67" fmla="*/ 17 h 134"/>
                  <a:gd name="T68" fmla="*/ 3 w 111"/>
                  <a:gd name="T69" fmla="*/ 15 h 134"/>
                  <a:gd name="T70" fmla="*/ 3 w 111"/>
                  <a:gd name="T71" fmla="*/ 13 h 134"/>
                  <a:gd name="T72" fmla="*/ 2 w 111"/>
                  <a:gd name="T73" fmla="*/ 14 h 134"/>
                  <a:gd name="T74" fmla="*/ 2 w 111"/>
                  <a:gd name="T75" fmla="*/ 17 h 134"/>
                  <a:gd name="T76" fmla="*/ 0 w 111"/>
                  <a:gd name="T77" fmla="*/ 17 h 134"/>
                  <a:gd name="T78" fmla="*/ 0 w 111"/>
                  <a:gd name="T79" fmla="*/ 17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1"/>
                  <a:gd name="T121" fmla="*/ 0 h 134"/>
                  <a:gd name="T122" fmla="*/ 111 w 111"/>
                  <a:gd name="T123" fmla="*/ 134 h 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1" h="134">
                    <a:moveTo>
                      <a:pt x="3" y="134"/>
                    </a:moveTo>
                    <a:lnTo>
                      <a:pt x="1" y="99"/>
                    </a:lnTo>
                    <a:lnTo>
                      <a:pt x="3" y="64"/>
                    </a:lnTo>
                    <a:lnTo>
                      <a:pt x="4" y="32"/>
                    </a:lnTo>
                    <a:lnTo>
                      <a:pt x="0" y="0"/>
                    </a:lnTo>
                    <a:lnTo>
                      <a:pt x="3" y="0"/>
                    </a:lnTo>
                    <a:lnTo>
                      <a:pt x="5" y="0"/>
                    </a:lnTo>
                    <a:lnTo>
                      <a:pt x="6" y="0"/>
                    </a:lnTo>
                    <a:lnTo>
                      <a:pt x="8" y="0"/>
                    </a:lnTo>
                    <a:lnTo>
                      <a:pt x="11" y="6"/>
                    </a:lnTo>
                    <a:lnTo>
                      <a:pt x="13" y="10"/>
                    </a:lnTo>
                    <a:lnTo>
                      <a:pt x="16" y="15"/>
                    </a:lnTo>
                    <a:lnTo>
                      <a:pt x="21" y="18"/>
                    </a:lnTo>
                    <a:lnTo>
                      <a:pt x="24" y="23"/>
                    </a:lnTo>
                    <a:lnTo>
                      <a:pt x="30" y="26"/>
                    </a:lnTo>
                    <a:lnTo>
                      <a:pt x="36" y="31"/>
                    </a:lnTo>
                    <a:lnTo>
                      <a:pt x="43" y="36"/>
                    </a:lnTo>
                    <a:lnTo>
                      <a:pt x="49" y="48"/>
                    </a:lnTo>
                    <a:lnTo>
                      <a:pt x="56" y="60"/>
                    </a:lnTo>
                    <a:lnTo>
                      <a:pt x="64" y="70"/>
                    </a:lnTo>
                    <a:lnTo>
                      <a:pt x="74" y="81"/>
                    </a:lnTo>
                    <a:lnTo>
                      <a:pt x="83" y="92"/>
                    </a:lnTo>
                    <a:lnTo>
                      <a:pt x="94" y="104"/>
                    </a:lnTo>
                    <a:lnTo>
                      <a:pt x="103" y="115"/>
                    </a:lnTo>
                    <a:lnTo>
                      <a:pt x="111" y="129"/>
                    </a:lnTo>
                    <a:lnTo>
                      <a:pt x="107" y="131"/>
                    </a:lnTo>
                    <a:lnTo>
                      <a:pt x="101" y="132"/>
                    </a:lnTo>
                    <a:lnTo>
                      <a:pt x="95" y="134"/>
                    </a:lnTo>
                    <a:lnTo>
                      <a:pt x="90" y="134"/>
                    </a:lnTo>
                    <a:lnTo>
                      <a:pt x="89" y="131"/>
                    </a:lnTo>
                    <a:lnTo>
                      <a:pt x="88" y="128"/>
                    </a:lnTo>
                    <a:lnTo>
                      <a:pt x="87" y="123"/>
                    </a:lnTo>
                    <a:lnTo>
                      <a:pt x="84" y="116"/>
                    </a:lnTo>
                    <a:lnTo>
                      <a:pt x="83" y="116"/>
                    </a:lnTo>
                    <a:lnTo>
                      <a:pt x="82" y="116"/>
                    </a:lnTo>
                    <a:lnTo>
                      <a:pt x="81" y="116"/>
                    </a:lnTo>
                    <a:lnTo>
                      <a:pt x="80" y="115"/>
                    </a:lnTo>
                    <a:lnTo>
                      <a:pt x="80" y="120"/>
                    </a:lnTo>
                    <a:lnTo>
                      <a:pt x="80" y="123"/>
                    </a:lnTo>
                    <a:lnTo>
                      <a:pt x="80" y="128"/>
                    </a:lnTo>
                    <a:lnTo>
                      <a:pt x="80" y="132"/>
                    </a:lnTo>
                    <a:lnTo>
                      <a:pt x="79" y="132"/>
                    </a:lnTo>
                    <a:lnTo>
                      <a:pt x="76" y="132"/>
                    </a:lnTo>
                    <a:lnTo>
                      <a:pt x="75" y="132"/>
                    </a:lnTo>
                    <a:lnTo>
                      <a:pt x="73" y="134"/>
                    </a:lnTo>
                    <a:lnTo>
                      <a:pt x="69" y="128"/>
                    </a:lnTo>
                    <a:lnTo>
                      <a:pt x="68" y="122"/>
                    </a:lnTo>
                    <a:lnTo>
                      <a:pt x="68" y="117"/>
                    </a:lnTo>
                    <a:lnTo>
                      <a:pt x="68" y="112"/>
                    </a:lnTo>
                    <a:lnTo>
                      <a:pt x="67" y="112"/>
                    </a:lnTo>
                    <a:lnTo>
                      <a:pt x="65" y="110"/>
                    </a:lnTo>
                    <a:lnTo>
                      <a:pt x="64" y="110"/>
                    </a:lnTo>
                    <a:lnTo>
                      <a:pt x="63" y="109"/>
                    </a:lnTo>
                    <a:lnTo>
                      <a:pt x="61" y="115"/>
                    </a:lnTo>
                    <a:lnTo>
                      <a:pt x="61" y="121"/>
                    </a:lnTo>
                    <a:lnTo>
                      <a:pt x="61" y="128"/>
                    </a:lnTo>
                    <a:lnTo>
                      <a:pt x="61" y="134"/>
                    </a:lnTo>
                    <a:lnTo>
                      <a:pt x="46" y="129"/>
                    </a:lnTo>
                    <a:lnTo>
                      <a:pt x="43" y="115"/>
                    </a:lnTo>
                    <a:lnTo>
                      <a:pt x="43" y="99"/>
                    </a:lnTo>
                    <a:lnTo>
                      <a:pt x="42" y="83"/>
                    </a:lnTo>
                    <a:lnTo>
                      <a:pt x="41" y="90"/>
                    </a:lnTo>
                    <a:lnTo>
                      <a:pt x="39" y="97"/>
                    </a:lnTo>
                    <a:lnTo>
                      <a:pt x="39" y="109"/>
                    </a:lnTo>
                    <a:lnTo>
                      <a:pt x="38" y="132"/>
                    </a:lnTo>
                    <a:lnTo>
                      <a:pt x="36" y="132"/>
                    </a:lnTo>
                    <a:lnTo>
                      <a:pt x="35" y="132"/>
                    </a:lnTo>
                    <a:lnTo>
                      <a:pt x="33" y="132"/>
                    </a:lnTo>
                    <a:lnTo>
                      <a:pt x="30" y="134"/>
                    </a:lnTo>
                    <a:lnTo>
                      <a:pt x="27" y="127"/>
                    </a:lnTo>
                    <a:lnTo>
                      <a:pt x="26" y="117"/>
                    </a:lnTo>
                    <a:lnTo>
                      <a:pt x="26" y="109"/>
                    </a:lnTo>
                    <a:lnTo>
                      <a:pt x="26" y="102"/>
                    </a:lnTo>
                    <a:lnTo>
                      <a:pt x="20" y="114"/>
                    </a:lnTo>
                    <a:lnTo>
                      <a:pt x="20" y="124"/>
                    </a:lnTo>
                    <a:lnTo>
                      <a:pt x="18" y="131"/>
                    </a:lnTo>
                    <a:lnTo>
                      <a:pt x="3" y="134"/>
                    </a:lnTo>
                    <a:close/>
                  </a:path>
                </a:pathLst>
              </a:custGeom>
              <a:solidFill>
                <a:srgbClr val="FFFFFF"/>
              </a:solidFill>
              <a:ln w="9525">
                <a:noFill/>
                <a:round/>
                <a:headEnd/>
                <a:tailEnd/>
              </a:ln>
            </p:spPr>
            <p:txBody>
              <a:bodyPr/>
              <a:lstStyle/>
              <a:p>
                <a:endParaRPr lang="da-DK"/>
              </a:p>
            </p:txBody>
          </p:sp>
          <p:sp>
            <p:nvSpPr>
              <p:cNvPr id="136542" name="Freeform 141"/>
              <p:cNvSpPr>
                <a:spLocks/>
              </p:cNvSpPr>
              <p:nvPr/>
            </p:nvSpPr>
            <p:spPr bwMode="auto">
              <a:xfrm>
                <a:off x="1826" y="3186"/>
                <a:ext cx="51" cy="64"/>
              </a:xfrm>
              <a:custGeom>
                <a:avLst/>
                <a:gdLst>
                  <a:gd name="T0" fmla="*/ 8 w 103"/>
                  <a:gd name="T1" fmla="*/ 14 h 128"/>
                  <a:gd name="T2" fmla="*/ 8 w 103"/>
                  <a:gd name="T3" fmla="*/ 13 h 128"/>
                  <a:gd name="T4" fmla="*/ 7 w 103"/>
                  <a:gd name="T5" fmla="*/ 12 h 128"/>
                  <a:gd name="T6" fmla="*/ 7 w 103"/>
                  <a:gd name="T7" fmla="*/ 12 h 128"/>
                  <a:gd name="T8" fmla="*/ 7 w 103"/>
                  <a:gd name="T9" fmla="*/ 13 h 128"/>
                  <a:gd name="T10" fmla="*/ 7 w 103"/>
                  <a:gd name="T11" fmla="*/ 14 h 128"/>
                  <a:gd name="T12" fmla="*/ 6 w 103"/>
                  <a:gd name="T13" fmla="*/ 15 h 128"/>
                  <a:gd name="T14" fmla="*/ 5 w 103"/>
                  <a:gd name="T15" fmla="*/ 15 h 128"/>
                  <a:gd name="T16" fmla="*/ 4 w 103"/>
                  <a:gd name="T17" fmla="*/ 15 h 128"/>
                  <a:gd name="T18" fmla="*/ 4 w 103"/>
                  <a:gd name="T19" fmla="*/ 13 h 128"/>
                  <a:gd name="T20" fmla="*/ 4 w 103"/>
                  <a:gd name="T21" fmla="*/ 13 h 128"/>
                  <a:gd name="T22" fmla="*/ 3 w 103"/>
                  <a:gd name="T23" fmla="*/ 14 h 128"/>
                  <a:gd name="T24" fmla="*/ 2 w 103"/>
                  <a:gd name="T25" fmla="*/ 15 h 128"/>
                  <a:gd name="T26" fmla="*/ 0 w 103"/>
                  <a:gd name="T27" fmla="*/ 15 h 128"/>
                  <a:gd name="T28" fmla="*/ 0 w 103"/>
                  <a:gd name="T29" fmla="*/ 15 h 128"/>
                  <a:gd name="T30" fmla="*/ 1 w 103"/>
                  <a:gd name="T31" fmla="*/ 13 h 128"/>
                  <a:gd name="T32" fmla="*/ 2 w 103"/>
                  <a:gd name="T33" fmla="*/ 11 h 128"/>
                  <a:gd name="T34" fmla="*/ 4 w 103"/>
                  <a:gd name="T35" fmla="*/ 10 h 128"/>
                  <a:gd name="T36" fmla="*/ 6 w 103"/>
                  <a:gd name="T37" fmla="*/ 8 h 128"/>
                  <a:gd name="T38" fmla="*/ 7 w 103"/>
                  <a:gd name="T39" fmla="*/ 6 h 128"/>
                  <a:gd name="T40" fmla="*/ 8 w 103"/>
                  <a:gd name="T41" fmla="*/ 4 h 128"/>
                  <a:gd name="T42" fmla="*/ 8 w 103"/>
                  <a:gd name="T43" fmla="*/ 3 h 128"/>
                  <a:gd name="T44" fmla="*/ 10 w 103"/>
                  <a:gd name="T45" fmla="*/ 2 h 128"/>
                  <a:gd name="T46" fmla="*/ 11 w 103"/>
                  <a:gd name="T47" fmla="*/ 1 h 128"/>
                  <a:gd name="T48" fmla="*/ 12 w 103"/>
                  <a:gd name="T49" fmla="*/ 0 h 128"/>
                  <a:gd name="T50" fmla="*/ 12 w 103"/>
                  <a:gd name="T51" fmla="*/ 0 h 128"/>
                  <a:gd name="T52" fmla="*/ 12 w 103"/>
                  <a:gd name="T53" fmla="*/ 4 h 128"/>
                  <a:gd name="T54" fmla="*/ 12 w 103"/>
                  <a:gd name="T55" fmla="*/ 11 h 128"/>
                  <a:gd name="T56" fmla="*/ 12 w 103"/>
                  <a:gd name="T57" fmla="*/ 15 h 128"/>
                  <a:gd name="T58" fmla="*/ 11 w 103"/>
                  <a:gd name="T59" fmla="*/ 15 h 128"/>
                  <a:gd name="T60" fmla="*/ 11 w 103"/>
                  <a:gd name="T61" fmla="*/ 14 h 128"/>
                  <a:gd name="T62" fmla="*/ 10 w 103"/>
                  <a:gd name="T63" fmla="*/ 12 h 128"/>
                  <a:gd name="T64" fmla="*/ 10 w 103"/>
                  <a:gd name="T65" fmla="*/ 11 h 128"/>
                  <a:gd name="T66" fmla="*/ 10 w 103"/>
                  <a:gd name="T67" fmla="*/ 11 h 128"/>
                  <a:gd name="T68" fmla="*/ 10 w 103"/>
                  <a:gd name="T69" fmla="*/ 12 h 128"/>
                  <a:gd name="T70" fmla="*/ 9 w 103"/>
                  <a:gd name="T71" fmla="*/ 14 h 128"/>
                  <a:gd name="T72" fmla="*/ 9 w 103"/>
                  <a:gd name="T73" fmla="*/ 15 h 128"/>
                  <a:gd name="T74" fmla="*/ 8 w 103"/>
                  <a:gd name="T75" fmla="*/ 15 h 128"/>
                  <a:gd name="T76" fmla="*/ 8 w 103"/>
                  <a:gd name="T77" fmla="*/ 15 h 128"/>
                  <a:gd name="T78" fmla="*/ 8 w 103"/>
                  <a:gd name="T79" fmla="*/ 15 h 1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
                  <a:gd name="T121" fmla="*/ 0 h 128"/>
                  <a:gd name="T122" fmla="*/ 103 w 103"/>
                  <a:gd name="T123" fmla="*/ 128 h 1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 h="128">
                    <a:moveTo>
                      <a:pt x="66" y="127"/>
                    </a:moveTo>
                    <a:lnTo>
                      <a:pt x="65" y="119"/>
                    </a:lnTo>
                    <a:lnTo>
                      <a:pt x="65" y="111"/>
                    </a:lnTo>
                    <a:lnTo>
                      <a:pt x="64" y="104"/>
                    </a:lnTo>
                    <a:lnTo>
                      <a:pt x="64" y="96"/>
                    </a:lnTo>
                    <a:lnTo>
                      <a:pt x="63" y="96"/>
                    </a:lnTo>
                    <a:lnTo>
                      <a:pt x="61" y="97"/>
                    </a:lnTo>
                    <a:lnTo>
                      <a:pt x="60" y="104"/>
                    </a:lnTo>
                    <a:lnTo>
                      <a:pt x="60" y="111"/>
                    </a:lnTo>
                    <a:lnTo>
                      <a:pt x="59" y="118"/>
                    </a:lnTo>
                    <a:lnTo>
                      <a:pt x="58" y="125"/>
                    </a:lnTo>
                    <a:lnTo>
                      <a:pt x="53" y="126"/>
                    </a:lnTo>
                    <a:lnTo>
                      <a:pt x="49" y="126"/>
                    </a:lnTo>
                    <a:lnTo>
                      <a:pt x="43" y="126"/>
                    </a:lnTo>
                    <a:lnTo>
                      <a:pt x="38" y="127"/>
                    </a:lnTo>
                    <a:lnTo>
                      <a:pt x="38" y="121"/>
                    </a:lnTo>
                    <a:lnTo>
                      <a:pt x="39" y="117"/>
                    </a:lnTo>
                    <a:lnTo>
                      <a:pt x="39" y="111"/>
                    </a:lnTo>
                    <a:lnTo>
                      <a:pt x="39" y="106"/>
                    </a:lnTo>
                    <a:lnTo>
                      <a:pt x="35" y="108"/>
                    </a:lnTo>
                    <a:lnTo>
                      <a:pt x="33" y="112"/>
                    </a:lnTo>
                    <a:lnTo>
                      <a:pt x="30" y="119"/>
                    </a:lnTo>
                    <a:lnTo>
                      <a:pt x="29" y="126"/>
                    </a:lnTo>
                    <a:lnTo>
                      <a:pt x="22" y="125"/>
                    </a:lnTo>
                    <a:lnTo>
                      <a:pt x="15" y="125"/>
                    </a:lnTo>
                    <a:lnTo>
                      <a:pt x="7" y="125"/>
                    </a:lnTo>
                    <a:lnTo>
                      <a:pt x="0" y="125"/>
                    </a:lnTo>
                    <a:lnTo>
                      <a:pt x="1" y="120"/>
                    </a:lnTo>
                    <a:lnTo>
                      <a:pt x="5" y="115"/>
                    </a:lnTo>
                    <a:lnTo>
                      <a:pt x="11" y="108"/>
                    </a:lnTo>
                    <a:lnTo>
                      <a:pt x="16" y="100"/>
                    </a:lnTo>
                    <a:lnTo>
                      <a:pt x="23" y="93"/>
                    </a:lnTo>
                    <a:lnTo>
                      <a:pt x="29" y="86"/>
                    </a:lnTo>
                    <a:lnTo>
                      <a:pt x="35" y="80"/>
                    </a:lnTo>
                    <a:lnTo>
                      <a:pt x="39" y="75"/>
                    </a:lnTo>
                    <a:lnTo>
                      <a:pt x="48" y="64"/>
                    </a:lnTo>
                    <a:lnTo>
                      <a:pt x="53" y="55"/>
                    </a:lnTo>
                    <a:lnTo>
                      <a:pt x="58" y="48"/>
                    </a:lnTo>
                    <a:lnTo>
                      <a:pt x="63" y="43"/>
                    </a:lnTo>
                    <a:lnTo>
                      <a:pt x="65" y="38"/>
                    </a:lnTo>
                    <a:lnTo>
                      <a:pt x="67" y="34"/>
                    </a:lnTo>
                    <a:lnTo>
                      <a:pt x="71" y="28"/>
                    </a:lnTo>
                    <a:lnTo>
                      <a:pt x="74" y="22"/>
                    </a:lnTo>
                    <a:lnTo>
                      <a:pt x="80" y="18"/>
                    </a:lnTo>
                    <a:lnTo>
                      <a:pt x="87" y="12"/>
                    </a:lnTo>
                    <a:lnTo>
                      <a:pt x="92" y="6"/>
                    </a:lnTo>
                    <a:lnTo>
                      <a:pt x="98" y="0"/>
                    </a:lnTo>
                    <a:lnTo>
                      <a:pt x="99" y="0"/>
                    </a:lnTo>
                    <a:lnTo>
                      <a:pt x="101" y="0"/>
                    </a:lnTo>
                    <a:lnTo>
                      <a:pt x="102" y="0"/>
                    </a:lnTo>
                    <a:lnTo>
                      <a:pt x="103" y="2"/>
                    </a:lnTo>
                    <a:lnTo>
                      <a:pt x="103" y="33"/>
                    </a:lnTo>
                    <a:lnTo>
                      <a:pt x="103" y="64"/>
                    </a:lnTo>
                    <a:lnTo>
                      <a:pt x="103" y="95"/>
                    </a:lnTo>
                    <a:lnTo>
                      <a:pt x="103" y="127"/>
                    </a:lnTo>
                    <a:lnTo>
                      <a:pt x="99" y="127"/>
                    </a:lnTo>
                    <a:lnTo>
                      <a:pt x="97" y="127"/>
                    </a:lnTo>
                    <a:lnTo>
                      <a:pt x="94" y="127"/>
                    </a:lnTo>
                    <a:lnTo>
                      <a:pt x="90" y="128"/>
                    </a:lnTo>
                    <a:lnTo>
                      <a:pt x="89" y="118"/>
                    </a:lnTo>
                    <a:lnTo>
                      <a:pt x="88" y="109"/>
                    </a:lnTo>
                    <a:lnTo>
                      <a:pt x="86" y="101"/>
                    </a:lnTo>
                    <a:lnTo>
                      <a:pt x="84" y="93"/>
                    </a:lnTo>
                    <a:lnTo>
                      <a:pt x="83" y="93"/>
                    </a:lnTo>
                    <a:lnTo>
                      <a:pt x="83" y="91"/>
                    </a:lnTo>
                    <a:lnTo>
                      <a:pt x="82" y="91"/>
                    </a:lnTo>
                    <a:lnTo>
                      <a:pt x="80" y="97"/>
                    </a:lnTo>
                    <a:lnTo>
                      <a:pt x="79" y="106"/>
                    </a:lnTo>
                    <a:lnTo>
                      <a:pt x="79" y="117"/>
                    </a:lnTo>
                    <a:lnTo>
                      <a:pt x="81" y="125"/>
                    </a:lnTo>
                    <a:lnTo>
                      <a:pt x="78" y="126"/>
                    </a:lnTo>
                    <a:lnTo>
                      <a:pt x="74" y="126"/>
                    </a:lnTo>
                    <a:lnTo>
                      <a:pt x="69" y="127"/>
                    </a:lnTo>
                    <a:lnTo>
                      <a:pt x="66" y="127"/>
                    </a:lnTo>
                    <a:close/>
                  </a:path>
                </a:pathLst>
              </a:custGeom>
              <a:solidFill>
                <a:srgbClr val="FFFFFF"/>
              </a:solidFill>
              <a:ln w="9525">
                <a:noFill/>
                <a:round/>
                <a:headEnd/>
                <a:tailEnd/>
              </a:ln>
            </p:spPr>
            <p:txBody>
              <a:bodyPr/>
              <a:lstStyle/>
              <a:p>
                <a:endParaRPr lang="da-DK"/>
              </a:p>
            </p:txBody>
          </p:sp>
          <p:sp>
            <p:nvSpPr>
              <p:cNvPr id="136543" name="Freeform 142"/>
              <p:cNvSpPr>
                <a:spLocks/>
              </p:cNvSpPr>
              <p:nvPr/>
            </p:nvSpPr>
            <p:spPr bwMode="auto">
              <a:xfrm>
                <a:off x="1882" y="3180"/>
                <a:ext cx="35" cy="69"/>
              </a:xfrm>
              <a:custGeom>
                <a:avLst/>
                <a:gdLst>
                  <a:gd name="T0" fmla="*/ 1 w 70"/>
                  <a:gd name="T1" fmla="*/ 17 h 138"/>
                  <a:gd name="T2" fmla="*/ 1 w 70"/>
                  <a:gd name="T3" fmla="*/ 13 h 138"/>
                  <a:gd name="T4" fmla="*/ 0 w 70"/>
                  <a:gd name="T5" fmla="*/ 9 h 138"/>
                  <a:gd name="T6" fmla="*/ 1 w 70"/>
                  <a:gd name="T7" fmla="*/ 5 h 138"/>
                  <a:gd name="T8" fmla="*/ 1 w 70"/>
                  <a:gd name="T9" fmla="*/ 2 h 138"/>
                  <a:gd name="T10" fmla="*/ 1 w 70"/>
                  <a:gd name="T11" fmla="*/ 2 h 138"/>
                  <a:gd name="T12" fmla="*/ 1 w 70"/>
                  <a:gd name="T13" fmla="*/ 2 h 138"/>
                  <a:gd name="T14" fmla="*/ 1 w 70"/>
                  <a:gd name="T15" fmla="*/ 2 h 138"/>
                  <a:gd name="T16" fmla="*/ 2 w 70"/>
                  <a:gd name="T17" fmla="*/ 2 h 138"/>
                  <a:gd name="T18" fmla="*/ 2 w 70"/>
                  <a:gd name="T19" fmla="*/ 1 h 138"/>
                  <a:gd name="T20" fmla="*/ 3 w 70"/>
                  <a:gd name="T21" fmla="*/ 1 h 138"/>
                  <a:gd name="T22" fmla="*/ 3 w 70"/>
                  <a:gd name="T23" fmla="*/ 1 h 138"/>
                  <a:gd name="T24" fmla="*/ 4 w 70"/>
                  <a:gd name="T25" fmla="*/ 1 h 138"/>
                  <a:gd name="T26" fmla="*/ 4 w 70"/>
                  <a:gd name="T27" fmla="*/ 1 h 138"/>
                  <a:gd name="T28" fmla="*/ 4 w 70"/>
                  <a:gd name="T29" fmla="*/ 1 h 138"/>
                  <a:gd name="T30" fmla="*/ 4 w 70"/>
                  <a:gd name="T31" fmla="*/ 1 h 138"/>
                  <a:gd name="T32" fmla="*/ 4 w 70"/>
                  <a:gd name="T33" fmla="*/ 0 h 138"/>
                  <a:gd name="T34" fmla="*/ 5 w 70"/>
                  <a:gd name="T35" fmla="*/ 1 h 138"/>
                  <a:gd name="T36" fmla="*/ 6 w 70"/>
                  <a:gd name="T37" fmla="*/ 1 h 138"/>
                  <a:gd name="T38" fmla="*/ 7 w 70"/>
                  <a:gd name="T39" fmla="*/ 1 h 138"/>
                  <a:gd name="T40" fmla="*/ 9 w 70"/>
                  <a:gd name="T41" fmla="*/ 1 h 138"/>
                  <a:gd name="T42" fmla="*/ 9 w 70"/>
                  <a:gd name="T43" fmla="*/ 5 h 138"/>
                  <a:gd name="T44" fmla="*/ 9 w 70"/>
                  <a:gd name="T45" fmla="*/ 9 h 138"/>
                  <a:gd name="T46" fmla="*/ 9 w 70"/>
                  <a:gd name="T47" fmla="*/ 13 h 138"/>
                  <a:gd name="T48" fmla="*/ 7 w 70"/>
                  <a:gd name="T49" fmla="*/ 17 h 138"/>
                  <a:gd name="T50" fmla="*/ 6 w 70"/>
                  <a:gd name="T51" fmla="*/ 17 h 138"/>
                  <a:gd name="T52" fmla="*/ 6 w 70"/>
                  <a:gd name="T53" fmla="*/ 17 h 138"/>
                  <a:gd name="T54" fmla="*/ 5 w 70"/>
                  <a:gd name="T55" fmla="*/ 17 h 138"/>
                  <a:gd name="T56" fmla="*/ 4 w 70"/>
                  <a:gd name="T57" fmla="*/ 17 h 138"/>
                  <a:gd name="T58" fmla="*/ 3 w 70"/>
                  <a:gd name="T59" fmla="*/ 17 h 138"/>
                  <a:gd name="T60" fmla="*/ 2 w 70"/>
                  <a:gd name="T61" fmla="*/ 17 h 138"/>
                  <a:gd name="T62" fmla="*/ 1 w 70"/>
                  <a:gd name="T63" fmla="*/ 17 h 138"/>
                  <a:gd name="T64" fmla="*/ 1 w 70"/>
                  <a:gd name="T65" fmla="*/ 17 h 138"/>
                  <a:gd name="T66" fmla="*/ 1 w 70"/>
                  <a:gd name="T67" fmla="*/ 17 h 138"/>
                  <a:gd name="T68" fmla="*/ 1 w 70"/>
                  <a:gd name="T69" fmla="*/ 17 h 138"/>
                  <a:gd name="T70" fmla="*/ 1 w 70"/>
                  <a:gd name="T71" fmla="*/ 17 h 138"/>
                  <a:gd name="T72" fmla="*/ 1 w 70"/>
                  <a:gd name="T73" fmla="*/ 17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138"/>
                  <a:gd name="T113" fmla="*/ 70 w 70"/>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138">
                    <a:moveTo>
                      <a:pt x="5" y="138"/>
                    </a:moveTo>
                    <a:lnTo>
                      <a:pt x="2" y="109"/>
                    </a:lnTo>
                    <a:lnTo>
                      <a:pt x="0" y="74"/>
                    </a:lnTo>
                    <a:lnTo>
                      <a:pt x="1" y="40"/>
                    </a:lnTo>
                    <a:lnTo>
                      <a:pt x="8" y="17"/>
                    </a:lnTo>
                    <a:lnTo>
                      <a:pt x="10" y="17"/>
                    </a:lnTo>
                    <a:lnTo>
                      <a:pt x="13" y="17"/>
                    </a:lnTo>
                    <a:lnTo>
                      <a:pt x="15" y="17"/>
                    </a:lnTo>
                    <a:lnTo>
                      <a:pt x="17" y="18"/>
                    </a:lnTo>
                    <a:lnTo>
                      <a:pt x="22" y="14"/>
                    </a:lnTo>
                    <a:lnTo>
                      <a:pt x="25" y="9"/>
                    </a:lnTo>
                    <a:lnTo>
                      <a:pt x="30" y="7"/>
                    </a:lnTo>
                    <a:lnTo>
                      <a:pt x="37" y="5"/>
                    </a:lnTo>
                    <a:lnTo>
                      <a:pt x="37" y="3"/>
                    </a:lnTo>
                    <a:lnTo>
                      <a:pt x="37" y="2"/>
                    </a:lnTo>
                    <a:lnTo>
                      <a:pt x="37" y="1"/>
                    </a:lnTo>
                    <a:lnTo>
                      <a:pt x="38" y="0"/>
                    </a:lnTo>
                    <a:lnTo>
                      <a:pt x="43" y="1"/>
                    </a:lnTo>
                    <a:lnTo>
                      <a:pt x="51" y="5"/>
                    </a:lnTo>
                    <a:lnTo>
                      <a:pt x="59" y="8"/>
                    </a:lnTo>
                    <a:lnTo>
                      <a:pt x="67" y="11"/>
                    </a:lnTo>
                    <a:lnTo>
                      <a:pt x="69" y="40"/>
                    </a:lnTo>
                    <a:lnTo>
                      <a:pt x="70" y="75"/>
                    </a:lnTo>
                    <a:lnTo>
                      <a:pt x="69" y="109"/>
                    </a:lnTo>
                    <a:lnTo>
                      <a:pt x="63" y="138"/>
                    </a:lnTo>
                    <a:lnTo>
                      <a:pt x="55" y="138"/>
                    </a:lnTo>
                    <a:lnTo>
                      <a:pt x="48" y="138"/>
                    </a:lnTo>
                    <a:lnTo>
                      <a:pt x="40" y="138"/>
                    </a:lnTo>
                    <a:lnTo>
                      <a:pt x="33" y="138"/>
                    </a:lnTo>
                    <a:lnTo>
                      <a:pt x="25" y="138"/>
                    </a:lnTo>
                    <a:lnTo>
                      <a:pt x="19" y="138"/>
                    </a:lnTo>
                    <a:lnTo>
                      <a:pt x="12" y="138"/>
                    </a:lnTo>
                    <a:lnTo>
                      <a:pt x="5" y="138"/>
                    </a:lnTo>
                    <a:close/>
                  </a:path>
                </a:pathLst>
              </a:custGeom>
              <a:solidFill>
                <a:schemeClr val="tx1"/>
              </a:solidFill>
              <a:ln w="9525">
                <a:noFill/>
                <a:round/>
                <a:headEnd/>
                <a:tailEnd/>
              </a:ln>
            </p:spPr>
            <p:txBody>
              <a:bodyPr/>
              <a:lstStyle/>
              <a:p>
                <a:endParaRPr lang="da-DK"/>
              </a:p>
            </p:txBody>
          </p:sp>
          <p:sp>
            <p:nvSpPr>
              <p:cNvPr id="136544" name="Freeform 143"/>
              <p:cNvSpPr>
                <a:spLocks/>
              </p:cNvSpPr>
              <p:nvPr/>
            </p:nvSpPr>
            <p:spPr bwMode="auto">
              <a:xfrm>
                <a:off x="1517" y="3140"/>
                <a:ext cx="76" cy="100"/>
              </a:xfrm>
              <a:custGeom>
                <a:avLst/>
                <a:gdLst>
                  <a:gd name="T0" fmla="*/ 9 w 151"/>
                  <a:gd name="T1" fmla="*/ 23 h 202"/>
                  <a:gd name="T2" fmla="*/ 8 w 151"/>
                  <a:gd name="T3" fmla="*/ 21 h 202"/>
                  <a:gd name="T4" fmla="*/ 6 w 151"/>
                  <a:gd name="T5" fmla="*/ 18 h 202"/>
                  <a:gd name="T6" fmla="*/ 5 w 151"/>
                  <a:gd name="T7" fmla="*/ 17 h 202"/>
                  <a:gd name="T8" fmla="*/ 6 w 151"/>
                  <a:gd name="T9" fmla="*/ 15 h 202"/>
                  <a:gd name="T10" fmla="*/ 6 w 151"/>
                  <a:gd name="T11" fmla="*/ 13 h 202"/>
                  <a:gd name="T12" fmla="*/ 4 w 151"/>
                  <a:gd name="T13" fmla="*/ 11 h 202"/>
                  <a:gd name="T14" fmla="*/ 2 w 151"/>
                  <a:gd name="T15" fmla="*/ 9 h 202"/>
                  <a:gd name="T16" fmla="*/ 0 w 151"/>
                  <a:gd name="T17" fmla="*/ 7 h 202"/>
                  <a:gd name="T18" fmla="*/ 1 w 151"/>
                  <a:gd name="T19" fmla="*/ 5 h 202"/>
                  <a:gd name="T20" fmla="*/ 3 w 151"/>
                  <a:gd name="T21" fmla="*/ 2 h 202"/>
                  <a:gd name="T22" fmla="*/ 5 w 151"/>
                  <a:gd name="T23" fmla="*/ 1 h 202"/>
                  <a:gd name="T24" fmla="*/ 7 w 151"/>
                  <a:gd name="T25" fmla="*/ 1 h 202"/>
                  <a:gd name="T26" fmla="*/ 9 w 151"/>
                  <a:gd name="T27" fmla="*/ 2 h 202"/>
                  <a:gd name="T28" fmla="*/ 12 w 151"/>
                  <a:gd name="T29" fmla="*/ 1 h 202"/>
                  <a:gd name="T30" fmla="*/ 14 w 151"/>
                  <a:gd name="T31" fmla="*/ 0 h 202"/>
                  <a:gd name="T32" fmla="*/ 16 w 151"/>
                  <a:gd name="T33" fmla="*/ 0 h 202"/>
                  <a:gd name="T34" fmla="*/ 18 w 151"/>
                  <a:gd name="T35" fmla="*/ 2 h 202"/>
                  <a:gd name="T36" fmla="*/ 19 w 151"/>
                  <a:gd name="T37" fmla="*/ 3 h 202"/>
                  <a:gd name="T38" fmla="*/ 19 w 151"/>
                  <a:gd name="T39" fmla="*/ 4 h 202"/>
                  <a:gd name="T40" fmla="*/ 18 w 151"/>
                  <a:gd name="T41" fmla="*/ 5 h 202"/>
                  <a:gd name="T42" fmla="*/ 16 w 151"/>
                  <a:gd name="T43" fmla="*/ 7 h 202"/>
                  <a:gd name="T44" fmla="*/ 15 w 151"/>
                  <a:gd name="T45" fmla="*/ 9 h 202"/>
                  <a:gd name="T46" fmla="*/ 14 w 151"/>
                  <a:gd name="T47" fmla="*/ 12 h 202"/>
                  <a:gd name="T48" fmla="*/ 14 w 151"/>
                  <a:gd name="T49" fmla="*/ 14 h 202"/>
                  <a:gd name="T50" fmla="*/ 14 w 151"/>
                  <a:gd name="T51" fmla="*/ 14 h 202"/>
                  <a:gd name="T52" fmla="*/ 13 w 151"/>
                  <a:gd name="T53" fmla="*/ 14 h 202"/>
                  <a:gd name="T54" fmla="*/ 12 w 151"/>
                  <a:gd name="T55" fmla="*/ 13 h 202"/>
                  <a:gd name="T56" fmla="*/ 10 w 151"/>
                  <a:gd name="T57" fmla="*/ 15 h 202"/>
                  <a:gd name="T58" fmla="*/ 10 w 151"/>
                  <a:gd name="T59" fmla="*/ 21 h 202"/>
                  <a:gd name="T60" fmla="*/ 10 w 151"/>
                  <a:gd name="T61" fmla="*/ 24 h 202"/>
                  <a:gd name="T62" fmla="*/ 9 w 151"/>
                  <a:gd name="T63" fmla="*/ 25 h 202"/>
                  <a:gd name="T64" fmla="*/ 9 w 151"/>
                  <a:gd name="T65" fmla="*/ 25 h 202"/>
                  <a:gd name="T66" fmla="*/ 9 w 151"/>
                  <a:gd name="T67" fmla="*/ 25 h 2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202"/>
                  <a:gd name="T104" fmla="*/ 151 w 151"/>
                  <a:gd name="T105" fmla="*/ 202 h 2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202">
                    <a:moveTo>
                      <a:pt x="69" y="202"/>
                    </a:moveTo>
                    <a:lnTo>
                      <a:pt x="70" y="189"/>
                    </a:lnTo>
                    <a:lnTo>
                      <a:pt x="67" y="179"/>
                    </a:lnTo>
                    <a:lnTo>
                      <a:pt x="61" y="169"/>
                    </a:lnTo>
                    <a:lnTo>
                      <a:pt x="53" y="159"/>
                    </a:lnTo>
                    <a:lnTo>
                      <a:pt x="46" y="151"/>
                    </a:lnTo>
                    <a:lnTo>
                      <a:pt x="40" y="144"/>
                    </a:lnTo>
                    <a:lnTo>
                      <a:pt x="38" y="139"/>
                    </a:lnTo>
                    <a:lnTo>
                      <a:pt x="40" y="134"/>
                    </a:lnTo>
                    <a:lnTo>
                      <a:pt x="41" y="126"/>
                    </a:lnTo>
                    <a:lnTo>
                      <a:pt x="41" y="118"/>
                    </a:lnTo>
                    <a:lnTo>
                      <a:pt x="42" y="110"/>
                    </a:lnTo>
                    <a:lnTo>
                      <a:pt x="44" y="102"/>
                    </a:lnTo>
                    <a:lnTo>
                      <a:pt x="31" y="90"/>
                    </a:lnTo>
                    <a:lnTo>
                      <a:pt x="19" y="82"/>
                    </a:lnTo>
                    <a:lnTo>
                      <a:pt x="10" y="75"/>
                    </a:lnTo>
                    <a:lnTo>
                      <a:pt x="3" y="68"/>
                    </a:lnTo>
                    <a:lnTo>
                      <a:pt x="0" y="61"/>
                    </a:lnTo>
                    <a:lnTo>
                      <a:pt x="0" y="52"/>
                    </a:lnTo>
                    <a:lnTo>
                      <a:pt x="3" y="41"/>
                    </a:lnTo>
                    <a:lnTo>
                      <a:pt x="12" y="26"/>
                    </a:lnTo>
                    <a:lnTo>
                      <a:pt x="24" y="18"/>
                    </a:lnTo>
                    <a:lnTo>
                      <a:pt x="32" y="13"/>
                    </a:lnTo>
                    <a:lnTo>
                      <a:pt x="38" y="12"/>
                    </a:lnTo>
                    <a:lnTo>
                      <a:pt x="44" y="13"/>
                    </a:lnTo>
                    <a:lnTo>
                      <a:pt x="49" y="15"/>
                    </a:lnTo>
                    <a:lnTo>
                      <a:pt x="56" y="18"/>
                    </a:lnTo>
                    <a:lnTo>
                      <a:pt x="65" y="20"/>
                    </a:lnTo>
                    <a:lnTo>
                      <a:pt x="79" y="21"/>
                    </a:lnTo>
                    <a:lnTo>
                      <a:pt x="93" y="12"/>
                    </a:lnTo>
                    <a:lnTo>
                      <a:pt x="104" y="5"/>
                    </a:lnTo>
                    <a:lnTo>
                      <a:pt x="112" y="1"/>
                    </a:lnTo>
                    <a:lnTo>
                      <a:pt x="117" y="0"/>
                    </a:lnTo>
                    <a:lnTo>
                      <a:pt x="124" y="3"/>
                    </a:lnTo>
                    <a:lnTo>
                      <a:pt x="130" y="8"/>
                    </a:lnTo>
                    <a:lnTo>
                      <a:pt x="139" y="18"/>
                    </a:lnTo>
                    <a:lnTo>
                      <a:pt x="151" y="30"/>
                    </a:lnTo>
                    <a:lnTo>
                      <a:pt x="151" y="31"/>
                    </a:lnTo>
                    <a:lnTo>
                      <a:pt x="151" y="32"/>
                    </a:lnTo>
                    <a:lnTo>
                      <a:pt x="151" y="34"/>
                    </a:lnTo>
                    <a:lnTo>
                      <a:pt x="151" y="35"/>
                    </a:lnTo>
                    <a:lnTo>
                      <a:pt x="139" y="44"/>
                    </a:lnTo>
                    <a:lnTo>
                      <a:pt x="129" y="52"/>
                    </a:lnTo>
                    <a:lnTo>
                      <a:pt x="122" y="61"/>
                    </a:lnTo>
                    <a:lnTo>
                      <a:pt x="116" y="69"/>
                    </a:lnTo>
                    <a:lnTo>
                      <a:pt x="113" y="79"/>
                    </a:lnTo>
                    <a:lnTo>
                      <a:pt x="110" y="89"/>
                    </a:lnTo>
                    <a:lnTo>
                      <a:pt x="109" y="102"/>
                    </a:lnTo>
                    <a:lnTo>
                      <a:pt x="109" y="117"/>
                    </a:lnTo>
                    <a:lnTo>
                      <a:pt x="108" y="118"/>
                    </a:lnTo>
                    <a:lnTo>
                      <a:pt x="107" y="119"/>
                    </a:lnTo>
                    <a:lnTo>
                      <a:pt x="106" y="120"/>
                    </a:lnTo>
                    <a:lnTo>
                      <a:pt x="99" y="114"/>
                    </a:lnTo>
                    <a:lnTo>
                      <a:pt x="94" y="111"/>
                    </a:lnTo>
                    <a:lnTo>
                      <a:pt x="90" y="110"/>
                    </a:lnTo>
                    <a:lnTo>
                      <a:pt x="84" y="109"/>
                    </a:lnTo>
                    <a:lnTo>
                      <a:pt x="79" y="124"/>
                    </a:lnTo>
                    <a:lnTo>
                      <a:pt x="79" y="148"/>
                    </a:lnTo>
                    <a:lnTo>
                      <a:pt x="79" y="174"/>
                    </a:lnTo>
                    <a:lnTo>
                      <a:pt x="78" y="197"/>
                    </a:lnTo>
                    <a:lnTo>
                      <a:pt x="76" y="198"/>
                    </a:lnTo>
                    <a:lnTo>
                      <a:pt x="74" y="200"/>
                    </a:lnTo>
                    <a:lnTo>
                      <a:pt x="71" y="201"/>
                    </a:lnTo>
                    <a:lnTo>
                      <a:pt x="69" y="202"/>
                    </a:lnTo>
                    <a:close/>
                  </a:path>
                </a:pathLst>
              </a:custGeom>
              <a:solidFill>
                <a:srgbClr val="FFFF99"/>
              </a:solidFill>
              <a:ln w="9525">
                <a:noFill/>
                <a:round/>
                <a:headEnd/>
                <a:tailEnd/>
              </a:ln>
            </p:spPr>
            <p:txBody>
              <a:bodyPr/>
              <a:lstStyle/>
              <a:p>
                <a:endParaRPr lang="da-DK"/>
              </a:p>
            </p:txBody>
          </p:sp>
          <p:sp>
            <p:nvSpPr>
              <p:cNvPr id="136545" name="Freeform 144"/>
              <p:cNvSpPr>
                <a:spLocks/>
              </p:cNvSpPr>
              <p:nvPr/>
            </p:nvSpPr>
            <p:spPr bwMode="auto">
              <a:xfrm>
                <a:off x="1621" y="3186"/>
                <a:ext cx="33" cy="34"/>
              </a:xfrm>
              <a:custGeom>
                <a:avLst/>
                <a:gdLst>
                  <a:gd name="T0" fmla="*/ 6 w 67"/>
                  <a:gd name="T1" fmla="*/ 9 h 68"/>
                  <a:gd name="T2" fmla="*/ 4 w 67"/>
                  <a:gd name="T3" fmla="*/ 7 h 68"/>
                  <a:gd name="T4" fmla="*/ 3 w 67"/>
                  <a:gd name="T5" fmla="*/ 6 h 68"/>
                  <a:gd name="T6" fmla="*/ 2 w 67"/>
                  <a:gd name="T7" fmla="*/ 6 h 68"/>
                  <a:gd name="T8" fmla="*/ 1 w 67"/>
                  <a:gd name="T9" fmla="*/ 5 h 68"/>
                  <a:gd name="T10" fmla="*/ 1 w 67"/>
                  <a:gd name="T11" fmla="*/ 4 h 68"/>
                  <a:gd name="T12" fmla="*/ 0 w 67"/>
                  <a:gd name="T13" fmla="*/ 3 h 68"/>
                  <a:gd name="T14" fmla="*/ 0 w 67"/>
                  <a:gd name="T15" fmla="*/ 2 h 68"/>
                  <a:gd name="T16" fmla="*/ 0 w 67"/>
                  <a:gd name="T17" fmla="*/ 1 h 68"/>
                  <a:gd name="T18" fmla="*/ 0 w 67"/>
                  <a:gd name="T19" fmla="*/ 1 h 68"/>
                  <a:gd name="T20" fmla="*/ 0 w 67"/>
                  <a:gd name="T21" fmla="*/ 1 h 68"/>
                  <a:gd name="T22" fmla="*/ 1 w 67"/>
                  <a:gd name="T23" fmla="*/ 1 h 68"/>
                  <a:gd name="T24" fmla="*/ 1 w 67"/>
                  <a:gd name="T25" fmla="*/ 0 h 68"/>
                  <a:gd name="T26" fmla="*/ 2 w 67"/>
                  <a:gd name="T27" fmla="*/ 1 h 68"/>
                  <a:gd name="T28" fmla="*/ 3 w 67"/>
                  <a:gd name="T29" fmla="*/ 1 h 68"/>
                  <a:gd name="T30" fmla="*/ 4 w 67"/>
                  <a:gd name="T31" fmla="*/ 1 h 68"/>
                  <a:gd name="T32" fmla="*/ 4 w 67"/>
                  <a:gd name="T33" fmla="*/ 2 h 68"/>
                  <a:gd name="T34" fmla="*/ 5 w 67"/>
                  <a:gd name="T35" fmla="*/ 2 h 68"/>
                  <a:gd name="T36" fmla="*/ 6 w 67"/>
                  <a:gd name="T37" fmla="*/ 2 h 68"/>
                  <a:gd name="T38" fmla="*/ 7 w 67"/>
                  <a:gd name="T39" fmla="*/ 3 h 68"/>
                  <a:gd name="T40" fmla="*/ 8 w 67"/>
                  <a:gd name="T41" fmla="*/ 3 h 68"/>
                  <a:gd name="T42" fmla="*/ 7 w 67"/>
                  <a:gd name="T43" fmla="*/ 5 h 68"/>
                  <a:gd name="T44" fmla="*/ 7 w 67"/>
                  <a:gd name="T45" fmla="*/ 6 h 68"/>
                  <a:gd name="T46" fmla="*/ 7 w 67"/>
                  <a:gd name="T47" fmla="*/ 7 h 68"/>
                  <a:gd name="T48" fmla="*/ 6 w 67"/>
                  <a:gd name="T49" fmla="*/ 9 h 68"/>
                  <a:gd name="T50" fmla="*/ 6 w 67"/>
                  <a:gd name="T51" fmla="*/ 9 h 68"/>
                  <a:gd name="T52" fmla="*/ 6 w 67"/>
                  <a:gd name="T53" fmla="*/ 9 h 68"/>
                  <a:gd name="T54" fmla="*/ 6 w 67"/>
                  <a:gd name="T55" fmla="*/ 9 h 68"/>
                  <a:gd name="T56" fmla="*/ 6 w 67"/>
                  <a:gd name="T57" fmla="*/ 9 h 68"/>
                  <a:gd name="T58" fmla="*/ 6 w 67"/>
                  <a:gd name="T59" fmla="*/ 9 h 68"/>
                  <a:gd name="T60" fmla="*/ 6 w 67"/>
                  <a:gd name="T61" fmla="*/ 9 h 68"/>
                  <a:gd name="T62" fmla="*/ 6 w 67"/>
                  <a:gd name="T63" fmla="*/ 9 h 68"/>
                  <a:gd name="T64" fmla="*/ 6 w 67"/>
                  <a:gd name="T65" fmla="*/ 9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8"/>
                  <a:gd name="T101" fmla="*/ 67 w 67"/>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8">
                    <a:moveTo>
                      <a:pt x="50" y="67"/>
                    </a:moveTo>
                    <a:lnTo>
                      <a:pt x="38" y="60"/>
                    </a:lnTo>
                    <a:lnTo>
                      <a:pt x="29" y="55"/>
                    </a:lnTo>
                    <a:lnTo>
                      <a:pt x="21" y="49"/>
                    </a:lnTo>
                    <a:lnTo>
                      <a:pt x="15" y="43"/>
                    </a:lnTo>
                    <a:lnTo>
                      <a:pt x="10" y="37"/>
                    </a:lnTo>
                    <a:lnTo>
                      <a:pt x="6" y="30"/>
                    </a:lnTo>
                    <a:lnTo>
                      <a:pt x="2" y="21"/>
                    </a:lnTo>
                    <a:lnTo>
                      <a:pt x="0" y="11"/>
                    </a:lnTo>
                    <a:lnTo>
                      <a:pt x="4" y="10"/>
                    </a:lnTo>
                    <a:lnTo>
                      <a:pt x="7" y="6"/>
                    </a:lnTo>
                    <a:lnTo>
                      <a:pt x="10" y="3"/>
                    </a:lnTo>
                    <a:lnTo>
                      <a:pt x="13" y="0"/>
                    </a:lnTo>
                    <a:lnTo>
                      <a:pt x="19" y="2"/>
                    </a:lnTo>
                    <a:lnTo>
                      <a:pt x="25" y="5"/>
                    </a:lnTo>
                    <a:lnTo>
                      <a:pt x="32" y="11"/>
                    </a:lnTo>
                    <a:lnTo>
                      <a:pt x="39" y="18"/>
                    </a:lnTo>
                    <a:lnTo>
                      <a:pt x="46" y="20"/>
                    </a:lnTo>
                    <a:lnTo>
                      <a:pt x="53" y="22"/>
                    </a:lnTo>
                    <a:lnTo>
                      <a:pt x="60" y="25"/>
                    </a:lnTo>
                    <a:lnTo>
                      <a:pt x="67" y="27"/>
                    </a:lnTo>
                    <a:lnTo>
                      <a:pt x="63" y="41"/>
                    </a:lnTo>
                    <a:lnTo>
                      <a:pt x="61" y="49"/>
                    </a:lnTo>
                    <a:lnTo>
                      <a:pt x="59" y="56"/>
                    </a:lnTo>
                    <a:lnTo>
                      <a:pt x="55" y="65"/>
                    </a:lnTo>
                    <a:lnTo>
                      <a:pt x="53" y="67"/>
                    </a:lnTo>
                    <a:lnTo>
                      <a:pt x="51" y="67"/>
                    </a:lnTo>
                    <a:lnTo>
                      <a:pt x="51" y="68"/>
                    </a:lnTo>
                    <a:lnTo>
                      <a:pt x="50" y="67"/>
                    </a:lnTo>
                    <a:close/>
                  </a:path>
                </a:pathLst>
              </a:custGeom>
              <a:solidFill>
                <a:schemeClr val="bg1"/>
              </a:solidFill>
              <a:ln w="9525">
                <a:noFill/>
                <a:round/>
                <a:headEnd/>
                <a:tailEnd/>
              </a:ln>
            </p:spPr>
            <p:txBody>
              <a:bodyPr/>
              <a:lstStyle/>
              <a:p>
                <a:endParaRPr lang="da-DK"/>
              </a:p>
            </p:txBody>
          </p:sp>
          <p:sp>
            <p:nvSpPr>
              <p:cNvPr id="136546" name="Freeform 145"/>
              <p:cNvSpPr>
                <a:spLocks/>
              </p:cNvSpPr>
              <p:nvPr/>
            </p:nvSpPr>
            <p:spPr bwMode="auto">
              <a:xfrm>
                <a:off x="1655" y="3205"/>
                <a:ext cx="8" cy="12"/>
              </a:xfrm>
              <a:custGeom>
                <a:avLst/>
                <a:gdLst>
                  <a:gd name="T0" fmla="*/ 1 w 16"/>
                  <a:gd name="T1" fmla="*/ 3 h 25"/>
                  <a:gd name="T2" fmla="*/ 1 w 16"/>
                  <a:gd name="T3" fmla="*/ 3 h 25"/>
                  <a:gd name="T4" fmla="*/ 1 w 16"/>
                  <a:gd name="T5" fmla="*/ 3 h 25"/>
                  <a:gd name="T6" fmla="*/ 1 w 16"/>
                  <a:gd name="T7" fmla="*/ 3 h 25"/>
                  <a:gd name="T8" fmla="*/ 0 w 16"/>
                  <a:gd name="T9" fmla="*/ 3 h 25"/>
                  <a:gd name="T10" fmla="*/ 1 w 16"/>
                  <a:gd name="T11" fmla="*/ 2 h 25"/>
                  <a:gd name="T12" fmla="*/ 1 w 16"/>
                  <a:gd name="T13" fmla="*/ 1 h 25"/>
                  <a:gd name="T14" fmla="*/ 1 w 16"/>
                  <a:gd name="T15" fmla="*/ 0 h 25"/>
                  <a:gd name="T16" fmla="*/ 1 w 16"/>
                  <a:gd name="T17" fmla="*/ 0 h 25"/>
                  <a:gd name="T18" fmla="*/ 1 w 16"/>
                  <a:gd name="T19" fmla="*/ 0 h 25"/>
                  <a:gd name="T20" fmla="*/ 1 w 16"/>
                  <a:gd name="T21" fmla="*/ 0 h 25"/>
                  <a:gd name="T22" fmla="*/ 1 w 16"/>
                  <a:gd name="T23" fmla="*/ 0 h 25"/>
                  <a:gd name="T24" fmla="*/ 1 w 16"/>
                  <a:gd name="T25" fmla="*/ 0 h 25"/>
                  <a:gd name="T26" fmla="*/ 1 w 16"/>
                  <a:gd name="T27" fmla="*/ 0 h 25"/>
                  <a:gd name="T28" fmla="*/ 1 w 16"/>
                  <a:gd name="T29" fmla="*/ 0 h 25"/>
                  <a:gd name="T30" fmla="*/ 1 w 16"/>
                  <a:gd name="T31" fmla="*/ 1 h 25"/>
                  <a:gd name="T32" fmla="*/ 2 w 16"/>
                  <a:gd name="T33" fmla="*/ 2 h 25"/>
                  <a:gd name="T34" fmla="*/ 1 w 16"/>
                  <a:gd name="T35" fmla="*/ 3 h 25"/>
                  <a:gd name="T36" fmla="*/ 1 w 16"/>
                  <a:gd name="T37" fmla="*/ 3 h 25"/>
                  <a:gd name="T38" fmla="*/ 1 w 16"/>
                  <a:gd name="T39" fmla="*/ 3 h 25"/>
                  <a:gd name="T40" fmla="*/ 1 w 16"/>
                  <a:gd name="T41" fmla="*/ 3 h 25"/>
                  <a:gd name="T42" fmla="*/ 1 w 16"/>
                  <a:gd name="T43" fmla="*/ 3 h 25"/>
                  <a:gd name="T44" fmla="*/ 1 w 16"/>
                  <a:gd name="T45" fmla="*/ 3 h 25"/>
                  <a:gd name="T46" fmla="*/ 1 w 16"/>
                  <a:gd name="T47" fmla="*/ 3 h 25"/>
                  <a:gd name="T48" fmla="*/ 1 w 16"/>
                  <a:gd name="T49" fmla="*/ 3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25"/>
                  <a:gd name="T77" fmla="*/ 16 w 16"/>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25">
                    <a:moveTo>
                      <a:pt x="5" y="25"/>
                    </a:moveTo>
                    <a:lnTo>
                      <a:pt x="4" y="25"/>
                    </a:lnTo>
                    <a:lnTo>
                      <a:pt x="2" y="24"/>
                    </a:lnTo>
                    <a:lnTo>
                      <a:pt x="1" y="24"/>
                    </a:lnTo>
                    <a:lnTo>
                      <a:pt x="0" y="24"/>
                    </a:lnTo>
                    <a:lnTo>
                      <a:pt x="2" y="18"/>
                    </a:lnTo>
                    <a:lnTo>
                      <a:pt x="4" y="12"/>
                    </a:lnTo>
                    <a:lnTo>
                      <a:pt x="6" y="6"/>
                    </a:lnTo>
                    <a:lnTo>
                      <a:pt x="7" y="0"/>
                    </a:lnTo>
                    <a:lnTo>
                      <a:pt x="8" y="0"/>
                    </a:lnTo>
                    <a:lnTo>
                      <a:pt x="9" y="0"/>
                    </a:lnTo>
                    <a:lnTo>
                      <a:pt x="12" y="0"/>
                    </a:lnTo>
                    <a:lnTo>
                      <a:pt x="13" y="0"/>
                    </a:lnTo>
                    <a:lnTo>
                      <a:pt x="13" y="4"/>
                    </a:lnTo>
                    <a:lnTo>
                      <a:pt x="14" y="7"/>
                    </a:lnTo>
                    <a:lnTo>
                      <a:pt x="15" y="13"/>
                    </a:lnTo>
                    <a:lnTo>
                      <a:pt x="16" y="22"/>
                    </a:lnTo>
                    <a:lnTo>
                      <a:pt x="14" y="24"/>
                    </a:lnTo>
                    <a:lnTo>
                      <a:pt x="13" y="25"/>
                    </a:lnTo>
                    <a:lnTo>
                      <a:pt x="9" y="25"/>
                    </a:lnTo>
                    <a:lnTo>
                      <a:pt x="5" y="25"/>
                    </a:lnTo>
                    <a:close/>
                  </a:path>
                </a:pathLst>
              </a:custGeom>
              <a:solidFill>
                <a:srgbClr val="FF6633"/>
              </a:solidFill>
              <a:ln w="9525">
                <a:noFill/>
                <a:round/>
                <a:headEnd/>
                <a:tailEnd/>
              </a:ln>
            </p:spPr>
            <p:txBody>
              <a:bodyPr/>
              <a:lstStyle/>
              <a:p>
                <a:endParaRPr lang="da-DK"/>
              </a:p>
            </p:txBody>
          </p:sp>
          <p:sp>
            <p:nvSpPr>
              <p:cNvPr id="136547" name="Freeform 146"/>
              <p:cNvSpPr>
                <a:spLocks/>
              </p:cNvSpPr>
              <p:nvPr/>
            </p:nvSpPr>
            <p:spPr bwMode="auto">
              <a:xfrm>
                <a:off x="2157" y="3134"/>
                <a:ext cx="52" cy="72"/>
              </a:xfrm>
              <a:custGeom>
                <a:avLst/>
                <a:gdLst>
                  <a:gd name="T0" fmla="*/ 9 w 104"/>
                  <a:gd name="T1" fmla="*/ 18 h 144"/>
                  <a:gd name="T2" fmla="*/ 9 w 104"/>
                  <a:gd name="T3" fmla="*/ 17 h 144"/>
                  <a:gd name="T4" fmla="*/ 9 w 104"/>
                  <a:gd name="T5" fmla="*/ 15 h 144"/>
                  <a:gd name="T6" fmla="*/ 9 w 104"/>
                  <a:gd name="T7" fmla="*/ 14 h 144"/>
                  <a:gd name="T8" fmla="*/ 9 w 104"/>
                  <a:gd name="T9" fmla="*/ 13 h 144"/>
                  <a:gd name="T10" fmla="*/ 9 w 104"/>
                  <a:gd name="T11" fmla="*/ 12 h 144"/>
                  <a:gd name="T12" fmla="*/ 7 w 104"/>
                  <a:gd name="T13" fmla="*/ 11 h 144"/>
                  <a:gd name="T14" fmla="*/ 6 w 104"/>
                  <a:gd name="T15" fmla="*/ 10 h 144"/>
                  <a:gd name="T16" fmla="*/ 5 w 104"/>
                  <a:gd name="T17" fmla="*/ 10 h 144"/>
                  <a:gd name="T18" fmla="*/ 3 w 104"/>
                  <a:gd name="T19" fmla="*/ 9 h 144"/>
                  <a:gd name="T20" fmla="*/ 3 w 104"/>
                  <a:gd name="T21" fmla="*/ 9 h 144"/>
                  <a:gd name="T22" fmla="*/ 2 w 104"/>
                  <a:gd name="T23" fmla="*/ 9 h 144"/>
                  <a:gd name="T24" fmla="*/ 1 w 104"/>
                  <a:gd name="T25" fmla="*/ 9 h 144"/>
                  <a:gd name="T26" fmla="*/ 1 w 104"/>
                  <a:gd name="T27" fmla="*/ 6 h 144"/>
                  <a:gd name="T28" fmla="*/ 1 w 104"/>
                  <a:gd name="T29" fmla="*/ 5 h 144"/>
                  <a:gd name="T30" fmla="*/ 0 w 104"/>
                  <a:gd name="T31" fmla="*/ 2 h 144"/>
                  <a:gd name="T32" fmla="*/ 0 w 104"/>
                  <a:gd name="T33" fmla="*/ 0 h 144"/>
                  <a:gd name="T34" fmla="*/ 2 w 104"/>
                  <a:gd name="T35" fmla="*/ 1 h 144"/>
                  <a:gd name="T36" fmla="*/ 3 w 104"/>
                  <a:gd name="T37" fmla="*/ 1 h 144"/>
                  <a:gd name="T38" fmla="*/ 6 w 104"/>
                  <a:gd name="T39" fmla="*/ 1 h 144"/>
                  <a:gd name="T40" fmla="*/ 7 w 104"/>
                  <a:gd name="T41" fmla="*/ 1 h 144"/>
                  <a:gd name="T42" fmla="*/ 9 w 104"/>
                  <a:gd name="T43" fmla="*/ 2 h 144"/>
                  <a:gd name="T44" fmla="*/ 11 w 104"/>
                  <a:gd name="T45" fmla="*/ 3 h 144"/>
                  <a:gd name="T46" fmla="*/ 12 w 104"/>
                  <a:gd name="T47" fmla="*/ 5 h 144"/>
                  <a:gd name="T48" fmla="*/ 13 w 104"/>
                  <a:gd name="T49" fmla="*/ 6 h 144"/>
                  <a:gd name="T50" fmla="*/ 13 w 104"/>
                  <a:gd name="T51" fmla="*/ 9 h 144"/>
                  <a:gd name="T52" fmla="*/ 13 w 104"/>
                  <a:gd name="T53" fmla="*/ 10 h 144"/>
                  <a:gd name="T54" fmla="*/ 13 w 104"/>
                  <a:gd name="T55" fmla="*/ 13 h 144"/>
                  <a:gd name="T56" fmla="*/ 13 w 104"/>
                  <a:gd name="T57" fmla="*/ 15 h 144"/>
                  <a:gd name="T58" fmla="*/ 11 w 104"/>
                  <a:gd name="T59" fmla="*/ 17 h 144"/>
                  <a:gd name="T60" fmla="*/ 10 w 104"/>
                  <a:gd name="T61" fmla="*/ 18 h 144"/>
                  <a:gd name="T62" fmla="*/ 9 w 104"/>
                  <a:gd name="T63" fmla="*/ 18 h 144"/>
                  <a:gd name="T64" fmla="*/ 9 w 104"/>
                  <a:gd name="T65" fmla="*/ 18 h 144"/>
                  <a:gd name="T66" fmla="*/ 9 w 104"/>
                  <a:gd name="T67" fmla="*/ 18 h 144"/>
                  <a:gd name="T68" fmla="*/ 9 w 104"/>
                  <a:gd name="T69" fmla="*/ 18 h 144"/>
                  <a:gd name="T70" fmla="*/ 9 w 104"/>
                  <a:gd name="T71" fmla="*/ 18 h 144"/>
                  <a:gd name="T72" fmla="*/ 9 w 104"/>
                  <a:gd name="T73" fmla="*/ 18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44"/>
                  <a:gd name="T113" fmla="*/ 104 w 104"/>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44">
                    <a:moveTo>
                      <a:pt x="69" y="144"/>
                    </a:moveTo>
                    <a:lnTo>
                      <a:pt x="69" y="135"/>
                    </a:lnTo>
                    <a:lnTo>
                      <a:pt x="70" y="124"/>
                    </a:lnTo>
                    <a:lnTo>
                      <a:pt x="70" y="114"/>
                    </a:lnTo>
                    <a:lnTo>
                      <a:pt x="71" y="105"/>
                    </a:lnTo>
                    <a:lnTo>
                      <a:pt x="66" y="97"/>
                    </a:lnTo>
                    <a:lnTo>
                      <a:pt x="58" y="91"/>
                    </a:lnTo>
                    <a:lnTo>
                      <a:pt x="48" y="86"/>
                    </a:lnTo>
                    <a:lnTo>
                      <a:pt x="39" y="83"/>
                    </a:lnTo>
                    <a:lnTo>
                      <a:pt x="29" y="79"/>
                    </a:lnTo>
                    <a:lnTo>
                      <a:pt x="21" y="76"/>
                    </a:lnTo>
                    <a:lnTo>
                      <a:pt x="13" y="72"/>
                    </a:lnTo>
                    <a:lnTo>
                      <a:pt x="8" y="69"/>
                    </a:lnTo>
                    <a:lnTo>
                      <a:pt x="5" y="51"/>
                    </a:lnTo>
                    <a:lnTo>
                      <a:pt x="1" y="33"/>
                    </a:lnTo>
                    <a:lnTo>
                      <a:pt x="0" y="16"/>
                    </a:lnTo>
                    <a:lnTo>
                      <a:pt x="0" y="0"/>
                    </a:lnTo>
                    <a:lnTo>
                      <a:pt x="13" y="1"/>
                    </a:lnTo>
                    <a:lnTo>
                      <a:pt x="26" y="3"/>
                    </a:lnTo>
                    <a:lnTo>
                      <a:pt x="41" y="8"/>
                    </a:lnTo>
                    <a:lnTo>
                      <a:pt x="55" y="15"/>
                    </a:lnTo>
                    <a:lnTo>
                      <a:pt x="70" y="23"/>
                    </a:lnTo>
                    <a:lnTo>
                      <a:pt x="83" y="31"/>
                    </a:lnTo>
                    <a:lnTo>
                      <a:pt x="94" y="41"/>
                    </a:lnTo>
                    <a:lnTo>
                      <a:pt x="104" y="53"/>
                    </a:lnTo>
                    <a:lnTo>
                      <a:pt x="104" y="69"/>
                    </a:lnTo>
                    <a:lnTo>
                      <a:pt x="102" y="87"/>
                    </a:lnTo>
                    <a:lnTo>
                      <a:pt x="101" y="106"/>
                    </a:lnTo>
                    <a:lnTo>
                      <a:pt x="100" y="125"/>
                    </a:lnTo>
                    <a:lnTo>
                      <a:pt x="85" y="136"/>
                    </a:lnTo>
                    <a:lnTo>
                      <a:pt x="76" y="140"/>
                    </a:lnTo>
                    <a:lnTo>
                      <a:pt x="72" y="143"/>
                    </a:lnTo>
                    <a:lnTo>
                      <a:pt x="69" y="144"/>
                    </a:lnTo>
                    <a:close/>
                  </a:path>
                </a:pathLst>
              </a:custGeom>
              <a:solidFill>
                <a:srgbClr val="000000"/>
              </a:solidFill>
              <a:ln w="9525">
                <a:noFill/>
                <a:round/>
                <a:headEnd/>
                <a:tailEnd/>
              </a:ln>
            </p:spPr>
            <p:txBody>
              <a:bodyPr/>
              <a:lstStyle/>
              <a:p>
                <a:endParaRPr lang="da-DK"/>
              </a:p>
            </p:txBody>
          </p:sp>
          <p:sp>
            <p:nvSpPr>
              <p:cNvPr id="136548" name="Freeform 147"/>
              <p:cNvSpPr>
                <a:spLocks/>
              </p:cNvSpPr>
              <p:nvPr/>
            </p:nvSpPr>
            <p:spPr bwMode="auto">
              <a:xfrm>
                <a:off x="1918" y="3117"/>
                <a:ext cx="108" cy="84"/>
              </a:xfrm>
              <a:custGeom>
                <a:avLst/>
                <a:gdLst>
                  <a:gd name="T0" fmla="*/ 25 w 214"/>
                  <a:gd name="T1" fmla="*/ 21 h 167"/>
                  <a:gd name="T2" fmla="*/ 23 w 214"/>
                  <a:gd name="T3" fmla="*/ 20 h 167"/>
                  <a:gd name="T4" fmla="*/ 22 w 214"/>
                  <a:gd name="T5" fmla="*/ 18 h 167"/>
                  <a:gd name="T6" fmla="*/ 21 w 214"/>
                  <a:gd name="T7" fmla="*/ 17 h 167"/>
                  <a:gd name="T8" fmla="*/ 19 w 214"/>
                  <a:gd name="T9" fmla="*/ 16 h 167"/>
                  <a:gd name="T10" fmla="*/ 18 w 214"/>
                  <a:gd name="T11" fmla="*/ 15 h 167"/>
                  <a:gd name="T12" fmla="*/ 16 w 214"/>
                  <a:gd name="T13" fmla="*/ 15 h 167"/>
                  <a:gd name="T14" fmla="*/ 15 w 214"/>
                  <a:gd name="T15" fmla="*/ 14 h 167"/>
                  <a:gd name="T16" fmla="*/ 13 w 214"/>
                  <a:gd name="T17" fmla="*/ 14 h 167"/>
                  <a:gd name="T18" fmla="*/ 12 w 214"/>
                  <a:gd name="T19" fmla="*/ 13 h 167"/>
                  <a:gd name="T20" fmla="*/ 10 w 214"/>
                  <a:gd name="T21" fmla="*/ 13 h 167"/>
                  <a:gd name="T22" fmla="*/ 9 w 214"/>
                  <a:gd name="T23" fmla="*/ 12 h 167"/>
                  <a:gd name="T24" fmla="*/ 8 w 214"/>
                  <a:gd name="T25" fmla="*/ 11 h 167"/>
                  <a:gd name="T26" fmla="*/ 7 w 214"/>
                  <a:gd name="T27" fmla="*/ 11 h 167"/>
                  <a:gd name="T28" fmla="*/ 6 w 214"/>
                  <a:gd name="T29" fmla="*/ 10 h 167"/>
                  <a:gd name="T30" fmla="*/ 6 w 214"/>
                  <a:gd name="T31" fmla="*/ 10 h 167"/>
                  <a:gd name="T32" fmla="*/ 5 w 214"/>
                  <a:gd name="T33" fmla="*/ 9 h 167"/>
                  <a:gd name="T34" fmla="*/ 5 w 214"/>
                  <a:gd name="T35" fmla="*/ 8 h 167"/>
                  <a:gd name="T36" fmla="*/ 4 w 214"/>
                  <a:gd name="T37" fmla="*/ 7 h 167"/>
                  <a:gd name="T38" fmla="*/ 4 w 214"/>
                  <a:gd name="T39" fmla="*/ 6 h 167"/>
                  <a:gd name="T40" fmla="*/ 3 w 214"/>
                  <a:gd name="T41" fmla="*/ 5 h 167"/>
                  <a:gd name="T42" fmla="*/ 3 w 214"/>
                  <a:gd name="T43" fmla="*/ 5 h 167"/>
                  <a:gd name="T44" fmla="*/ 2 w 214"/>
                  <a:gd name="T45" fmla="*/ 5 h 167"/>
                  <a:gd name="T46" fmla="*/ 1 w 214"/>
                  <a:gd name="T47" fmla="*/ 4 h 167"/>
                  <a:gd name="T48" fmla="*/ 0 w 214"/>
                  <a:gd name="T49" fmla="*/ 3 h 167"/>
                  <a:gd name="T50" fmla="*/ 1 w 214"/>
                  <a:gd name="T51" fmla="*/ 2 h 167"/>
                  <a:gd name="T52" fmla="*/ 1 w 214"/>
                  <a:gd name="T53" fmla="*/ 1 h 167"/>
                  <a:gd name="T54" fmla="*/ 2 w 214"/>
                  <a:gd name="T55" fmla="*/ 1 h 167"/>
                  <a:gd name="T56" fmla="*/ 3 w 214"/>
                  <a:gd name="T57" fmla="*/ 0 h 167"/>
                  <a:gd name="T58" fmla="*/ 4 w 214"/>
                  <a:gd name="T59" fmla="*/ 1 h 167"/>
                  <a:gd name="T60" fmla="*/ 6 w 214"/>
                  <a:gd name="T61" fmla="*/ 1 h 167"/>
                  <a:gd name="T62" fmla="*/ 7 w 214"/>
                  <a:gd name="T63" fmla="*/ 1 h 167"/>
                  <a:gd name="T64" fmla="*/ 8 w 214"/>
                  <a:gd name="T65" fmla="*/ 1 h 167"/>
                  <a:gd name="T66" fmla="*/ 9 w 214"/>
                  <a:gd name="T67" fmla="*/ 2 h 167"/>
                  <a:gd name="T68" fmla="*/ 11 w 214"/>
                  <a:gd name="T69" fmla="*/ 2 h 167"/>
                  <a:gd name="T70" fmla="*/ 12 w 214"/>
                  <a:gd name="T71" fmla="*/ 2 h 167"/>
                  <a:gd name="T72" fmla="*/ 14 w 214"/>
                  <a:gd name="T73" fmla="*/ 3 h 167"/>
                  <a:gd name="T74" fmla="*/ 14 w 214"/>
                  <a:gd name="T75" fmla="*/ 3 h 167"/>
                  <a:gd name="T76" fmla="*/ 14 w 214"/>
                  <a:gd name="T77" fmla="*/ 4 h 167"/>
                  <a:gd name="T78" fmla="*/ 14 w 214"/>
                  <a:gd name="T79" fmla="*/ 4 h 167"/>
                  <a:gd name="T80" fmla="*/ 14 w 214"/>
                  <a:gd name="T81" fmla="*/ 5 h 167"/>
                  <a:gd name="T82" fmla="*/ 15 w 214"/>
                  <a:gd name="T83" fmla="*/ 7 h 167"/>
                  <a:gd name="T84" fmla="*/ 17 w 214"/>
                  <a:gd name="T85" fmla="*/ 9 h 167"/>
                  <a:gd name="T86" fmla="*/ 18 w 214"/>
                  <a:gd name="T87" fmla="*/ 11 h 167"/>
                  <a:gd name="T88" fmla="*/ 20 w 214"/>
                  <a:gd name="T89" fmla="*/ 13 h 167"/>
                  <a:gd name="T90" fmla="*/ 22 w 214"/>
                  <a:gd name="T91" fmla="*/ 15 h 167"/>
                  <a:gd name="T92" fmla="*/ 24 w 214"/>
                  <a:gd name="T93" fmla="*/ 17 h 167"/>
                  <a:gd name="T94" fmla="*/ 25 w 214"/>
                  <a:gd name="T95" fmla="*/ 19 h 167"/>
                  <a:gd name="T96" fmla="*/ 28 w 214"/>
                  <a:gd name="T97" fmla="*/ 21 h 167"/>
                  <a:gd name="T98" fmla="*/ 27 w 214"/>
                  <a:gd name="T99" fmla="*/ 21 h 167"/>
                  <a:gd name="T100" fmla="*/ 26 w 214"/>
                  <a:gd name="T101" fmla="*/ 21 h 167"/>
                  <a:gd name="T102" fmla="*/ 26 w 214"/>
                  <a:gd name="T103" fmla="*/ 21 h 167"/>
                  <a:gd name="T104" fmla="*/ 25 w 214"/>
                  <a:gd name="T105" fmla="*/ 21 h 167"/>
                  <a:gd name="T106" fmla="*/ 25 w 214"/>
                  <a:gd name="T107" fmla="*/ 21 h 167"/>
                  <a:gd name="T108" fmla="*/ 25 w 214"/>
                  <a:gd name="T109" fmla="*/ 21 h 167"/>
                  <a:gd name="T110" fmla="*/ 25 w 214"/>
                  <a:gd name="T111" fmla="*/ 21 h 167"/>
                  <a:gd name="T112" fmla="*/ 25 w 214"/>
                  <a:gd name="T113" fmla="*/ 21 h 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167"/>
                  <a:gd name="T173" fmla="*/ 214 w 214"/>
                  <a:gd name="T174" fmla="*/ 167 h 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167">
                    <a:moveTo>
                      <a:pt x="197" y="167"/>
                    </a:moveTo>
                    <a:lnTo>
                      <a:pt x="183" y="155"/>
                    </a:lnTo>
                    <a:lnTo>
                      <a:pt x="170" y="144"/>
                    </a:lnTo>
                    <a:lnTo>
                      <a:pt x="160" y="134"/>
                    </a:lnTo>
                    <a:lnTo>
                      <a:pt x="148" y="126"/>
                    </a:lnTo>
                    <a:lnTo>
                      <a:pt x="138" y="120"/>
                    </a:lnTo>
                    <a:lnTo>
                      <a:pt x="127" y="114"/>
                    </a:lnTo>
                    <a:lnTo>
                      <a:pt x="113" y="112"/>
                    </a:lnTo>
                    <a:lnTo>
                      <a:pt x="97" y="111"/>
                    </a:lnTo>
                    <a:lnTo>
                      <a:pt x="89" y="104"/>
                    </a:lnTo>
                    <a:lnTo>
                      <a:pt x="79" y="98"/>
                    </a:lnTo>
                    <a:lnTo>
                      <a:pt x="71" y="92"/>
                    </a:lnTo>
                    <a:lnTo>
                      <a:pt x="63" y="88"/>
                    </a:lnTo>
                    <a:lnTo>
                      <a:pt x="55" y="83"/>
                    </a:lnTo>
                    <a:lnTo>
                      <a:pt x="48" y="79"/>
                    </a:lnTo>
                    <a:lnTo>
                      <a:pt x="41" y="73"/>
                    </a:lnTo>
                    <a:lnTo>
                      <a:pt x="34" y="67"/>
                    </a:lnTo>
                    <a:lnTo>
                      <a:pt x="33" y="57"/>
                    </a:lnTo>
                    <a:lnTo>
                      <a:pt x="31" y="50"/>
                    </a:lnTo>
                    <a:lnTo>
                      <a:pt x="27" y="44"/>
                    </a:lnTo>
                    <a:lnTo>
                      <a:pt x="24" y="39"/>
                    </a:lnTo>
                    <a:lnTo>
                      <a:pt x="19" y="36"/>
                    </a:lnTo>
                    <a:lnTo>
                      <a:pt x="14" y="33"/>
                    </a:lnTo>
                    <a:lnTo>
                      <a:pt x="7" y="29"/>
                    </a:lnTo>
                    <a:lnTo>
                      <a:pt x="0" y="24"/>
                    </a:lnTo>
                    <a:lnTo>
                      <a:pt x="2" y="15"/>
                    </a:lnTo>
                    <a:lnTo>
                      <a:pt x="7" y="7"/>
                    </a:lnTo>
                    <a:lnTo>
                      <a:pt x="14" y="3"/>
                    </a:lnTo>
                    <a:lnTo>
                      <a:pt x="22" y="0"/>
                    </a:lnTo>
                    <a:lnTo>
                      <a:pt x="31" y="3"/>
                    </a:lnTo>
                    <a:lnTo>
                      <a:pt x="41" y="4"/>
                    </a:lnTo>
                    <a:lnTo>
                      <a:pt x="52" y="6"/>
                    </a:lnTo>
                    <a:lnTo>
                      <a:pt x="62" y="7"/>
                    </a:lnTo>
                    <a:lnTo>
                      <a:pt x="72" y="9"/>
                    </a:lnTo>
                    <a:lnTo>
                      <a:pt x="83" y="12"/>
                    </a:lnTo>
                    <a:lnTo>
                      <a:pt x="93" y="14"/>
                    </a:lnTo>
                    <a:lnTo>
                      <a:pt x="105" y="18"/>
                    </a:lnTo>
                    <a:lnTo>
                      <a:pt x="105" y="22"/>
                    </a:lnTo>
                    <a:lnTo>
                      <a:pt x="105" y="27"/>
                    </a:lnTo>
                    <a:lnTo>
                      <a:pt x="105" y="31"/>
                    </a:lnTo>
                    <a:lnTo>
                      <a:pt x="105" y="36"/>
                    </a:lnTo>
                    <a:lnTo>
                      <a:pt x="117" y="52"/>
                    </a:lnTo>
                    <a:lnTo>
                      <a:pt x="130" y="67"/>
                    </a:lnTo>
                    <a:lnTo>
                      <a:pt x="143" y="83"/>
                    </a:lnTo>
                    <a:lnTo>
                      <a:pt x="157" y="99"/>
                    </a:lnTo>
                    <a:lnTo>
                      <a:pt x="170" y="116"/>
                    </a:lnTo>
                    <a:lnTo>
                      <a:pt x="184" y="132"/>
                    </a:lnTo>
                    <a:lnTo>
                      <a:pt x="199" y="147"/>
                    </a:lnTo>
                    <a:lnTo>
                      <a:pt x="214" y="162"/>
                    </a:lnTo>
                    <a:lnTo>
                      <a:pt x="210" y="163"/>
                    </a:lnTo>
                    <a:lnTo>
                      <a:pt x="206" y="164"/>
                    </a:lnTo>
                    <a:lnTo>
                      <a:pt x="201" y="166"/>
                    </a:lnTo>
                    <a:lnTo>
                      <a:pt x="197" y="167"/>
                    </a:lnTo>
                    <a:close/>
                  </a:path>
                </a:pathLst>
              </a:custGeom>
              <a:solidFill>
                <a:srgbClr val="FFFFFF"/>
              </a:solidFill>
              <a:ln w="9525">
                <a:noFill/>
                <a:round/>
                <a:headEnd/>
                <a:tailEnd/>
              </a:ln>
            </p:spPr>
            <p:txBody>
              <a:bodyPr/>
              <a:lstStyle/>
              <a:p>
                <a:endParaRPr lang="da-DK"/>
              </a:p>
            </p:txBody>
          </p:sp>
          <p:sp>
            <p:nvSpPr>
              <p:cNvPr id="136549" name="Freeform 148"/>
              <p:cNvSpPr>
                <a:spLocks/>
              </p:cNvSpPr>
              <p:nvPr/>
            </p:nvSpPr>
            <p:spPr bwMode="auto">
              <a:xfrm>
                <a:off x="1948" y="3190"/>
                <a:ext cx="9" cy="8"/>
              </a:xfrm>
              <a:custGeom>
                <a:avLst/>
                <a:gdLst>
                  <a:gd name="T0" fmla="*/ 0 w 17"/>
                  <a:gd name="T1" fmla="*/ 2 h 15"/>
                  <a:gd name="T2" fmla="*/ 1 w 17"/>
                  <a:gd name="T3" fmla="*/ 2 h 15"/>
                  <a:gd name="T4" fmla="*/ 1 w 17"/>
                  <a:gd name="T5" fmla="*/ 1 h 15"/>
                  <a:gd name="T6" fmla="*/ 2 w 17"/>
                  <a:gd name="T7" fmla="*/ 1 h 15"/>
                  <a:gd name="T8" fmla="*/ 2 w 17"/>
                  <a:gd name="T9" fmla="*/ 0 h 15"/>
                  <a:gd name="T10" fmla="*/ 2 w 17"/>
                  <a:gd name="T11" fmla="*/ 0 h 15"/>
                  <a:gd name="T12" fmla="*/ 2 w 17"/>
                  <a:gd name="T13" fmla="*/ 0 h 15"/>
                  <a:gd name="T14" fmla="*/ 2 w 17"/>
                  <a:gd name="T15" fmla="*/ 0 h 15"/>
                  <a:gd name="T16" fmla="*/ 3 w 17"/>
                  <a:gd name="T17" fmla="*/ 1 h 15"/>
                  <a:gd name="T18" fmla="*/ 2 w 17"/>
                  <a:gd name="T19" fmla="*/ 1 h 15"/>
                  <a:gd name="T20" fmla="*/ 2 w 17"/>
                  <a:gd name="T21" fmla="*/ 2 h 15"/>
                  <a:gd name="T22" fmla="*/ 1 w 17"/>
                  <a:gd name="T23" fmla="*/ 2 h 15"/>
                  <a:gd name="T24" fmla="*/ 0 w 17"/>
                  <a:gd name="T25" fmla="*/ 2 h 15"/>
                  <a:gd name="T26" fmla="*/ 0 w 17"/>
                  <a:gd name="T27" fmla="*/ 2 h 15"/>
                  <a:gd name="T28" fmla="*/ 0 w 17"/>
                  <a:gd name="T29" fmla="*/ 2 h 15"/>
                  <a:gd name="T30" fmla="*/ 0 w 17"/>
                  <a:gd name="T31" fmla="*/ 2 h 15"/>
                  <a:gd name="T32" fmla="*/ 0 w 17"/>
                  <a:gd name="T33" fmla="*/ 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5"/>
                  <a:gd name="T53" fmla="*/ 17 w 17"/>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5">
                    <a:moveTo>
                      <a:pt x="0" y="15"/>
                    </a:moveTo>
                    <a:lnTo>
                      <a:pt x="2" y="9"/>
                    </a:lnTo>
                    <a:lnTo>
                      <a:pt x="6" y="5"/>
                    </a:lnTo>
                    <a:lnTo>
                      <a:pt x="10" y="3"/>
                    </a:lnTo>
                    <a:lnTo>
                      <a:pt x="15" y="0"/>
                    </a:lnTo>
                    <a:lnTo>
                      <a:pt x="16" y="0"/>
                    </a:lnTo>
                    <a:lnTo>
                      <a:pt x="17" y="1"/>
                    </a:lnTo>
                    <a:lnTo>
                      <a:pt x="15" y="8"/>
                    </a:lnTo>
                    <a:lnTo>
                      <a:pt x="11" y="11"/>
                    </a:lnTo>
                    <a:lnTo>
                      <a:pt x="6" y="13"/>
                    </a:lnTo>
                    <a:lnTo>
                      <a:pt x="0" y="15"/>
                    </a:lnTo>
                    <a:close/>
                  </a:path>
                </a:pathLst>
              </a:custGeom>
              <a:solidFill>
                <a:srgbClr val="FFFFFF"/>
              </a:solidFill>
              <a:ln w="9525">
                <a:noFill/>
                <a:round/>
                <a:headEnd/>
                <a:tailEnd/>
              </a:ln>
            </p:spPr>
            <p:txBody>
              <a:bodyPr/>
              <a:lstStyle/>
              <a:p>
                <a:endParaRPr lang="da-DK"/>
              </a:p>
            </p:txBody>
          </p:sp>
          <p:sp>
            <p:nvSpPr>
              <p:cNvPr id="136550" name="Freeform 149"/>
              <p:cNvSpPr>
                <a:spLocks/>
              </p:cNvSpPr>
              <p:nvPr/>
            </p:nvSpPr>
            <p:spPr bwMode="auto">
              <a:xfrm>
                <a:off x="1933" y="3166"/>
                <a:ext cx="30" cy="28"/>
              </a:xfrm>
              <a:custGeom>
                <a:avLst/>
                <a:gdLst>
                  <a:gd name="T0" fmla="*/ 2 w 61"/>
                  <a:gd name="T1" fmla="*/ 7 h 58"/>
                  <a:gd name="T2" fmla="*/ 2 w 61"/>
                  <a:gd name="T3" fmla="*/ 7 h 58"/>
                  <a:gd name="T4" fmla="*/ 2 w 61"/>
                  <a:gd name="T5" fmla="*/ 6 h 58"/>
                  <a:gd name="T6" fmla="*/ 2 w 61"/>
                  <a:gd name="T7" fmla="*/ 6 h 58"/>
                  <a:gd name="T8" fmla="*/ 2 w 61"/>
                  <a:gd name="T9" fmla="*/ 6 h 58"/>
                  <a:gd name="T10" fmla="*/ 2 w 61"/>
                  <a:gd name="T11" fmla="*/ 6 h 58"/>
                  <a:gd name="T12" fmla="*/ 2 w 61"/>
                  <a:gd name="T13" fmla="*/ 6 h 58"/>
                  <a:gd name="T14" fmla="*/ 2 w 61"/>
                  <a:gd name="T15" fmla="*/ 5 h 58"/>
                  <a:gd name="T16" fmla="*/ 3 w 61"/>
                  <a:gd name="T17" fmla="*/ 5 h 58"/>
                  <a:gd name="T18" fmla="*/ 3 w 61"/>
                  <a:gd name="T19" fmla="*/ 5 h 58"/>
                  <a:gd name="T20" fmla="*/ 3 w 61"/>
                  <a:gd name="T21" fmla="*/ 5 h 58"/>
                  <a:gd name="T22" fmla="*/ 3 w 61"/>
                  <a:gd name="T23" fmla="*/ 5 h 58"/>
                  <a:gd name="T24" fmla="*/ 2 w 61"/>
                  <a:gd name="T25" fmla="*/ 4 h 58"/>
                  <a:gd name="T26" fmla="*/ 2 w 61"/>
                  <a:gd name="T27" fmla="*/ 5 h 58"/>
                  <a:gd name="T28" fmla="*/ 1 w 61"/>
                  <a:gd name="T29" fmla="*/ 5 h 58"/>
                  <a:gd name="T30" fmla="*/ 1 w 61"/>
                  <a:gd name="T31" fmla="*/ 5 h 58"/>
                  <a:gd name="T32" fmla="*/ 1 w 61"/>
                  <a:gd name="T33" fmla="*/ 6 h 58"/>
                  <a:gd name="T34" fmla="*/ 0 w 61"/>
                  <a:gd name="T35" fmla="*/ 5 h 58"/>
                  <a:gd name="T36" fmla="*/ 0 w 61"/>
                  <a:gd name="T37" fmla="*/ 5 h 58"/>
                  <a:gd name="T38" fmla="*/ 0 w 61"/>
                  <a:gd name="T39" fmla="*/ 5 h 58"/>
                  <a:gd name="T40" fmla="*/ 0 w 61"/>
                  <a:gd name="T41" fmla="*/ 5 h 58"/>
                  <a:gd name="T42" fmla="*/ 0 w 61"/>
                  <a:gd name="T43" fmla="*/ 4 h 58"/>
                  <a:gd name="T44" fmla="*/ 1 w 61"/>
                  <a:gd name="T45" fmla="*/ 4 h 58"/>
                  <a:gd name="T46" fmla="*/ 1 w 61"/>
                  <a:gd name="T47" fmla="*/ 4 h 58"/>
                  <a:gd name="T48" fmla="*/ 2 w 61"/>
                  <a:gd name="T49" fmla="*/ 4 h 58"/>
                  <a:gd name="T50" fmla="*/ 3 w 61"/>
                  <a:gd name="T51" fmla="*/ 3 h 58"/>
                  <a:gd name="T52" fmla="*/ 3 w 61"/>
                  <a:gd name="T53" fmla="*/ 2 h 58"/>
                  <a:gd name="T54" fmla="*/ 3 w 61"/>
                  <a:gd name="T55" fmla="*/ 1 h 58"/>
                  <a:gd name="T56" fmla="*/ 4 w 61"/>
                  <a:gd name="T57" fmla="*/ 0 h 58"/>
                  <a:gd name="T58" fmla="*/ 5 w 61"/>
                  <a:gd name="T59" fmla="*/ 0 h 58"/>
                  <a:gd name="T60" fmla="*/ 6 w 61"/>
                  <a:gd name="T61" fmla="*/ 0 h 58"/>
                  <a:gd name="T62" fmla="*/ 6 w 61"/>
                  <a:gd name="T63" fmla="*/ 1 h 58"/>
                  <a:gd name="T64" fmla="*/ 7 w 61"/>
                  <a:gd name="T65" fmla="*/ 2 h 58"/>
                  <a:gd name="T66" fmla="*/ 7 w 61"/>
                  <a:gd name="T67" fmla="*/ 3 h 58"/>
                  <a:gd name="T68" fmla="*/ 7 w 61"/>
                  <a:gd name="T69" fmla="*/ 3 h 58"/>
                  <a:gd name="T70" fmla="*/ 7 w 61"/>
                  <a:gd name="T71" fmla="*/ 4 h 58"/>
                  <a:gd name="T72" fmla="*/ 6 w 61"/>
                  <a:gd name="T73" fmla="*/ 6 h 58"/>
                  <a:gd name="T74" fmla="*/ 5 w 61"/>
                  <a:gd name="T75" fmla="*/ 5 h 58"/>
                  <a:gd name="T76" fmla="*/ 5 w 61"/>
                  <a:gd name="T77" fmla="*/ 5 h 58"/>
                  <a:gd name="T78" fmla="*/ 4 w 61"/>
                  <a:gd name="T79" fmla="*/ 5 h 58"/>
                  <a:gd name="T80" fmla="*/ 4 w 61"/>
                  <a:gd name="T81" fmla="*/ 6 h 58"/>
                  <a:gd name="T82" fmla="*/ 3 w 61"/>
                  <a:gd name="T83" fmla="*/ 6 h 58"/>
                  <a:gd name="T84" fmla="*/ 3 w 61"/>
                  <a:gd name="T85" fmla="*/ 6 h 58"/>
                  <a:gd name="T86" fmla="*/ 2 w 61"/>
                  <a:gd name="T87" fmla="*/ 7 h 58"/>
                  <a:gd name="T88" fmla="*/ 2 w 61"/>
                  <a:gd name="T89" fmla="*/ 7 h 58"/>
                  <a:gd name="T90" fmla="*/ 2 w 61"/>
                  <a:gd name="T91" fmla="*/ 7 h 58"/>
                  <a:gd name="T92" fmla="*/ 2 w 61"/>
                  <a:gd name="T93" fmla="*/ 7 h 58"/>
                  <a:gd name="T94" fmla="*/ 2 w 61"/>
                  <a:gd name="T95" fmla="*/ 7 h 58"/>
                  <a:gd name="T96" fmla="*/ 2 w 61"/>
                  <a:gd name="T97" fmla="*/ 7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
                  <a:gd name="T148" fmla="*/ 0 h 58"/>
                  <a:gd name="T149" fmla="*/ 61 w 61"/>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 h="58">
                    <a:moveTo>
                      <a:pt x="16" y="58"/>
                    </a:moveTo>
                    <a:lnTo>
                      <a:pt x="16" y="57"/>
                    </a:lnTo>
                    <a:lnTo>
                      <a:pt x="16" y="54"/>
                    </a:lnTo>
                    <a:lnTo>
                      <a:pt x="16" y="53"/>
                    </a:lnTo>
                    <a:lnTo>
                      <a:pt x="16" y="52"/>
                    </a:lnTo>
                    <a:lnTo>
                      <a:pt x="18" y="50"/>
                    </a:lnTo>
                    <a:lnTo>
                      <a:pt x="20" y="49"/>
                    </a:lnTo>
                    <a:lnTo>
                      <a:pt x="23" y="46"/>
                    </a:lnTo>
                    <a:lnTo>
                      <a:pt x="25" y="45"/>
                    </a:lnTo>
                    <a:lnTo>
                      <a:pt x="25" y="44"/>
                    </a:lnTo>
                    <a:lnTo>
                      <a:pt x="24" y="43"/>
                    </a:lnTo>
                    <a:lnTo>
                      <a:pt x="24" y="42"/>
                    </a:lnTo>
                    <a:lnTo>
                      <a:pt x="23" y="40"/>
                    </a:lnTo>
                    <a:lnTo>
                      <a:pt x="18" y="42"/>
                    </a:lnTo>
                    <a:lnTo>
                      <a:pt x="15" y="43"/>
                    </a:lnTo>
                    <a:lnTo>
                      <a:pt x="12" y="45"/>
                    </a:lnTo>
                    <a:lnTo>
                      <a:pt x="9" y="49"/>
                    </a:lnTo>
                    <a:lnTo>
                      <a:pt x="5" y="47"/>
                    </a:lnTo>
                    <a:lnTo>
                      <a:pt x="3" y="47"/>
                    </a:lnTo>
                    <a:lnTo>
                      <a:pt x="1" y="46"/>
                    </a:lnTo>
                    <a:lnTo>
                      <a:pt x="0" y="45"/>
                    </a:lnTo>
                    <a:lnTo>
                      <a:pt x="3" y="39"/>
                    </a:lnTo>
                    <a:lnTo>
                      <a:pt x="8" y="37"/>
                    </a:lnTo>
                    <a:lnTo>
                      <a:pt x="12" y="35"/>
                    </a:lnTo>
                    <a:lnTo>
                      <a:pt x="18" y="34"/>
                    </a:lnTo>
                    <a:lnTo>
                      <a:pt x="24" y="25"/>
                    </a:lnTo>
                    <a:lnTo>
                      <a:pt x="27" y="17"/>
                    </a:lnTo>
                    <a:lnTo>
                      <a:pt x="31" y="8"/>
                    </a:lnTo>
                    <a:lnTo>
                      <a:pt x="32" y="0"/>
                    </a:lnTo>
                    <a:lnTo>
                      <a:pt x="41" y="2"/>
                    </a:lnTo>
                    <a:lnTo>
                      <a:pt x="49" y="6"/>
                    </a:lnTo>
                    <a:lnTo>
                      <a:pt x="55" y="10"/>
                    </a:lnTo>
                    <a:lnTo>
                      <a:pt x="60" y="17"/>
                    </a:lnTo>
                    <a:lnTo>
                      <a:pt x="61" y="24"/>
                    </a:lnTo>
                    <a:lnTo>
                      <a:pt x="61" y="31"/>
                    </a:lnTo>
                    <a:lnTo>
                      <a:pt x="57" y="40"/>
                    </a:lnTo>
                    <a:lnTo>
                      <a:pt x="50" y="49"/>
                    </a:lnTo>
                    <a:lnTo>
                      <a:pt x="45" y="45"/>
                    </a:lnTo>
                    <a:lnTo>
                      <a:pt x="41" y="45"/>
                    </a:lnTo>
                    <a:lnTo>
                      <a:pt x="37" y="46"/>
                    </a:lnTo>
                    <a:lnTo>
                      <a:pt x="33" y="49"/>
                    </a:lnTo>
                    <a:lnTo>
                      <a:pt x="28" y="52"/>
                    </a:lnTo>
                    <a:lnTo>
                      <a:pt x="25" y="54"/>
                    </a:lnTo>
                    <a:lnTo>
                      <a:pt x="20" y="57"/>
                    </a:lnTo>
                    <a:lnTo>
                      <a:pt x="16" y="58"/>
                    </a:lnTo>
                    <a:close/>
                  </a:path>
                </a:pathLst>
              </a:custGeom>
              <a:solidFill>
                <a:srgbClr val="FFFFFF"/>
              </a:solidFill>
              <a:ln w="9525">
                <a:noFill/>
                <a:round/>
                <a:headEnd/>
                <a:tailEnd/>
              </a:ln>
            </p:spPr>
            <p:txBody>
              <a:bodyPr/>
              <a:lstStyle/>
              <a:p>
                <a:endParaRPr lang="da-DK"/>
              </a:p>
            </p:txBody>
          </p:sp>
          <p:sp>
            <p:nvSpPr>
              <p:cNvPr id="136551" name="Freeform 150"/>
              <p:cNvSpPr>
                <a:spLocks/>
              </p:cNvSpPr>
              <p:nvPr/>
            </p:nvSpPr>
            <p:spPr bwMode="auto">
              <a:xfrm>
                <a:off x="1633" y="3117"/>
                <a:ext cx="57" cy="74"/>
              </a:xfrm>
              <a:custGeom>
                <a:avLst/>
                <a:gdLst>
                  <a:gd name="T0" fmla="*/ 4 w 116"/>
                  <a:gd name="T1" fmla="*/ 18 h 149"/>
                  <a:gd name="T2" fmla="*/ 3 w 116"/>
                  <a:gd name="T3" fmla="*/ 18 h 149"/>
                  <a:gd name="T4" fmla="*/ 3 w 116"/>
                  <a:gd name="T5" fmla="*/ 17 h 149"/>
                  <a:gd name="T6" fmla="*/ 2 w 116"/>
                  <a:gd name="T7" fmla="*/ 17 h 149"/>
                  <a:gd name="T8" fmla="*/ 1 w 116"/>
                  <a:gd name="T9" fmla="*/ 17 h 149"/>
                  <a:gd name="T10" fmla="*/ 1 w 116"/>
                  <a:gd name="T11" fmla="*/ 16 h 149"/>
                  <a:gd name="T12" fmla="*/ 0 w 116"/>
                  <a:gd name="T13" fmla="*/ 16 h 149"/>
                  <a:gd name="T14" fmla="*/ 0 w 116"/>
                  <a:gd name="T15" fmla="*/ 16 h 149"/>
                  <a:gd name="T16" fmla="*/ 0 w 116"/>
                  <a:gd name="T17" fmla="*/ 16 h 149"/>
                  <a:gd name="T18" fmla="*/ 0 w 116"/>
                  <a:gd name="T19" fmla="*/ 15 h 149"/>
                  <a:gd name="T20" fmla="*/ 0 w 116"/>
                  <a:gd name="T21" fmla="*/ 14 h 149"/>
                  <a:gd name="T22" fmla="*/ 0 w 116"/>
                  <a:gd name="T23" fmla="*/ 13 h 149"/>
                  <a:gd name="T24" fmla="*/ 1 w 116"/>
                  <a:gd name="T25" fmla="*/ 13 h 149"/>
                  <a:gd name="T26" fmla="*/ 0 w 116"/>
                  <a:gd name="T27" fmla="*/ 11 h 149"/>
                  <a:gd name="T28" fmla="*/ 0 w 116"/>
                  <a:gd name="T29" fmla="*/ 9 h 149"/>
                  <a:gd name="T30" fmla="*/ 0 w 116"/>
                  <a:gd name="T31" fmla="*/ 7 h 149"/>
                  <a:gd name="T32" fmla="*/ 0 w 116"/>
                  <a:gd name="T33" fmla="*/ 5 h 149"/>
                  <a:gd name="T34" fmla="*/ 0 w 116"/>
                  <a:gd name="T35" fmla="*/ 4 h 149"/>
                  <a:gd name="T36" fmla="*/ 0 w 116"/>
                  <a:gd name="T37" fmla="*/ 4 h 149"/>
                  <a:gd name="T38" fmla="*/ 1 w 116"/>
                  <a:gd name="T39" fmla="*/ 4 h 149"/>
                  <a:gd name="T40" fmla="*/ 1 w 116"/>
                  <a:gd name="T41" fmla="*/ 4 h 149"/>
                  <a:gd name="T42" fmla="*/ 1 w 116"/>
                  <a:gd name="T43" fmla="*/ 5 h 149"/>
                  <a:gd name="T44" fmla="*/ 2 w 116"/>
                  <a:gd name="T45" fmla="*/ 6 h 149"/>
                  <a:gd name="T46" fmla="*/ 2 w 116"/>
                  <a:gd name="T47" fmla="*/ 7 h 149"/>
                  <a:gd name="T48" fmla="*/ 2 w 116"/>
                  <a:gd name="T49" fmla="*/ 8 h 149"/>
                  <a:gd name="T50" fmla="*/ 3 w 116"/>
                  <a:gd name="T51" fmla="*/ 8 h 149"/>
                  <a:gd name="T52" fmla="*/ 4 w 116"/>
                  <a:gd name="T53" fmla="*/ 8 h 149"/>
                  <a:gd name="T54" fmla="*/ 4 w 116"/>
                  <a:gd name="T55" fmla="*/ 8 h 149"/>
                  <a:gd name="T56" fmla="*/ 5 w 116"/>
                  <a:gd name="T57" fmla="*/ 8 h 149"/>
                  <a:gd name="T58" fmla="*/ 5 w 116"/>
                  <a:gd name="T59" fmla="*/ 7 h 149"/>
                  <a:gd name="T60" fmla="*/ 5 w 116"/>
                  <a:gd name="T61" fmla="*/ 6 h 149"/>
                  <a:gd name="T62" fmla="*/ 5 w 116"/>
                  <a:gd name="T63" fmla="*/ 4 h 149"/>
                  <a:gd name="T64" fmla="*/ 6 w 116"/>
                  <a:gd name="T65" fmla="*/ 3 h 149"/>
                  <a:gd name="T66" fmla="*/ 7 w 116"/>
                  <a:gd name="T67" fmla="*/ 3 h 149"/>
                  <a:gd name="T68" fmla="*/ 7 w 116"/>
                  <a:gd name="T69" fmla="*/ 2 h 149"/>
                  <a:gd name="T70" fmla="*/ 8 w 116"/>
                  <a:gd name="T71" fmla="*/ 1 h 149"/>
                  <a:gd name="T72" fmla="*/ 9 w 116"/>
                  <a:gd name="T73" fmla="*/ 1 h 149"/>
                  <a:gd name="T74" fmla="*/ 10 w 116"/>
                  <a:gd name="T75" fmla="*/ 0 h 149"/>
                  <a:gd name="T76" fmla="*/ 11 w 116"/>
                  <a:gd name="T77" fmla="*/ 0 h 149"/>
                  <a:gd name="T78" fmla="*/ 12 w 116"/>
                  <a:gd name="T79" fmla="*/ 0 h 149"/>
                  <a:gd name="T80" fmla="*/ 13 w 116"/>
                  <a:gd name="T81" fmla="*/ 0 h 149"/>
                  <a:gd name="T82" fmla="*/ 14 w 116"/>
                  <a:gd name="T83" fmla="*/ 2 h 149"/>
                  <a:gd name="T84" fmla="*/ 14 w 116"/>
                  <a:gd name="T85" fmla="*/ 5 h 149"/>
                  <a:gd name="T86" fmla="*/ 13 w 116"/>
                  <a:gd name="T87" fmla="*/ 7 h 149"/>
                  <a:gd name="T88" fmla="*/ 11 w 116"/>
                  <a:gd name="T89" fmla="*/ 9 h 149"/>
                  <a:gd name="T90" fmla="*/ 10 w 116"/>
                  <a:gd name="T91" fmla="*/ 10 h 149"/>
                  <a:gd name="T92" fmla="*/ 9 w 116"/>
                  <a:gd name="T93" fmla="*/ 12 h 149"/>
                  <a:gd name="T94" fmla="*/ 9 w 116"/>
                  <a:gd name="T95" fmla="*/ 13 h 149"/>
                  <a:gd name="T96" fmla="*/ 8 w 116"/>
                  <a:gd name="T97" fmla="*/ 15 h 149"/>
                  <a:gd name="T98" fmla="*/ 7 w 116"/>
                  <a:gd name="T99" fmla="*/ 16 h 149"/>
                  <a:gd name="T100" fmla="*/ 7 w 116"/>
                  <a:gd name="T101" fmla="*/ 17 h 149"/>
                  <a:gd name="T102" fmla="*/ 5 w 116"/>
                  <a:gd name="T103" fmla="*/ 18 h 149"/>
                  <a:gd name="T104" fmla="*/ 4 w 116"/>
                  <a:gd name="T105" fmla="*/ 18 h 149"/>
                  <a:gd name="T106" fmla="*/ 4 w 116"/>
                  <a:gd name="T107" fmla="*/ 18 h 149"/>
                  <a:gd name="T108" fmla="*/ 4 w 116"/>
                  <a:gd name="T109" fmla="*/ 18 h 149"/>
                  <a:gd name="T110" fmla="*/ 4 w 116"/>
                  <a:gd name="T111" fmla="*/ 18 h 149"/>
                  <a:gd name="T112" fmla="*/ 4 w 116"/>
                  <a:gd name="T113" fmla="*/ 18 h 1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
                  <a:gd name="T172" fmla="*/ 0 h 149"/>
                  <a:gd name="T173" fmla="*/ 116 w 116"/>
                  <a:gd name="T174" fmla="*/ 149 h 1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 h="149">
                    <a:moveTo>
                      <a:pt x="35" y="149"/>
                    </a:moveTo>
                    <a:lnTo>
                      <a:pt x="29" y="146"/>
                    </a:lnTo>
                    <a:lnTo>
                      <a:pt x="24" y="143"/>
                    </a:lnTo>
                    <a:lnTo>
                      <a:pt x="20" y="141"/>
                    </a:lnTo>
                    <a:lnTo>
                      <a:pt x="15" y="139"/>
                    </a:lnTo>
                    <a:lnTo>
                      <a:pt x="12" y="135"/>
                    </a:lnTo>
                    <a:lnTo>
                      <a:pt x="7" y="133"/>
                    </a:lnTo>
                    <a:lnTo>
                      <a:pt x="4" y="131"/>
                    </a:lnTo>
                    <a:lnTo>
                      <a:pt x="0" y="128"/>
                    </a:lnTo>
                    <a:lnTo>
                      <a:pt x="1" y="122"/>
                    </a:lnTo>
                    <a:lnTo>
                      <a:pt x="4" y="116"/>
                    </a:lnTo>
                    <a:lnTo>
                      <a:pt x="6" y="110"/>
                    </a:lnTo>
                    <a:lnTo>
                      <a:pt x="8" y="104"/>
                    </a:lnTo>
                    <a:lnTo>
                      <a:pt x="5" y="88"/>
                    </a:lnTo>
                    <a:lnTo>
                      <a:pt x="3" y="72"/>
                    </a:lnTo>
                    <a:lnTo>
                      <a:pt x="1" y="57"/>
                    </a:lnTo>
                    <a:lnTo>
                      <a:pt x="1" y="41"/>
                    </a:lnTo>
                    <a:lnTo>
                      <a:pt x="4" y="39"/>
                    </a:lnTo>
                    <a:lnTo>
                      <a:pt x="6" y="38"/>
                    </a:lnTo>
                    <a:lnTo>
                      <a:pt x="9" y="38"/>
                    </a:lnTo>
                    <a:lnTo>
                      <a:pt x="14" y="37"/>
                    </a:lnTo>
                    <a:lnTo>
                      <a:pt x="15" y="45"/>
                    </a:lnTo>
                    <a:lnTo>
                      <a:pt x="16" y="53"/>
                    </a:lnTo>
                    <a:lnTo>
                      <a:pt x="18" y="61"/>
                    </a:lnTo>
                    <a:lnTo>
                      <a:pt x="19" y="69"/>
                    </a:lnTo>
                    <a:lnTo>
                      <a:pt x="28" y="71"/>
                    </a:lnTo>
                    <a:lnTo>
                      <a:pt x="34" y="71"/>
                    </a:lnTo>
                    <a:lnTo>
                      <a:pt x="37" y="71"/>
                    </a:lnTo>
                    <a:lnTo>
                      <a:pt x="42" y="69"/>
                    </a:lnTo>
                    <a:lnTo>
                      <a:pt x="44" y="58"/>
                    </a:lnTo>
                    <a:lnTo>
                      <a:pt x="45" y="48"/>
                    </a:lnTo>
                    <a:lnTo>
                      <a:pt x="46" y="38"/>
                    </a:lnTo>
                    <a:lnTo>
                      <a:pt x="51" y="29"/>
                    </a:lnTo>
                    <a:lnTo>
                      <a:pt x="58" y="24"/>
                    </a:lnTo>
                    <a:lnTo>
                      <a:pt x="64" y="19"/>
                    </a:lnTo>
                    <a:lnTo>
                      <a:pt x="71" y="14"/>
                    </a:lnTo>
                    <a:lnTo>
                      <a:pt x="77" y="9"/>
                    </a:lnTo>
                    <a:lnTo>
                      <a:pt x="84" y="5"/>
                    </a:lnTo>
                    <a:lnTo>
                      <a:pt x="92" y="3"/>
                    </a:lnTo>
                    <a:lnTo>
                      <a:pt x="101" y="0"/>
                    </a:lnTo>
                    <a:lnTo>
                      <a:pt x="109" y="0"/>
                    </a:lnTo>
                    <a:lnTo>
                      <a:pt x="114" y="22"/>
                    </a:lnTo>
                    <a:lnTo>
                      <a:pt x="116" y="43"/>
                    </a:lnTo>
                    <a:lnTo>
                      <a:pt x="109" y="61"/>
                    </a:lnTo>
                    <a:lnTo>
                      <a:pt x="90" y="75"/>
                    </a:lnTo>
                    <a:lnTo>
                      <a:pt x="84" y="84"/>
                    </a:lnTo>
                    <a:lnTo>
                      <a:pt x="80" y="96"/>
                    </a:lnTo>
                    <a:lnTo>
                      <a:pt x="75" y="107"/>
                    </a:lnTo>
                    <a:lnTo>
                      <a:pt x="69" y="120"/>
                    </a:lnTo>
                    <a:lnTo>
                      <a:pt x="64" y="131"/>
                    </a:lnTo>
                    <a:lnTo>
                      <a:pt x="56" y="141"/>
                    </a:lnTo>
                    <a:lnTo>
                      <a:pt x="46" y="147"/>
                    </a:lnTo>
                    <a:lnTo>
                      <a:pt x="35" y="149"/>
                    </a:lnTo>
                    <a:close/>
                  </a:path>
                </a:pathLst>
              </a:custGeom>
              <a:solidFill>
                <a:srgbClr val="663333"/>
              </a:solidFill>
              <a:ln w="9525">
                <a:noFill/>
                <a:round/>
                <a:headEnd/>
                <a:tailEnd/>
              </a:ln>
            </p:spPr>
            <p:txBody>
              <a:bodyPr/>
              <a:lstStyle/>
              <a:p>
                <a:endParaRPr lang="da-DK"/>
              </a:p>
            </p:txBody>
          </p:sp>
          <p:sp>
            <p:nvSpPr>
              <p:cNvPr id="136552" name="Freeform 151"/>
              <p:cNvSpPr>
                <a:spLocks/>
              </p:cNvSpPr>
              <p:nvPr/>
            </p:nvSpPr>
            <p:spPr bwMode="auto">
              <a:xfrm>
                <a:off x="1845" y="3159"/>
                <a:ext cx="23" cy="32"/>
              </a:xfrm>
              <a:custGeom>
                <a:avLst/>
                <a:gdLst>
                  <a:gd name="T0" fmla="*/ 4 w 45"/>
                  <a:gd name="T1" fmla="*/ 8 h 65"/>
                  <a:gd name="T2" fmla="*/ 3 w 45"/>
                  <a:gd name="T3" fmla="*/ 6 h 65"/>
                  <a:gd name="T4" fmla="*/ 2 w 45"/>
                  <a:gd name="T5" fmla="*/ 4 h 65"/>
                  <a:gd name="T6" fmla="*/ 1 w 45"/>
                  <a:gd name="T7" fmla="*/ 3 h 65"/>
                  <a:gd name="T8" fmla="*/ 0 w 45"/>
                  <a:gd name="T9" fmla="*/ 1 h 65"/>
                  <a:gd name="T10" fmla="*/ 1 w 45"/>
                  <a:gd name="T11" fmla="*/ 1 h 65"/>
                  <a:gd name="T12" fmla="*/ 2 w 45"/>
                  <a:gd name="T13" fmla="*/ 0 h 65"/>
                  <a:gd name="T14" fmla="*/ 3 w 45"/>
                  <a:gd name="T15" fmla="*/ 0 h 65"/>
                  <a:gd name="T16" fmla="*/ 4 w 45"/>
                  <a:gd name="T17" fmla="*/ 0 h 65"/>
                  <a:gd name="T18" fmla="*/ 4 w 45"/>
                  <a:gd name="T19" fmla="*/ 0 h 65"/>
                  <a:gd name="T20" fmla="*/ 5 w 45"/>
                  <a:gd name="T21" fmla="*/ 1 h 65"/>
                  <a:gd name="T22" fmla="*/ 5 w 45"/>
                  <a:gd name="T23" fmla="*/ 2 h 65"/>
                  <a:gd name="T24" fmla="*/ 6 w 45"/>
                  <a:gd name="T25" fmla="*/ 3 h 65"/>
                  <a:gd name="T26" fmla="*/ 6 w 45"/>
                  <a:gd name="T27" fmla="*/ 3 h 65"/>
                  <a:gd name="T28" fmla="*/ 5 w 45"/>
                  <a:gd name="T29" fmla="*/ 3 h 65"/>
                  <a:gd name="T30" fmla="*/ 5 w 45"/>
                  <a:gd name="T31" fmla="*/ 3 h 65"/>
                  <a:gd name="T32" fmla="*/ 5 w 45"/>
                  <a:gd name="T33" fmla="*/ 3 h 65"/>
                  <a:gd name="T34" fmla="*/ 5 w 45"/>
                  <a:gd name="T35" fmla="*/ 3 h 65"/>
                  <a:gd name="T36" fmla="*/ 5 w 45"/>
                  <a:gd name="T37" fmla="*/ 4 h 65"/>
                  <a:gd name="T38" fmla="*/ 6 w 45"/>
                  <a:gd name="T39" fmla="*/ 5 h 65"/>
                  <a:gd name="T40" fmla="*/ 6 w 45"/>
                  <a:gd name="T41" fmla="*/ 6 h 65"/>
                  <a:gd name="T42" fmla="*/ 6 w 45"/>
                  <a:gd name="T43" fmla="*/ 6 h 65"/>
                  <a:gd name="T44" fmla="*/ 6 w 45"/>
                  <a:gd name="T45" fmla="*/ 6 h 65"/>
                  <a:gd name="T46" fmla="*/ 6 w 45"/>
                  <a:gd name="T47" fmla="*/ 6 h 65"/>
                  <a:gd name="T48" fmla="*/ 6 w 45"/>
                  <a:gd name="T49" fmla="*/ 6 h 65"/>
                  <a:gd name="T50" fmla="*/ 5 w 45"/>
                  <a:gd name="T51" fmla="*/ 6 h 65"/>
                  <a:gd name="T52" fmla="*/ 5 w 45"/>
                  <a:gd name="T53" fmla="*/ 5 h 65"/>
                  <a:gd name="T54" fmla="*/ 4 w 45"/>
                  <a:gd name="T55" fmla="*/ 4 h 65"/>
                  <a:gd name="T56" fmla="*/ 4 w 45"/>
                  <a:gd name="T57" fmla="*/ 4 h 65"/>
                  <a:gd name="T58" fmla="*/ 4 w 45"/>
                  <a:gd name="T59" fmla="*/ 4 h 65"/>
                  <a:gd name="T60" fmla="*/ 4 w 45"/>
                  <a:gd name="T61" fmla="*/ 4 h 65"/>
                  <a:gd name="T62" fmla="*/ 4 w 45"/>
                  <a:gd name="T63" fmla="*/ 4 h 65"/>
                  <a:gd name="T64" fmla="*/ 4 w 45"/>
                  <a:gd name="T65" fmla="*/ 4 h 65"/>
                  <a:gd name="T66" fmla="*/ 4 w 45"/>
                  <a:gd name="T67" fmla="*/ 5 h 65"/>
                  <a:gd name="T68" fmla="*/ 4 w 45"/>
                  <a:gd name="T69" fmla="*/ 5 h 65"/>
                  <a:gd name="T70" fmla="*/ 5 w 45"/>
                  <a:gd name="T71" fmla="*/ 6 h 65"/>
                  <a:gd name="T72" fmla="*/ 5 w 45"/>
                  <a:gd name="T73" fmla="*/ 7 h 65"/>
                  <a:gd name="T74" fmla="*/ 5 w 45"/>
                  <a:gd name="T75" fmla="*/ 8 h 65"/>
                  <a:gd name="T76" fmla="*/ 5 w 45"/>
                  <a:gd name="T77" fmla="*/ 8 h 65"/>
                  <a:gd name="T78" fmla="*/ 4 w 45"/>
                  <a:gd name="T79" fmla="*/ 8 h 65"/>
                  <a:gd name="T80" fmla="*/ 4 w 45"/>
                  <a:gd name="T81" fmla="*/ 8 h 65"/>
                  <a:gd name="T82" fmla="*/ 4 w 45"/>
                  <a:gd name="T83" fmla="*/ 8 h 65"/>
                  <a:gd name="T84" fmla="*/ 4 w 45"/>
                  <a:gd name="T85" fmla="*/ 8 h 65"/>
                  <a:gd name="T86" fmla="*/ 4 w 45"/>
                  <a:gd name="T87" fmla="*/ 8 h 65"/>
                  <a:gd name="T88" fmla="*/ 4 w 45"/>
                  <a:gd name="T89" fmla="*/ 8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65"/>
                  <a:gd name="T137" fmla="*/ 45 w 45"/>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65">
                    <a:moveTo>
                      <a:pt x="30" y="65"/>
                    </a:moveTo>
                    <a:lnTo>
                      <a:pt x="21" y="52"/>
                    </a:lnTo>
                    <a:lnTo>
                      <a:pt x="12" y="38"/>
                    </a:lnTo>
                    <a:lnTo>
                      <a:pt x="4" y="26"/>
                    </a:lnTo>
                    <a:lnTo>
                      <a:pt x="0" y="14"/>
                    </a:lnTo>
                    <a:lnTo>
                      <a:pt x="6" y="10"/>
                    </a:lnTo>
                    <a:lnTo>
                      <a:pt x="11" y="5"/>
                    </a:lnTo>
                    <a:lnTo>
                      <a:pt x="17" y="3"/>
                    </a:lnTo>
                    <a:lnTo>
                      <a:pt x="25" y="0"/>
                    </a:lnTo>
                    <a:lnTo>
                      <a:pt x="29" y="6"/>
                    </a:lnTo>
                    <a:lnTo>
                      <a:pt x="34" y="12"/>
                    </a:lnTo>
                    <a:lnTo>
                      <a:pt x="37" y="19"/>
                    </a:lnTo>
                    <a:lnTo>
                      <a:pt x="42" y="25"/>
                    </a:lnTo>
                    <a:lnTo>
                      <a:pt x="41" y="25"/>
                    </a:lnTo>
                    <a:lnTo>
                      <a:pt x="39" y="25"/>
                    </a:lnTo>
                    <a:lnTo>
                      <a:pt x="37" y="25"/>
                    </a:lnTo>
                    <a:lnTo>
                      <a:pt x="35" y="25"/>
                    </a:lnTo>
                    <a:lnTo>
                      <a:pt x="36" y="30"/>
                    </a:lnTo>
                    <a:lnTo>
                      <a:pt x="39" y="37"/>
                    </a:lnTo>
                    <a:lnTo>
                      <a:pt x="41" y="44"/>
                    </a:lnTo>
                    <a:lnTo>
                      <a:pt x="45" y="51"/>
                    </a:lnTo>
                    <a:lnTo>
                      <a:pt x="44" y="52"/>
                    </a:lnTo>
                    <a:lnTo>
                      <a:pt x="43" y="52"/>
                    </a:lnTo>
                    <a:lnTo>
                      <a:pt x="43" y="53"/>
                    </a:lnTo>
                    <a:lnTo>
                      <a:pt x="39" y="48"/>
                    </a:lnTo>
                    <a:lnTo>
                      <a:pt x="35" y="43"/>
                    </a:lnTo>
                    <a:lnTo>
                      <a:pt x="30" y="37"/>
                    </a:lnTo>
                    <a:lnTo>
                      <a:pt x="26" y="33"/>
                    </a:lnTo>
                    <a:lnTo>
                      <a:pt x="26" y="34"/>
                    </a:lnTo>
                    <a:lnTo>
                      <a:pt x="25" y="35"/>
                    </a:lnTo>
                    <a:lnTo>
                      <a:pt x="25" y="36"/>
                    </a:lnTo>
                    <a:lnTo>
                      <a:pt x="28" y="41"/>
                    </a:lnTo>
                    <a:lnTo>
                      <a:pt x="32" y="47"/>
                    </a:lnTo>
                    <a:lnTo>
                      <a:pt x="36" y="55"/>
                    </a:lnTo>
                    <a:lnTo>
                      <a:pt x="37" y="63"/>
                    </a:lnTo>
                    <a:lnTo>
                      <a:pt x="34" y="64"/>
                    </a:lnTo>
                    <a:lnTo>
                      <a:pt x="33" y="65"/>
                    </a:lnTo>
                    <a:lnTo>
                      <a:pt x="32" y="65"/>
                    </a:lnTo>
                    <a:lnTo>
                      <a:pt x="30" y="65"/>
                    </a:lnTo>
                    <a:close/>
                  </a:path>
                </a:pathLst>
              </a:custGeom>
              <a:solidFill>
                <a:srgbClr val="FFFFFF"/>
              </a:solidFill>
              <a:ln w="9525">
                <a:noFill/>
                <a:round/>
                <a:headEnd/>
                <a:tailEnd/>
              </a:ln>
            </p:spPr>
            <p:txBody>
              <a:bodyPr/>
              <a:lstStyle/>
              <a:p>
                <a:endParaRPr lang="da-DK"/>
              </a:p>
            </p:txBody>
          </p:sp>
          <p:sp>
            <p:nvSpPr>
              <p:cNvPr id="136553" name="Freeform 152"/>
              <p:cNvSpPr>
                <a:spLocks/>
              </p:cNvSpPr>
              <p:nvPr/>
            </p:nvSpPr>
            <p:spPr bwMode="auto">
              <a:xfrm>
                <a:off x="1888" y="3156"/>
                <a:ext cx="55" cy="27"/>
              </a:xfrm>
              <a:custGeom>
                <a:avLst/>
                <a:gdLst>
                  <a:gd name="T0" fmla="*/ 0 w 108"/>
                  <a:gd name="T1" fmla="*/ 7 h 53"/>
                  <a:gd name="T2" fmla="*/ 1 w 108"/>
                  <a:gd name="T3" fmla="*/ 5 h 53"/>
                  <a:gd name="T4" fmla="*/ 1 w 108"/>
                  <a:gd name="T5" fmla="*/ 4 h 53"/>
                  <a:gd name="T6" fmla="*/ 2 w 108"/>
                  <a:gd name="T7" fmla="*/ 2 h 53"/>
                  <a:gd name="T8" fmla="*/ 3 w 108"/>
                  <a:gd name="T9" fmla="*/ 1 h 53"/>
                  <a:gd name="T10" fmla="*/ 4 w 108"/>
                  <a:gd name="T11" fmla="*/ 1 h 53"/>
                  <a:gd name="T12" fmla="*/ 5 w 108"/>
                  <a:gd name="T13" fmla="*/ 1 h 53"/>
                  <a:gd name="T14" fmla="*/ 6 w 108"/>
                  <a:gd name="T15" fmla="*/ 1 h 53"/>
                  <a:gd name="T16" fmla="*/ 7 w 108"/>
                  <a:gd name="T17" fmla="*/ 1 h 53"/>
                  <a:gd name="T18" fmla="*/ 8 w 108"/>
                  <a:gd name="T19" fmla="*/ 1 h 53"/>
                  <a:gd name="T20" fmla="*/ 9 w 108"/>
                  <a:gd name="T21" fmla="*/ 1 h 53"/>
                  <a:gd name="T22" fmla="*/ 10 w 108"/>
                  <a:gd name="T23" fmla="*/ 1 h 53"/>
                  <a:gd name="T24" fmla="*/ 11 w 108"/>
                  <a:gd name="T25" fmla="*/ 1 h 53"/>
                  <a:gd name="T26" fmla="*/ 11 w 108"/>
                  <a:gd name="T27" fmla="*/ 1 h 53"/>
                  <a:gd name="T28" fmla="*/ 11 w 108"/>
                  <a:gd name="T29" fmla="*/ 1 h 53"/>
                  <a:gd name="T30" fmla="*/ 11 w 108"/>
                  <a:gd name="T31" fmla="*/ 1 h 53"/>
                  <a:gd name="T32" fmla="*/ 12 w 108"/>
                  <a:gd name="T33" fmla="*/ 0 h 53"/>
                  <a:gd name="T34" fmla="*/ 13 w 108"/>
                  <a:gd name="T35" fmla="*/ 1 h 53"/>
                  <a:gd name="T36" fmla="*/ 13 w 108"/>
                  <a:gd name="T37" fmla="*/ 1 h 53"/>
                  <a:gd name="T38" fmla="*/ 14 w 108"/>
                  <a:gd name="T39" fmla="*/ 2 h 53"/>
                  <a:gd name="T40" fmla="*/ 14 w 108"/>
                  <a:gd name="T41" fmla="*/ 3 h 53"/>
                  <a:gd name="T42" fmla="*/ 14 w 108"/>
                  <a:gd name="T43" fmla="*/ 4 h 53"/>
                  <a:gd name="T44" fmla="*/ 13 w 108"/>
                  <a:gd name="T45" fmla="*/ 5 h 53"/>
                  <a:gd name="T46" fmla="*/ 12 w 108"/>
                  <a:gd name="T47" fmla="*/ 6 h 53"/>
                  <a:gd name="T48" fmla="*/ 11 w 108"/>
                  <a:gd name="T49" fmla="*/ 6 h 53"/>
                  <a:gd name="T50" fmla="*/ 10 w 108"/>
                  <a:gd name="T51" fmla="*/ 6 h 53"/>
                  <a:gd name="T52" fmla="*/ 9 w 108"/>
                  <a:gd name="T53" fmla="*/ 6 h 53"/>
                  <a:gd name="T54" fmla="*/ 9 w 108"/>
                  <a:gd name="T55" fmla="*/ 6 h 53"/>
                  <a:gd name="T56" fmla="*/ 8 w 108"/>
                  <a:gd name="T57" fmla="*/ 6 h 53"/>
                  <a:gd name="T58" fmla="*/ 8 w 108"/>
                  <a:gd name="T59" fmla="*/ 6 h 53"/>
                  <a:gd name="T60" fmla="*/ 8 w 108"/>
                  <a:gd name="T61" fmla="*/ 5 h 53"/>
                  <a:gd name="T62" fmla="*/ 8 w 108"/>
                  <a:gd name="T63" fmla="*/ 5 h 53"/>
                  <a:gd name="T64" fmla="*/ 7 w 108"/>
                  <a:gd name="T65" fmla="*/ 5 h 53"/>
                  <a:gd name="T66" fmla="*/ 7 w 108"/>
                  <a:gd name="T67" fmla="*/ 5 h 53"/>
                  <a:gd name="T68" fmla="*/ 7 w 108"/>
                  <a:gd name="T69" fmla="*/ 5 h 53"/>
                  <a:gd name="T70" fmla="*/ 7 w 108"/>
                  <a:gd name="T71" fmla="*/ 6 h 53"/>
                  <a:gd name="T72" fmla="*/ 7 w 108"/>
                  <a:gd name="T73" fmla="*/ 6 h 53"/>
                  <a:gd name="T74" fmla="*/ 6 w 108"/>
                  <a:gd name="T75" fmla="*/ 6 h 53"/>
                  <a:gd name="T76" fmla="*/ 5 w 108"/>
                  <a:gd name="T77" fmla="*/ 5 h 53"/>
                  <a:gd name="T78" fmla="*/ 4 w 108"/>
                  <a:gd name="T79" fmla="*/ 5 h 53"/>
                  <a:gd name="T80" fmla="*/ 3 w 108"/>
                  <a:gd name="T81" fmla="*/ 4 h 53"/>
                  <a:gd name="T82" fmla="*/ 3 w 108"/>
                  <a:gd name="T83" fmla="*/ 5 h 53"/>
                  <a:gd name="T84" fmla="*/ 2 w 108"/>
                  <a:gd name="T85" fmla="*/ 6 h 53"/>
                  <a:gd name="T86" fmla="*/ 1 w 108"/>
                  <a:gd name="T87" fmla="*/ 7 h 53"/>
                  <a:gd name="T88" fmla="*/ 0 w 108"/>
                  <a:gd name="T89" fmla="*/ 7 h 53"/>
                  <a:gd name="T90" fmla="*/ 0 w 108"/>
                  <a:gd name="T91" fmla="*/ 7 h 53"/>
                  <a:gd name="T92" fmla="*/ 0 w 108"/>
                  <a:gd name="T93" fmla="*/ 7 h 53"/>
                  <a:gd name="T94" fmla="*/ 0 w 108"/>
                  <a:gd name="T95" fmla="*/ 7 h 53"/>
                  <a:gd name="T96" fmla="*/ 0 w 108"/>
                  <a:gd name="T97" fmla="*/ 7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8"/>
                  <a:gd name="T148" fmla="*/ 0 h 53"/>
                  <a:gd name="T149" fmla="*/ 108 w 108"/>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8" h="53">
                    <a:moveTo>
                      <a:pt x="0" y="53"/>
                    </a:moveTo>
                    <a:lnTo>
                      <a:pt x="2" y="37"/>
                    </a:lnTo>
                    <a:lnTo>
                      <a:pt x="7" y="25"/>
                    </a:lnTo>
                    <a:lnTo>
                      <a:pt x="15" y="16"/>
                    </a:lnTo>
                    <a:lnTo>
                      <a:pt x="24" y="3"/>
                    </a:lnTo>
                    <a:lnTo>
                      <a:pt x="31" y="3"/>
                    </a:lnTo>
                    <a:lnTo>
                      <a:pt x="38" y="3"/>
                    </a:lnTo>
                    <a:lnTo>
                      <a:pt x="45" y="3"/>
                    </a:lnTo>
                    <a:lnTo>
                      <a:pt x="53" y="3"/>
                    </a:lnTo>
                    <a:lnTo>
                      <a:pt x="60" y="3"/>
                    </a:lnTo>
                    <a:lnTo>
                      <a:pt x="68" y="3"/>
                    </a:lnTo>
                    <a:lnTo>
                      <a:pt x="76" y="4"/>
                    </a:lnTo>
                    <a:lnTo>
                      <a:pt x="84" y="5"/>
                    </a:lnTo>
                    <a:lnTo>
                      <a:pt x="85" y="4"/>
                    </a:lnTo>
                    <a:lnTo>
                      <a:pt x="86" y="2"/>
                    </a:lnTo>
                    <a:lnTo>
                      <a:pt x="87" y="1"/>
                    </a:lnTo>
                    <a:lnTo>
                      <a:pt x="89" y="0"/>
                    </a:lnTo>
                    <a:lnTo>
                      <a:pt x="97" y="2"/>
                    </a:lnTo>
                    <a:lnTo>
                      <a:pt x="102" y="7"/>
                    </a:lnTo>
                    <a:lnTo>
                      <a:pt x="107" y="13"/>
                    </a:lnTo>
                    <a:lnTo>
                      <a:pt x="108" y="22"/>
                    </a:lnTo>
                    <a:lnTo>
                      <a:pt x="106" y="31"/>
                    </a:lnTo>
                    <a:lnTo>
                      <a:pt x="101" y="38"/>
                    </a:lnTo>
                    <a:lnTo>
                      <a:pt x="93" y="42"/>
                    </a:lnTo>
                    <a:lnTo>
                      <a:pt x="82" y="45"/>
                    </a:lnTo>
                    <a:lnTo>
                      <a:pt x="75" y="42"/>
                    </a:lnTo>
                    <a:lnTo>
                      <a:pt x="70" y="41"/>
                    </a:lnTo>
                    <a:lnTo>
                      <a:pt x="66" y="41"/>
                    </a:lnTo>
                    <a:lnTo>
                      <a:pt x="58" y="42"/>
                    </a:lnTo>
                    <a:lnTo>
                      <a:pt x="58" y="41"/>
                    </a:lnTo>
                    <a:lnTo>
                      <a:pt x="56" y="40"/>
                    </a:lnTo>
                    <a:lnTo>
                      <a:pt x="56" y="39"/>
                    </a:lnTo>
                    <a:lnTo>
                      <a:pt x="55" y="38"/>
                    </a:lnTo>
                    <a:lnTo>
                      <a:pt x="55" y="39"/>
                    </a:lnTo>
                    <a:lnTo>
                      <a:pt x="54" y="40"/>
                    </a:lnTo>
                    <a:lnTo>
                      <a:pt x="54" y="42"/>
                    </a:lnTo>
                    <a:lnTo>
                      <a:pt x="53" y="43"/>
                    </a:lnTo>
                    <a:lnTo>
                      <a:pt x="43" y="41"/>
                    </a:lnTo>
                    <a:lnTo>
                      <a:pt x="34" y="37"/>
                    </a:lnTo>
                    <a:lnTo>
                      <a:pt x="28" y="33"/>
                    </a:lnTo>
                    <a:lnTo>
                      <a:pt x="22" y="32"/>
                    </a:lnTo>
                    <a:lnTo>
                      <a:pt x="17" y="38"/>
                    </a:lnTo>
                    <a:lnTo>
                      <a:pt x="11" y="45"/>
                    </a:lnTo>
                    <a:lnTo>
                      <a:pt x="6" y="50"/>
                    </a:lnTo>
                    <a:lnTo>
                      <a:pt x="0" y="53"/>
                    </a:lnTo>
                    <a:close/>
                  </a:path>
                </a:pathLst>
              </a:custGeom>
              <a:solidFill>
                <a:srgbClr val="F2D8CC"/>
              </a:solidFill>
              <a:ln w="9525">
                <a:noFill/>
                <a:round/>
                <a:headEnd/>
                <a:tailEnd/>
              </a:ln>
            </p:spPr>
            <p:txBody>
              <a:bodyPr/>
              <a:lstStyle/>
              <a:p>
                <a:endParaRPr lang="da-DK"/>
              </a:p>
            </p:txBody>
          </p:sp>
          <p:sp>
            <p:nvSpPr>
              <p:cNvPr id="136554" name="Freeform 153"/>
              <p:cNvSpPr>
                <a:spLocks/>
              </p:cNvSpPr>
              <p:nvPr/>
            </p:nvSpPr>
            <p:spPr bwMode="auto">
              <a:xfrm>
                <a:off x="1867" y="3175"/>
                <a:ext cx="4" cy="6"/>
              </a:xfrm>
              <a:custGeom>
                <a:avLst/>
                <a:gdLst>
                  <a:gd name="T0" fmla="*/ 1 w 8"/>
                  <a:gd name="T1" fmla="*/ 2 h 11"/>
                  <a:gd name="T2" fmla="*/ 1 w 8"/>
                  <a:gd name="T3" fmla="*/ 2 h 11"/>
                  <a:gd name="T4" fmla="*/ 1 w 8"/>
                  <a:gd name="T5" fmla="*/ 1 h 11"/>
                  <a:gd name="T6" fmla="*/ 1 w 8"/>
                  <a:gd name="T7" fmla="*/ 1 h 11"/>
                  <a:gd name="T8" fmla="*/ 0 w 8"/>
                  <a:gd name="T9" fmla="*/ 1 h 11"/>
                  <a:gd name="T10" fmla="*/ 1 w 8"/>
                  <a:gd name="T11" fmla="*/ 0 h 11"/>
                  <a:gd name="T12" fmla="*/ 1 w 8"/>
                  <a:gd name="T13" fmla="*/ 0 h 11"/>
                  <a:gd name="T14" fmla="*/ 1 w 8"/>
                  <a:gd name="T15" fmla="*/ 0 h 11"/>
                  <a:gd name="T16" fmla="*/ 1 w 8"/>
                  <a:gd name="T17" fmla="*/ 0 h 11"/>
                  <a:gd name="T18" fmla="*/ 1 w 8"/>
                  <a:gd name="T19" fmla="*/ 1 h 11"/>
                  <a:gd name="T20" fmla="*/ 1 w 8"/>
                  <a:gd name="T21" fmla="*/ 1 h 11"/>
                  <a:gd name="T22" fmla="*/ 1 w 8"/>
                  <a:gd name="T23" fmla="*/ 1 h 11"/>
                  <a:gd name="T24" fmla="*/ 1 w 8"/>
                  <a:gd name="T25" fmla="*/ 1 h 11"/>
                  <a:gd name="T26" fmla="*/ 1 w 8"/>
                  <a:gd name="T27" fmla="*/ 2 h 11"/>
                  <a:gd name="T28" fmla="*/ 1 w 8"/>
                  <a:gd name="T29" fmla="*/ 2 h 11"/>
                  <a:gd name="T30" fmla="*/ 1 w 8"/>
                  <a:gd name="T31" fmla="*/ 2 h 11"/>
                  <a:gd name="T32" fmla="*/ 1 w 8"/>
                  <a:gd name="T33" fmla="*/ 2 h 11"/>
                  <a:gd name="T34" fmla="*/ 1 w 8"/>
                  <a:gd name="T35" fmla="*/ 2 h 11"/>
                  <a:gd name="T36" fmla="*/ 1 w 8"/>
                  <a:gd name="T37" fmla="*/ 2 h 11"/>
                  <a:gd name="T38" fmla="*/ 1 w 8"/>
                  <a:gd name="T39" fmla="*/ 2 h 11"/>
                  <a:gd name="T40" fmla="*/ 1 w 8"/>
                  <a:gd name="T41" fmla="*/ 2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1"/>
                  <a:gd name="T65" fmla="*/ 8 w 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1">
                    <a:moveTo>
                      <a:pt x="5" y="11"/>
                    </a:moveTo>
                    <a:lnTo>
                      <a:pt x="4" y="9"/>
                    </a:lnTo>
                    <a:lnTo>
                      <a:pt x="2" y="5"/>
                    </a:lnTo>
                    <a:lnTo>
                      <a:pt x="1" y="3"/>
                    </a:lnTo>
                    <a:lnTo>
                      <a:pt x="0" y="1"/>
                    </a:lnTo>
                    <a:lnTo>
                      <a:pt x="1" y="0"/>
                    </a:lnTo>
                    <a:lnTo>
                      <a:pt x="2" y="0"/>
                    </a:lnTo>
                    <a:lnTo>
                      <a:pt x="4" y="0"/>
                    </a:lnTo>
                    <a:lnTo>
                      <a:pt x="5" y="2"/>
                    </a:lnTo>
                    <a:lnTo>
                      <a:pt x="6" y="3"/>
                    </a:lnTo>
                    <a:lnTo>
                      <a:pt x="7" y="5"/>
                    </a:lnTo>
                    <a:lnTo>
                      <a:pt x="8" y="8"/>
                    </a:lnTo>
                    <a:lnTo>
                      <a:pt x="7" y="9"/>
                    </a:lnTo>
                    <a:lnTo>
                      <a:pt x="6" y="10"/>
                    </a:lnTo>
                    <a:lnTo>
                      <a:pt x="5" y="11"/>
                    </a:lnTo>
                    <a:close/>
                  </a:path>
                </a:pathLst>
              </a:custGeom>
              <a:solidFill>
                <a:srgbClr val="FFFFFF"/>
              </a:solidFill>
              <a:ln w="9525">
                <a:noFill/>
                <a:round/>
                <a:headEnd/>
                <a:tailEnd/>
              </a:ln>
            </p:spPr>
            <p:txBody>
              <a:bodyPr/>
              <a:lstStyle/>
              <a:p>
                <a:endParaRPr lang="da-DK"/>
              </a:p>
            </p:txBody>
          </p:sp>
          <p:sp>
            <p:nvSpPr>
              <p:cNvPr id="136555" name="Freeform 154"/>
              <p:cNvSpPr>
                <a:spLocks/>
              </p:cNvSpPr>
              <p:nvPr/>
            </p:nvSpPr>
            <p:spPr bwMode="auto">
              <a:xfrm>
                <a:off x="2084" y="3110"/>
                <a:ext cx="64" cy="71"/>
              </a:xfrm>
              <a:custGeom>
                <a:avLst/>
                <a:gdLst>
                  <a:gd name="T0" fmla="*/ 8 w 129"/>
                  <a:gd name="T1" fmla="*/ 17 h 143"/>
                  <a:gd name="T2" fmla="*/ 8 w 129"/>
                  <a:gd name="T3" fmla="*/ 16 h 143"/>
                  <a:gd name="T4" fmla="*/ 7 w 129"/>
                  <a:gd name="T5" fmla="*/ 15 h 143"/>
                  <a:gd name="T6" fmla="*/ 6 w 129"/>
                  <a:gd name="T7" fmla="*/ 14 h 143"/>
                  <a:gd name="T8" fmla="*/ 5 w 129"/>
                  <a:gd name="T9" fmla="*/ 14 h 143"/>
                  <a:gd name="T10" fmla="*/ 5 w 129"/>
                  <a:gd name="T11" fmla="*/ 12 h 143"/>
                  <a:gd name="T12" fmla="*/ 4 w 129"/>
                  <a:gd name="T13" fmla="*/ 11 h 143"/>
                  <a:gd name="T14" fmla="*/ 4 w 129"/>
                  <a:gd name="T15" fmla="*/ 10 h 143"/>
                  <a:gd name="T16" fmla="*/ 3 w 129"/>
                  <a:gd name="T17" fmla="*/ 9 h 143"/>
                  <a:gd name="T18" fmla="*/ 3 w 129"/>
                  <a:gd name="T19" fmla="*/ 8 h 143"/>
                  <a:gd name="T20" fmla="*/ 2 w 129"/>
                  <a:gd name="T21" fmla="*/ 8 h 143"/>
                  <a:gd name="T22" fmla="*/ 1 w 129"/>
                  <a:gd name="T23" fmla="*/ 8 h 143"/>
                  <a:gd name="T24" fmla="*/ 0 w 129"/>
                  <a:gd name="T25" fmla="*/ 7 h 143"/>
                  <a:gd name="T26" fmla="*/ 0 w 129"/>
                  <a:gd name="T27" fmla="*/ 5 h 143"/>
                  <a:gd name="T28" fmla="*/ 0 w 129"/>
                  <a:gd name="T29" fmla="*/ 3 h 143"/>
                  <a:gd name="T30" fmla="*/ 1 w 129"/>
                  <a:gd name="T31" fmla="*/ 1 h 143"/>
                  <a:gd name="T32" fmla="*/ 1 w 129"/>
                  <a:gd name="T33" fmla="*/ 0 h 143"/>
                  <a:gd name="T34" fmla="*/ 3 w 129"/>
                  <a:gd name="T35" fmla="*/ 0 h 143"/>
                  <a:gd name="T36" fmla="*/ 4 w 129"/>
                  <a:gd name="T37" fmla="*/ 0 h 143"/>
                  <a:gd name="T38" fmla="*/ 5 w 129"/>
                  <a:gd name="T39" fmla="*/ 0 h 143"/>
                  <a:gd name="T40" fmla="*/ 7 w 129"/>
                  <a:gd name="T41" fmla="*/ 1 h 143"/>
                  <a:gd name="T42" fmla="*/ 8 w 129"/>
                  <a:gd name="T43" fmla="*/ 1 h 143"/>
                  <a:gd name="T44" fmla="*/ 9 w 129"/>
                  <a:gd name="T45" fmla="*/ 2 h 143"/>
                  <a:gd name="T46" fmla="*/ 11 w 129"/>
                  <a:gd name="T47" fmla="*/ 3 h 143"/>
                  <a:gd name="T48" fmla="*/ 11 w 129"/>
                  <a:gd name="T49" fmla="*/ 4 h 143"/>
                  <a:gd name="T50" fmla="*/ 11 w 129"/>
                  <a:gd name="T51" fmla="*/ 6 h 143"/>
                  <a:gd name="T52" fmla="*/ 12 w 129"/>
                  <a:gd name="T53" fmla="*/ 7 h 143"/>
                  <a:gd name="T54" fmla="*/ 12 w 129"/>
                  <a:gd name="T55" fmla="*/ 9 h 143"/>
                  <a:gd name="T56" fmla="*/ 13 w 129"/>
                  <a:gd name="T57" fmla="*/ 10 h 143"/>
                  <a:gd name="T58" fmla="*/ 14 w 129"/>
                  <a:gd name="T59" fmla="*/ 11 h 143"/>
                  <a:gd name="T60" fmla="*/ 15 w 129"/>
                  <a:gd name="T61" fmla="*/ 12 h 143"/>
                  <a:gd name="T62" fmla="*/ 15 w 129"/>
                  <a:gd name="T63" fmla="*/ 13 h 143"/>
                  <a:gd name="T64" fmla="*/ 16 w 129"/>
                  <a:gd name="T65" fmla="*/ 15 h 143"/>
                  <a:gd name="T66" fmla="*/ 15 w 129"/>
                  <a:gd name="T67" fmla="*/ 15 h 143"/>
                  <a:gd name="T68" fmla="*/ 14 w 129"/>
                  <a:gd name="T69" fmla="*/ 16 h 143"/>
                  <a:gd name="T70" fmla="*/ 13 w 129"/>
                  <a:gd name="T71" fmla="*/ 16 h 143"/>
                  <a:gd name="T72" fmla="*/ 12 w 129"/>
                  <a:gd name="T73" fmla="*/ 17 h 143"/>
                  <a:gd name="T74" fmla="*/ 11 w 129"/>
                  <a:gd name="T75" fmla="*/ 17 h 143"/>
                  <a:gd name="T76" fmla="*/ 10 w 129"/>
                  <a:gd name="T77" fmla="*/ 17 h 143"/>
                  <a:gd name="T78" fmla="*/ 9 w 129"/>
                  <a:gd name="T79" fmla="*/ 17 h 143"/>
                  <a:gd name="T80" fmla="*/ 8 w 129"/>
                  <a:gd name="T81" fmla="*/ 17 h 143"/>
                  <a:gd name="T82" fmla="*/ 8 w 129"/>
                  <a:gd name="T83" fmla="*/ 17 h 143"/>
                  <a:gd name="T84" fmla="*/ 8 w 129"/>
                  <a:gd name="T85" fmla="*/ 17 h 143"/>
                  <a:gd name="T86" fmla="*/ 8 w 129"/>
                  <a:gd name="T87" fmla="*/ 17 h 143"/>
                  <a:gd name="T88" fmla="*/ 8 w 129"/>
                  <a:gd name="T89" fmla="*/ 17 h 1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9"/>
                  <a:gd name="T136" fmla="*/ 0 h 143"/>
                  <a:gd name="T137" fmla="*/ 129 w 129"/>
                  <a:gd name="T138" fmla="*/ 143 h 1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9" h="143">
                    <a:moveTo>
                      <a:pt x="66" y="143"/>
                    </a:moveTo>
                    <a:lnTo>
                      <a:pt x="64" y="134"/>
                    </a:lnTo>
                    <a:lnTo>
                      <a:pt x="58" y="125"/>
                    </a:lnTo>
                    <a:lnTo>
                      <a:pt x="51" y="119"/>
                    </a:lnTo>
                    <a:lnTo>
                      <a:pt x="46" y="114"/>
                    </a:lnTo>
                    <a:lnTo>
                      <a:pt x="40" y="99"/>
                    </a:lnTo>
                    <a:lnTo>
                      <a:pt x="36" y="88"/>
                    </a:lnTo>
                    <a:lnTo>
                      <a:pt x="34" y="81"/>
                    </a:lnTo>
                    <a:lnTo>
                      <a:pt x="31" y="75"/>
                    </a:lnTo>
                    <a:lnTo>
                      <a:pt x="27" y="71"/>
                    </a:lnTo>
                    <a:lnTo>
                      <a:pt x="21" y="67"/>
                    </a:lnTo>
                    <a:lnTo>
                      <a:pt x="12" y="64"/>
                    </a:lnTo>
                    <a:lnTo>
                      <a:pt x="0" y="59"/>
                    </a:lnTo>
                    <a:lnTo>
                      <a:pt x="1" y="44"/>
                    </a:lnTo>
                    <a:lnTo>
                      <a:pt x="5" y="29"/>
                    </a:lnTo>
                    <a:lnTo>
                      <a:pt x="9" y="14"/>
                    </a:lnTo>
                    <a:lnTo>
                      <a:pt x="13" y="0"/>
                    </a:lnTo>
                    <a:lnTo>
                      <a:pt x="24" y="0"/>
                    </a:lnTo>
                    <a:lnTo>
                      <a:pt x="34" y="3"/>
                    </a:lnTo>
                    <a:lnTo>
                      <a:pt x="46" y="5"/>
                    </a:lnTo>
                    <a:lnTo>
                      <a:pt x="57" y="8"/>
                    </a:lnTo>
                    <a:lnTo>
                      <a:pt x="69" y="13"/>
                    </a:lnTo>
                    <a:lnTo>
                      <a:pt x="79" y="20"/>
                    </a:lnTo>
                    <a:lnTo>
                      <a:pt x="88" y="28"/>
                    </a:lnTo>
                    <a:lnTo>
                      <a:pt x="95" y="37"/>
                    </a:lnTo>
                    <a:lnTo>
                      <a:pt x="95" y="51"/>
                    </a:lnTo>
                    <a:lnTo>
                      <a:pt x="97" y="61"/>
                    </a:lnTo>
                    <a:lnTo>
                      <a:pt x="103" y="72"/>
                    </a:lnTo>
                    <a:lnTo>
                      <a:pt x="109" y="81"/>
                    </a:lnTo>
                    <a:lnTo>
                      <a:pt x="115" y="89"/>
                    </a:lnTo>
                    <a:lnTo>
                      <a:pt x="122" y="99"/>
                    </a:lnTo>
                    <a:lnTo>
                      <a:pt x="126" y="110"/>
                    </a:lnTo>
                    <a:lnTo>
                      <a:pt x="129" y="122"/>
                    </a:lnTo>
                    <a:lnTo>
                      <a:pt x="122" y="127"/>
                    </a:lnTo>
                    <a:lnTo>
                      <a:pt x="114" y="132"/>
                    </a:lnTo>
                    <a:lnTo>
                      <a:pt x="106" y="135"/>
                    </a:lnTo>
                    <a:lnTo>
                      <a:pt x="97" y="137"/>
                    </a:lnTo>
                    <a:lnTo>
                      <a:pt x="89" y="140"/>
                    </a:lnTo>
                    <a:lnTo>
                      <a:pt x="81" y="142"/>
                    </a:lnTo>
                    <a:lnTo>
                      <a:pt x="74" y="142"/>
                    </a:lnTo>
                    <a:lnTo>
                      <a:pt x="66" y="143"/>
                    </a:lnTo>
                    <a:close/>
                  </a:path>
                </a:pathLst>
              </a:custGeom>
              <a:solidFill>
                <a:srgbClr val="CC9959"/>
              </a:solidFill>
              <a:ln w="9525">
                <a:noFill/>
                <a:round/>
                <a:headEnd/>
                <a:tailEnd/>
              </a:ln>
            </p:spPr>
            <p:txBody>
              <a:bodyPr/>
              <a:lstStyle/>
              <a:p>
                <a:endParaRPr lang="da-DK"/>
              </a:p>
            </p:txBody>
          </p:sp>
          <p:sp>
            <p:nvSpPr>
              <p:cNvPr id="136556" name="Freeform 155"/>
              <p:cNvSpPr>
                <a:spLocks/>
              </p:cNvSpPr>
              <p:nvPr/>
            </p:nvSpPr>
            <p:spPr bwMode="auto">
              <a:xfrm>
                <a:off x="1864" y="3123"/>
                <a:ext cx="65" cy="46"/>
              </a:xfrm>
              <a:custGeom>
                <a:avLst/>
                <a:gdLst>
                  <a:gd name="T0" fmla="*/ 1 w 132"/>
                  <a:gd name="T1" fmla="*/ 12 h 91"/>
                  <a:gd name="T2" fmla="*/ 1 w 132"/>
                  <a:gd name="T3" fmla="*/ 11 h 91"/>
                  <a:gd name="T4" fmla="*/ 0 w 132"/>
                  <a:gd name="T5" fmla="*/ 10 h 91"/>
                  <a:gd name="T6" fmla="*/ 0 w 132"/>
                  <a:gd name="T7" fmla="*/ 10 h 91"/>
                  <a:gd name="T8" fmla="*/ 0 w 132"/>
                  <a:gd name="T9" fmla="*/ 9 h 91"/>
                  <a:gd name="T10" fmla="*/ 0 w 132"/>
                  <a:gd name="T11" fmla="*/ 9 h 91"/>
                  <a:gd name="T12" fmla="*/ 0 w 132"/>
                  <a:gd name="T13" fmla="*/ 9 h 91"/>
                  <a:gd name="T14" fmla="*/ 0 w 132"/>
                  <a:gd name="T15" fmla="*/ 9 h 91"/>
                  <a:gd name="T16" fmla="*/ 0 w 132"/>
                  <a:gd name="T17" fmla="*/ 9 h 91"/>
                  <a:gd name="T18" fmla="*/ 0 w 132"/>
                  <a:gd name="T19" fmla="*/ 8 h 91"/>
                  <a:gd name="T20" fmla="*/ 1 w 132"/>
                  <a:gd name="T21" fmla="*/ 7 h 91"/>
                  <a:gd name="T22" fmla="*/ 2 w 132"/>
                  <a:gd name="T23" fmla="*/ 5 h 91"/>
                  <a:gd name="T24" fmla="*/ 3 w 132"/>
                  <a:gd name="T25" fmla="*/ 4 h 91"/>
                  <a:gd name="T26" fmla="*/ 4 w 132"/>
                  <a:gd name="T27" fmla="*/ 3 h 91"/>
                  <a:gd name="T28" fmla="*/ 5 w 132"/>
                  <a:gd name="T29" fmla="*/ 2 h 91"/>
                  <a:gd name="T30" fmla="*/ 6 w 132"/>
                  <a:gd name="T31" fmla="*/ 1 h 91"/>
                  <a:gd name="T32" fmla="*/ 7 w 132"/>
                  <a:gd name="T33" fmla="*/ 0 h 91"/>
                  <a:gd name="T34" fmla="*/ 8 w 132"/>
                  <a:gd name="T35" fmla="*/ 1 h 91"/>
                  <a:gd name="T36" fmla="*/ 9 w 132"/>
                  <a:gd name="T37" fmla="*/ 1 h 91"/>
                  <a:gd name="T38" fmla="*/ 11 w 132"/>
                  <a:gd name="T39" fmla="*/ 2 h 91"/>
                  <a:gd name="T40" fmla="*/ 13 w 132"/>
                  <a:gd name="T41" fmla="*/ 3 h 91"/>
                  <a:gd name="T42" fmla="*/ 14 w 132"/>
                  <a:gd name="T43" fmla="*/ 4 h 91"/>
                  <a:gd name="T44" fmla="*/ 15 w 132"/>
                  <a:gd name="T45" fmla="*/ 5 h 91"/>
                  <a:gd name="T46" fmla="*/ 16 w 132"/>
                  <a:gd name="T47" fmla="*/ 6 h 91"/>
                  <a:gd name="T48" fmla="*/ 16 w 132"/>
                  <a:gd name="T49" fmla="*/ 8 h 91"/>
                  <a:gd name="T50" fmla="*/ 15 w 132"/>
                  <a:gd name="T51" fmla="*/ 8 h 91"/>
                  <a:gd name="T52" fmla="*/ 14 w 132"/>
                  <a:gd name="T53" fmla="*/ 7 h 91"/>
                  <a:gd name="T54" fmla="*/ 14 w 132"/>
                  <a:gd name="T55" fmla="*/ 7 h 91"/>
                  <a:gd name="T56" fmla="*/ 13 w 132"/>
                  <a:gd name="T57" fmla="*/ 8 h 91"/>
                  <a:gd name="T58" fmla="*/ 12 w 132"/>
                  <a:gd name="T59" fmla="*/ 8 h 91"/>
                  <a:gd name="T60" fmla="*/ 11 w 132"/>
                  <a:gd name="T61" fmla="*/ 8 h 91"/>
                  <a:gd name="T62" fmla="*/ 11 w 132"/>
                  <a:gd name="T63" fmla="*/ 8 h 91"/>
                  <a:gd name="T64" fmla="*/ 10 w 132"/>
                  <a:gd name="T65" fmla="*/ 8 h 91"/>
                  <a:gd name="T66" fmla="*/ 10 w 132"/>
                  <a:gd name="T67" fmla="*/ 8 h 91"/>
                  <a:gd name="T68" fmla="*/ 9 w 132"/>
                  <a:gd name="T69" fmla="*/ 8 h 91"/>
                  <a:gd name="T70" fmla="*/ 9 w 132"/>
                  <a:gd name="T71" fmla="*/ 8 h 91"/>
                  <a:gd name="T72" fmla="*/ 8 w 132"/>
                  <a:gd name="T73" fmla="*/ 8 h 91"/>
                  <a:gd name="T74" fmla="*/ 8 w 132"/>
                  <a:gd name="T75" fmla="*/ 9 h 91"/>
                  <a:gd name="T76" fmla="*/ 7 w 132"/>
                  <a:gd name="T77" fmla="*/ 10 h 91"/>
                  <a:gd name="T78" fmla="*/ 6 w 132"/>
                  <a:gd name="T79" fmla="*/ 10 h 91"/>
                  <a:gd name="T80" fmla="*/ 5 w 132"/>
                  <a:gd name="T81" fmla="*/ 11 h 91"/>
                  <a:gd name="T82" fmla="*/ 5 w 132"/>
                  <a:gd name="T83" fmla="*/ 11 h 91"/>
                  <a:gd name="T84" fmla="*/ 4 w 132"/>
                  <a:gd name="T85" fmla="*/ 12 h 91"/>
                  <a:gd name="T86" fmla="*/ 2 w 132"/>
                  <a:gd name="T87" fmla="*/ 12 h 91"/>
                  <a:gd name="T88" fmla="*/ 1 w 132"/>
                  <a:gd name="T89" fmla="*/ 12 h 91"/>
                  <a:gd name="T90" fmla="*/ 1 w 132"/>
                  <a:gd name="T91" fmla="*/ 12 h 91"/>
                  <a:gd name="T92" fmla="*/ 1 w 132"/>
                  <a:gd name="T93" fmla="*/ 12 h 91"/>
                  <a:gd name="T94" fmla="*/ 1 w 132"/>
                  <a:gd name="T95" fmla="*/ 12 h 91"/>
                  <a:gd name="T96" fmla="*/ 1 w 132"/>
                  <a:gd name="T97" fmla="*/ 12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2"/>
                  <a:gd name="T148" fmla="*/ 0 h 91"/>
                  <a:gd name="T149" fmla="*/ 132 w 132"/>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2" h="91">
                    <a:moveTo>
                      <a:pt x="13" y="91"/>
                    </a:moveTo>
                    <a:lnTo>
                      <a:pt x="8" y="84"/>
                    </a:lnTo>
                    <a:lnTo>
                      <a:pt x="5" y="79"/>
                    </a:lnTo>
                    <a:lnTo>
                      <a:pt x="3" y="74"/>
                    </a:lnTo>
                    <a:lnTo>
                      <a:pt x="0" y="69"/>
                    </a:lnTo>
                    <a:lnTo>
                      <a:pt x="2" y="69"/>
                    </a:lnTo>
                    <a:lnTo>
                      <a:pt x="3" y="69"/>
                    </a:lnTo>
                    <a:lnTo>
                      <a:pt x="4" y="69"/>
                    </a:lnTo>
                    <a:lnTo>
                      <a:pt x="5" y="69"/>
                    </a:lnTo>
                    <a:lnTo>
                      <a:pt x="7" y="60"/>
                    </a:lnTo>
                    <a:lnTo>
                      <a:pt x="12" y="51"/>
                    </a:lnTo>
                    <a:lnTo>
                      <a:pt x="19" y="40"/>
                    </a:lnTo>
                    <a:lnTo>
                      <a:pt x="26" y="31"/>
                    </a:lnTo>
                    <a:lnTo>
                      <a:pt x="35" y="22"/>
                    </a:lnTo>
                    <a:lnTo>
                      <a:pt x="43" y="14"/>
                    </a:lnTo>
                    <a:lnTo>
                      <a:pt x="51" y="6"/>
                    </a:lnTo>
                    <a:lnTo>
                      <a:pt x="59" y="0"/>
                    </a:lnTo>
                    <a:lnTo>
                      <a:pt x="68" y="1"/>
                    </a:lnTo>
                    <a:lnTo>
                      <a:pt x="80" y="6"/>
                    </a:lnTo>
                    <a:lnTo>
                      <a:pt x="94" y="11"/>
                    </a:lnTo>
                    <a:lnTo>
                      <a:pt x="108" y="18"/>
                    </a:lnTo>
                    <a:lnTo>
                      <a:pt x="119" y="28"/>
                    </a:lnTo>
                    <a:lnTo>
                      <a:pt x="128" y="38"/>
                    </a:lnTo>
                    <a:lnTo>
                      <a:pt x="132" y="48"/>
                    </a:lnTo>
                    <a:lnTo>
                      <a:pt x="129" y="59"/>
                    </a:lnTo>
                    <a:lnTo>
                      <a:pt x="121" y="58"/>
                    </a:lnTo>
                    <a:lnTo>
                      <a:pt x="117" y="55"/>
                    </a:lnTo>
                    <a:lnTo>
                      <a:pt x="113" y="55"/>
                    </a:lnTo>
                    <a:lnTo>
                      <a:pt x="106" y="60"/>
                    </a:lnTo>
                    <a:lnTo>
                      <a:pt x="101" y="60"/>
                    </a:lnTo>
                    <a:lnTo>
                      <a:pt x="96" y="60"/>
                    </a:lnTo>
                    <a:lnTo>
                      <a:pt x="90" y="59"/>
                    </a:lnTo>
                    <a:lnTo>
                      <a:pt x="87" y="59"/>
                    </a:lnTo>
                    <a:lnTo>
                      <a:pt x="82" y="58"/>
                    </a:lnTo>
                    <a:lnTo>
                      <a:pt x="78" y="58"/>
                    </a:lnTo>
                    <a:lnTo>
                      <a:pt x="74" y="58"/>
                    </a:lnTo>
                    <a:lnTo>
                      <a:pt x="69" y="58"/>
                    </a:lnTo>
                    <a:lnTo>
                      <a:pt x="64" y="67"/>
                    </a:lnTo>
                    <a:lnTo>
                      <a:pt x="58" y="74"/>
                    </a:lnTo>
                    <a:lnTo>
                      <a:pt x="52" y="79"/>
                    </a:lnTo>
                    <a:lnTo>
                      <a:pt x="46" y="83"/>
                    </a:lnTo>
                    <a:lnTo>
                      <a:pt x="40" y="86"/>
                    </a:lnTo>
                    <a:lnTo>
                      <a:pt x="33" y="89"/>
                    </a:lnTo>
                    <a:lnTo>
                      <a:pt x="23" y="90"/>
                    </a:lnTo>
                    <a:lnTo>
                      <a:pt x="13" y="91"/>
                    </a:lnTo>
                    <a:close/>
                  </a:path>
                </a:pathLst>
              </a:custGeom>
              <a:solidFill>
                <a:srgbClr val="F2D8CC"/>
              </a:solidFill>
              <a:ln w="9525">
                <a:noFill/>
                <a:round/>
                <a:headEnd/>
                <a:tailEnd/>
              </a:ln>
            </p:spPr>
            <p:txBody>
              <a:bodyPr/>
              <a:lstStyle/>
              <a:p>
                <a:endParaRPr lang="da-DK"/>
              </a:p>
            </p:txBody>
          </p:sp>
          <p:sp>
            <p:nvSpPr>
              <p:cNvPr id="136557" name="Freeform 156"/>
              <p:cNvSpPr>
                <a:spLocks/>
              </p:cNvSpPr>
              <p:nvPr/>
            </p:nvSpPr>
            <p:spPr bwMode="auto">
              <a:xfrm>
                <a:off x="2091" y="3077"/>
                <a:ext cx="61" cy="79"/>
              </a:xfrm>
              <a:custGeom>
                <a:avLst/>
                <a:gdLst>
                  <a:gd name="T0" fmla="*/ 14 w 124"/>
                  <a:gd name="T1" fmla="*/ 20 h 158"/>
                  <a:gd name="T2" fmla="*/ 13 w 124"/>
                  <a:gd name="T3" fmla="*/ 18 h 158"/>
                  <a:gd name="T4" fmla="*/ 12 w 124"/>
                  <a:gd name="T5" fmla="*/ 17 h 158"/>
                  <a:gd name="T6" fmla="*/ 11 w 124"/>
                  <a:gd name="T7" fmla="*/ 14 h 158"/>
                  <a:gd name="T8" fmla="*/ 11 w 124"/>
                  <a:gd name="T9" fmla="*/ 12 h 158"/>
                  <a:gd name="T10" fmla="*/ 10 w 124"/>
                  <a:gd name="T11" fmla="*/ 10 h 158"/>
                  <a:gd name="T12" fmla="*/ 8 w 124"/>
                  <a:gd name="T13" fmla="*/ 9 h 158"/>
                  <a:gd name="T14" fmla="*/ 6 w 124"/>
                  <a:gd name="T15" fmla="*/ 8 h 158"/>
                  <a:gd name="T16" fmla="*/ 4 w 124"/>
                  <a:gd name="T17" fmla="*/ 7 h 158"/>
                  <a:gd name="T18" fmla="*/ 2 w 124"/>
                  <a:gd name="T19" fmla="*/ 6 h 158"/>
                  <a:gd name="T20" fmla="*/ 0 w 124"/>
                  <a:gd name="T21" fmla="*/ 5 h 158"/>
                  <a:gd name="T22" fmla="*/ 0 w 124"/>
                  <a:gd name="T23" fmla="*/ 3 h 158"/>
                  <a:gd name="T24" fmla="*/ 0 w 124"/>
                  <a:gd name="T25" fmla="*/ 1 h 158"/>
                  <a:gd name="T26" fmla="*/ 3 w 124"/>
                  <a:gd name="T27" fmla="*/ 0 h 158"/>
                  <a:gd name="T28" fmla="*/ 5 w 124"/>
                  <a:gd name="T29" fmla="*/ 0 h 158"/>
                  <a:gd name="T30" fmla="*/ 8 w 124"/>
                  <a:gd name="T31" fmla="*/ 1 h 158"/>
                  <a:gd name="T32" fmla="*/ 10 w 124"/>
                  <a:gd name="T33" fmla="*/ 2 h 158"/>
                  <a:gd name="T34" fmla="*/ 11 w 124"/>
                  <a:gd name="T35" fmla="*/ 5 h 158"/>
                  <a:gd name="T36" fmla="*/ 13 w 124"/>
                  <a:gd name="T37" fmla="*/ 7 h 158"/>
                  <a:gd name="T38" fmla="*/ 14 w 124"/>
                  <a:gd name="T39" fmla="*/ 10 h 158"/>
                  <a:gd name="T40" fmla="*/ 15 w 124"/>
                  <a:gd name="T41" fmla="*/ 12 h 158"/>
                  <a:gd name="T42" fmla="*/ 15 w 124"/>
                  <a:gd name="T43" fmla="*/ 12 h 158"/>
                  <a:gd name="T44" fmla="*/ 15 w 124"/>
                  <a:gd name="T45" fmla="*/ 12 h 158"/>
                  <a:gd name="T46" fmla="*/ 14 w 124"/>
                  <a:gd name="T47" fmla="*/ 12 h 158"/>
                  <a:gd name="T48" fmla="*/ 14 w 124"/>
                  <a:gd name="T49" fmla="*/ 12 h 158"/>
                  <a:gd name="T50" fmla="*/ 14 w 124"/>
                  <a:gd name="T51" fmla="*/ 14 h 158"/>
                  <a:gd name="T52" fmla="*/ 14 w 124"/>
                  <a:gd name="T53" fmla="*/ 17 h 158"/>
                  <a:gd name="T54" fmla="*/ 15 w 124"/>
                  <a:gd name="T55" fmla="*/ 18 h 158"/>
                  <a:gd name="T56" fmla="*/ 15 w 124"/>
                  <a:gd name="T57" fmla="*/ 20 h 158"/>
                  <a:gd name="T58" fmla="*/ 15 w 124"/>
                  <a:gd name="T59" fmla="*/ 20 h 158"/>
                  <a:gd name="T60" fmla="*/ 14 w 124"/>
                  <a:gd name="T61" fmla="*/ 20 h 158"/>
                  <a:gd name="T62" fmla="*/ 14 w 124"/>
                  <a:gd name="T63" fmla="*/ 20 h 158"/>
                  <a:gd name="T64" fmla="*/ 14 w 124"/>
                  <a:gd name="T65" fmla="*/ 20 h 158"/>
                  <a:gd name="T66" fmla="*/ 14 w 124"/>
                  <a:gd name="T67" fmla="*/ 20 h 158"/>
                  <a:gd name="T68" fmla="*/ 14 w 124"/>
                  <a:gd name="T69" fmla="*/ 20 h 158"/>
                  <a:gd name="T70" fmla="*/ 14 w 124"/>
                  <a:gd name="T71" fmla="*/ 20 h 158"/>
                  <a:gd name="T72" fmla="*/ 14 w 124"/>
                  <a:gd name="T73" fmla="*/ 20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58"/>
                  <a:gd name="T113" fmla="*/ 124 w 124"/>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58">
                    <a:moveTo>
                      <a:pt x="118" y="156"/>
                    </a:moveTo>
                    <a:lnTo>
                      <a:pt x="105" y="140"/>
                    </a:lnTo>
                    <a:lnTo>
                      <a:pt x="97" y="129"/>
                    </a:lnTo>
                    <a:lnTo>
                      <a:pt x="93" y="116"/>
                    </a:lnTo>
                    <a:lnTo>
                      <a:pt x="91" y="99"/>
                    </a:lnTo>
                    <a:lnTo>
                      <a:pt x="82" y="82"/>
                    </a:lnTo>
                    <a:lnTo>
                      <a:pt x="68" y="71"/>
                    </a:lnTo>
                    <a:lnTo>
                      <a:pt x="51" y="64"/>
                    </a:lnTo>
                    <a:lnTo>
                      <a:pt x="34" y="59"/>
                    </a:lnTo>
                    <a:lnTo>
                      <a:pt x="18" y="54"/>
                    </a:lnTo>
                    <a:lnTo>
                      <a:pt x="6" y="45"/>
                    </a:lnTo>
                    <a:lnTo>
                      <a:pt x="0" y="31"/>
                    </a:lnTo>
                    <a:lnTo>
                      <a:pt x="4" y="9"/>
                    </a:lnTo>
                    <a:lnTo>
                      <a:pt x="26" y="0"/>
                    </a:lnTo>
                    <a:lnTo>
                      <a:pt x="46" y="0"/>
                    </a:lnTo>
                    <a:lnTo>
                      <a:pt x="65" y="7"/>
                    </a:lnTo>
                    <a:lnTo>
                      <a:pt x="82" y="19"/>
                    </a:lnTo>
                    <a:lnTo>
                      <a:pt x="96" y="37"/>
                    </a:lnTo>
                    <a:lnTo>
                      <a:pt x="108" y="57"/>
                    </a:lnTo>
                    <a:lnTo>
                      <a:pt x="117" y="78"/>
                    </a:lnTo>
                    <a:lnTo>
                      <a:pt x="124" y="100"/>
                    </a:lnTo>
                    <a:lnTo>
                      <a:pt x="123" y="101"/>
                    </a:lnTo>
                    <a:lnTo>
                      <a:pt x="121" y="101"/>
                    </a:lnTo>
                    <a:lnTo>
                      <a:pt x="120" y="102"/>
                    </a:lnTo>
                    <a:lnTo>
                      <a:pt x="119" y="103"/>
                    </a:lnTo>
                    <a:lnTo>
                      <a:pt x="120" y="116"/>
                    </a:lnTo>
                    <a:lnTo>
                      <a:pt x="120" y="130"/>
                    </a:lnTo>
                    <a:lnTo>
                      <a:pt x="121" y="144"/>
                    </a:lnTo>
                    <a:lnTo>
                      <a:pt x="123" y="156"/>
                    </a:lnTo>
                    <a:lnTo>
                      <a:pt x="121" y="158"/>
                    </a:lnTo>
                    <a:lnTo>
                      <a:pt x="120" y="158"/>
                    </a:lnTo>
                    <a:lnTo>
                      <a:pt x="119" y="158"/>
                    </a:lnTo>
                    <a:lnTo>
                      <a:pt x="118" y="156"/>
                    </a:lnTo>
                    <a:close/>
                  </a:path>
                </a:pathLst>
              </a:custGeom>
              <a:solidFill>
                <a:srgbClr val="3F0000"/>
              </a:solidFill>
              <a:ln w="9525">
                <a:noFill/>
                <a:round/>
                <a:headEnd/>
                <a:tailEnd/>
              </a:ln>
            </p:spPr>
            <p:txBody>
              <a:bodyPr/>
              <a:lstStyle/>
              <a:p>
                <a:endParaRPr lang="da-DK"/>
              </a:p>
            </p:txBody>
          </p:sp>
          <p:sp>
            <p:nvSpPr>
              <p:cNvPr id="136558" name="Freeform 157"/>
              <p:cNvSpPr>
                <a:spLocks/>
              </p:cNvSpPr>
              <p:nvPr/>
            </p:nvSpPr>
            <p:spPr bwMode="auto">
              <a:xfrm>
                <a:off x="1614" y="3073"/>
                <a:ext cx="83" cy="79"/>
              </a:xfrm>
              <a:custGeom>
                <a:avLst/>
                <a:gdLst>
                  <a:gd name="T0" fmla="*/ 1 w 166"/>
                  <a:gd name="T1" fmla="*/ 19 h 158"/>
                  <a:gd name="T2" fmla="*/ 1 w 166"/>
                  <a:gd name="T3" fmla="*/ 17 h 158"/>
                  <a:gd name="T4" fmla="*/ 1 w 166"/>
                  <a:gd name="T5" fmla="*/ 15 h 158"/>
                  <a:gd name="T6" fmla="*/ 1 w 166"/>
                  <a:gd name="T7" fmla="*/ 15 h 158"/>
                  <a:gd name="T8" fmla="*/ 0 w 166"/>
                  <a:gd name="T9" fmla="*/ 14 h 158"/>
                  <a:gd name="T10" fmla="*/ 0 w 166"/>
                  <a:gd name="T11" fmla="*/ 14 h 158"/>
                  <a:gd name="T12" fmla="*/ 1 w 166"/>
                  <a:gd name="T13" fmla="*/ 12 h 158"/>
                  <a:gd name="T14" fmla="*/ 1 w 166"/>
                  <a:gd name="T15" fmla="*/ 10 h 158"/>
                  <a:gd name="T16" fmla="*/ 0 w 166"/>
                  <a:gd name="T17" fmla="*/ 7 h 158"/>
                  <a:gd name="T18" fmla="*/ 0 w 166"/>
                  <a:gd name="T19" fmla="*/ 7 h 158"/>
                  <a:gd name="T20" fmla="*/ 1 w 166"/>
                  <a:gd name="T21" fmla="*/ 6 h 158"/>
                  <a:gd name="T22" fmla="*/ 5 w 166"/>
                  <a:gd name="T23" fmla="*/ 5 h 158"/>
                  <a:gd name="T24" fmla="*/ 5 w 166"/>
                  <a:gd name="T25" fmla="*/ 5 h 158"/>
                  <a:gd name="T26" fmla="*/ 6 w 166"/>
                  <a:gd name="T27" fmla="*/ 2 h 158"/>
                  <a:gd name="T28" fmla="*/ 7 w 166"/>
                  <a:gd name="T29" fmla="*/ 1 h 158"/>
                  <a:gd name="T30" fmla="*/ 9 w 166"/>
                  <a:gd name="T31" fmla="*/ 1 h 158"/>
                  <a:gd name="T32" fmla="*/ 10 w 166"/>
                  <a:gd name="T33" fmla="*/ 1 h 158"/>
                  <a:gd name="T34" fmla="*/ 12 w 166"/>
                  <a:gd name="T35" fmla="*/ 1 h 158"/>
                  <a:gd name="T36" fmla="*/ 13 w 166"/>
                  <a:gd name="T37" fmla="*/ 1 h 158"/>
                  <a:gd name="T38" fmla="*/ 14 w 166"/>
                  <a:gd name="T39" fmla="*/ 1 h 158"/>
                  <a:gd name="T40" fmla="*/ 15 w 166"/>
                  <a:gd name="T41" fmla="*/ 1 h 158"/>
                  <a:gd name="T42" fmla="*/ 16 w 166"/>
                  <a:gd name="T43" fmla="*/ 3 h 158"/>
                  <a:gd name="T44" fmla="*/ 17 w 166"/>
                  <a:gd name="T45" fmla="*/ 5 h 158"/>
                  <a:gd name="T46" fmla="*/ 18 w 166"/>
                  <a:gd name="T47" fmla="*/ 5 h 158"/>
                  <a:gd name="T48" fmla="*/ 19 w 166"/>
                  <a:gd name="T49" fmla="*/ 5 h 158"/>
                  <a:gd name="T50" fmla="*/ 21 w 166"/>
                  <a:gd name="T51" fmla="*/ 5 h 158"/>
                  <a:gd name="T52" fmla="*/ 21 w 166"/>
                  <a:gd name="T53" fmla="*/ 6 h 158"/>
                  <a:gd name="T54" fmla="*/ 20 w 166"/>
                  <a:gd name="T55" fmla="*/ 8 h 158"/>
                  <a:gd name="T56" fmla="*/ 19 w 166"/>
                  <a:gd name="T57" fmla="*/ 9 h 158"/>
                  <a:gd name="T58" fmla="*/ 17 w 166"/>
                  <a:gd name="T59" fmla="*/ 10 h 158"/>
                  <a:gd name="T60" fmla="*/ 14 w 166"/>
                  <a:gd name="T61" fmla="*/ 10 h 158"/>
                  <a:gd name="T62" fmla="*/ 11 w 166"/>
                  <a:gd name="T63" fmla="*/ 12 h 158"/>
                  <a:gd name="T64" fmla="*/ 10 w 166"/>
                  <a:gd name="T65" fmla="*/ 13 h 158"/>
                  <a:gd name="T66" fmla="*/ 10 w 166"/>
                  <a:gd name="T67" fmla="*/ 17 h 158"/>
                  <a:gd name="T68" fmla="*/ 10 w 166"/>
                  <a:gd name="T69" fmla="*/ 19 h 158"/>
                  <a:gd name="T70" fmla="*/ 9 w 166"/>
                  <a:gd name="T71" fmla="*/ 19 h 158"/>
                  <a:gd name="T72" fmla="*/ 7 w 166"/>
                  <a:gd name="T73" fmla="*/ 18 h 158"/>
                  <a:gd name="T74" fmla="*/ 7 w 166"/>
                  <a:gd name="T75" fmla="*/ 15 h 158"/>
                  <a:gd name="T76" fmla="*/ 5 w 166"/>
                  <a:gd name="T77" fmla="*/ 14 h 158"/>
                  <a:gd name="T78" fmla="*/ 3 w 166"/>
                  <a:gd name="T79" fmla="*/ 18 h 158"/>
                  <a:gd name="T80" fmla="*/ 3 w 166"/>
                  <a:gd name="T81" fmla="*/ 20 h 158"/>
                  <a:gd name="T82" fmla="*/ 3 w 166"/>
                  <a:gd name="T83" fmla="*/ 20 h 158"/>
                  <a:gd name="T84" fmla="*/ 1 w 166"/>
                  <a:gd name="T85" fmla="*/ 20 h 158"/>
                  <a:gd name="T86" fmla="*/ 1 w 166"/>
                  <a:gd name="T87" fmla="*/ 20 h 1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158"/>
                  <a:gd name="T134" fmla="*/ 166 w 166"/>
                  <a:gd name="T135" fmla="*/ 158 h 1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158">
                    <a:moveTo>
                      <a:pt x="15" y="158"/>
                    </a:moveTo>
                    <a:lnTo>
                      <a:pt x="14" y="145"/>
                    </a:lnTo>
                    <a:lnTo>
                      <a:pt x="14" y="138"/>
                    </a:lnTo>
                    <a:lnTo>
                      <a:pt x="14" y="132"/>
                    </a:lnTo>
                    <a:lnTo>
                      <a:pt x="15" y="126"/>
                    </a:lnTo>
                    <a:lnTo>
                      <a:pt x="11" y="123"/>
                    </a:lnTo>
                    <a:lnTo>
                      <a:pt x="8" y="121"/>
                    </a:lnTo>
                    <a:lnTo>
                      <a:pt x="5" y="120"/>
                    </a:lnTo>
                    <a:lnTo>
                      <a:pt x="0" y="117"/>
                    </a:lnTo>
                    <a:lnTo>
                      <a:pt x="0" y="116"/>
                    </a:lnTo>
                    <a:lnTo>
                      <a:pt x="0" y="114"/>
                    </a:lnTo>
                    <a:lnTo>
                      <a:pt x="0" y="113"/>
                    </a:lnTo>
                    <a:lnTo>
                      <a:pt x="0" y="111"/>
                    </a:lnTo>
                    <a:lnTo>
                      <a:pt x="12" y="98"/>
                    </a:lnTo>
                    <a:lnTo>
                      <a:pt x="17" y="87"/>
                    </a:lnTo>
                    <a:lnTo>
                      <a:pt x="13" y="79"/>
                    </a:lnTo>
                    <a:lnTo>
                      <a:pt x="0" y="67"/>
                    </a:lnTo>
                    <a:lnTo>
                      <a:pt x="0" y="63"/>
                    </a:lnTo>
                    <a:lnTo>
                      <a:pt x="0" y="61"/>
                    </a:lnTo>
                    <a:lnTo>
                      <a:pt x="0" y="57"/>
                    </a:lnTo>
                    <a:lnTo>
                      <a:pt x="2" y="55"/>
                    </a:lnTo>
                    <a:lnTo>
                      <a:pt x="15" y="49"/>
                    </a:lnTo>
                    <a:lnTo>
                      <a:pt x="27" y="46"/>
                    </a:lnTo>
                    <a:lnTo>
                      <a:pt x="35" y="43"/>
                    </a:lnTo>
                    <a:lnTo>
                      <a:pt x="42" y="41"/>
                    </a:lnTo>
                    <a:lnTo>
                      <a:pt x="46" y="38"/>
                    </a:lnTo>
                    <a:lnTo>
                      <a:pt x="49" y="31"/>
                    </a:lnTo>
                    <a:lnTo>
                      <a:pt x="51" y="20"/>
                    </a:lnTo>
                    <a:lnTo>
                      <a:pt x="51" y="3"/>
                    </a:lnTo>
                    <a:lnTo>
                      <a:pt x="57" y="1"/>
                    </a:lnTo>
                    <a:lnTo>
                      <a:pt x="63" y="0"/>
                    </a:lnTo>
                    <a:lnTo>
                      <a:pt x="68" y="2"/>
                    </a:lnTo>
                    <a:lnTo>
                      <a:pt x="74" y="4"/>
                    </a:lnTo>
                    <a:lnTo>
                      <a:pt x="81" y="8"/>
                    </a:lnTo>
                    <a:lnTo>
                      <a:pt x="88" y="11"/>
                    </a:lnTo>
                    <a:lnTo>
                      <a:pt x="96" y="15"/>
                    </a:lnTo>
                    <a:lnTo>
                      <a:pt x="104" y="16"/>
                    </a:lnTo>
                    <a:lnTo>
                      <a:pt x="110" y="10"/>
                    </a:lnTo>
                    <a:lnTo>
                      <a:pt x="114" y="5"/>
                    </a:lnTo>
                    <a:lnTo>
                      <a:pt x="119" y="2"/>
                    </a:lnTo>
                    <a:lnTo>
                      <a:pt x="125" y="0"/>
                    </a:lnTo>
                    <a:lnTo>
                      <a:pt x="126" y="10"/>
                    </a:lnTo>
                    <a:lnTo>
                      <a:pt x="127" y="20"/>
                    </a:lnTo>
                    <a:lnTo>
                      <a:pt x="128" y="31"/>
                    </a:lnTo>
                    <a:lnTo>
                      <a:pt x="129" y="41"/>
                    </a:lnTo>
                    <a:lnTo>
                      <a:pt x="133" y="43"/>
                    </a:lnTo>
                    <a:lnTo>
                      <a:pt x="138" y="45"/>
                    </a:lnTo>
                    <a:lnTo>
                      <a:pt x="142" y="46"/>
                    </a:lnTo>
                    <a:lnTo>
                      <a:pt x="147" y="46"/>
                    </a:lnTo>
                    <a:lnTo>
                      <a:pt x="151" y="46"/>
                    </a:lnTo>
                    <a:lnTo>
                      <a:pt x="156" y="46"/>
                    </a:lnTo>
                    <a:lnTo>
                      <a:pt x="161" y="46"/>
                    </a:lnTo>
                    <a:lnTo>
                      <a:pt x="166" y="46"/>
                    </a:lnTo>
                    <a:lnTo>
                      <a:pt x="163" y="54"/>
                    </a:lnTo>
                    <a:lnTo>
                      <a:pt x="159" y="60"/>
                    </a:lnTo>
                    <a:lnTo>
                      <a:pt x="156" y="64"/>
                    </a:lnTo>
                    <a:lnTo>
                      <a:pt x="153" y="68"/>
                    </a:lnTo>
                    <a:lnTo>
                      <a:pt x="148" y="70"/>
                    </a:lnTo>
                    <a:lnTo>
                      <a:pt x="142" y="71"/>
                    </a:lnTo>
                    <a:lnTo>
                      <a:pt x="135" y="73"/>
                    </a:lnTo>
                    <a:lnTo>
                      <a:pt x="127" y="76"/>
                    </a:lnTo>
                    <a:lnTo>
                      <a:pt x="114" y="84"/>
                    </a:lnTo>
                    <a:lnTo>
                      <a:pt x="103" y="90"/>
                    </a:lnTo>
                    <a:lnTo>
                      <a:pt x="93" y="96"/>
                    </a:lnTo>
                    <a:lnTo>
                      <a:pt x="85" y="102"/>
                    </a:lnTo>
                    <a:lnTo>
                      <a:pt x="79" y="109"/>
                    </a:lnTo>
                    <a:lnTo>
                      <a:pt x="75" y="118"/>
                    </a:lnTo>
                    <a:lnTo>
                      <a:pt x="73" y="131"/>
                    </a:lnTo>
                    <a:lnTo>
                      <a:pt x="74" y="146"/>
                    </a:lnTo>
                    <a:lnTo>
                      <a:pt x="73" y="147"/>
                    </a:lnTo>
                    <a:lnTo>
                      <a:pt x="71" y="148"/>
                    </a:lnTo>
                    <a:lnTo>
                      <a:pt x="68" y="148"/>
                    </a:lnTo>
                    <a:lnTo>
                      <a:pt x="64" y="148"/>
                    </a:lnTo>
                    <a:lnTo>
                      <a:pt x="63" y="138"/>
                    </a:lnTo>
                    <a:lnTo>
                      <a:pt x="61" y="129"/>
                    </a:lnTo>
                    <a:lnTo>
                      <a:pt x="59" y="120"/>
                    </a:lnTo>
                    <a:lnTo>
                      <a:pt x="56" y="113"/>
                    </a:lnTo>
                    <a:lnTo>
                      <a:pt x="37" y="114"/>
                    </a:lnTo>
                    <a:lnTo>
                      <a:pt x="30" y="124"/>
                    </a:lnTo>
                    <a:lnTo>
                      <a:pt x="30" y="139"/>
                    </a:lnTo>
                    <a:lnTo>
                      <a:pt x="33" y="155"/>
                    </a:lnTo>
                    <a:lnTo>
                      <a:pt x="28" y="158"/>
                    </a:lnTo>
                    <a:lnTo>
                      <a:pt x="23" y="158"/>
                    </a:lnTo>
                    <a:lnTo>
                      <a:pt x="19" y="158"/>
                    </a:lnTo>
                    <a:lnTo>
                      <a:pt x="15" y="158"/>
                    </a:lnTo>
                    <a:close/>
                  </a:path>
                </a:pathLst>
              </a:custGeom>
              <a:solidFill>
                <a:srgbClr val="000000"/>
              </a:solidFill>
              <a:ln w="9525">
                <a:noFill/>
                <a:round/>
                <a:headEnd/>
                <a:tailEnd/>
              </a:ln>
            </p:spPr>
            <p:txBody>
              <a:bodyPr/>
              <a:lstStyle/>
              <a:p>
                <a:endParaRPr lang="da-DK"/>
              </a:p>
            </p:txBody>
          </p:sp>
          <p:sp>
            <p:nvSpPr>
              <p:cNvPr id="136559" name="Freeform 158"/>
              <p:cNvSpPr>
                <a:spLocks/>
              </p:cNvSpPr>
              <p:nvPr/>
            </p:nvSpPr>
            <p:spPr bwMode="auto">
              <a:xfrm>
                <a:off x="1869" y="3111"/>
                <a:ext cx="19" cy="21"/>
              </a:xfrm>
              <a:custGeom>
                <a:avLst/>
                <a:gdLst>
                  <a:gd name="T0" fmla="*/ 1 w 38"/>
                  <a:gd name="T1" fmla="*/ 5 h 40"/>
                  <a:gd name="T2" fmla="*/ 1 w 38"/>
                  <a:gd name="T3" fmla="*/ 4 h 40"/>
                  <a:gd name="T4" fmla="*/ 1 w 38"/>
                  <a:gd name="T5" fmla="*/ 3 h 40"/>
                  <a:gd name="T6" fmla="*/ 1 w 38"/>
                  <a:gd name="T7" fmla="*/ 2 h 40"/>
                  <a:gd name="T8" fmla="*/ 0 w 38"/>
                  <a:gd name="T9" fmla="*/ 1 h 40"/>
                  <a:gd name="T10" fmla="*/ 1 w 38"/>
                  <a:gd name="T11" fmla="*/ 1 h 40"/>
                  <a:gd name="T12" fmla="*/ 1 w 38"/>
                  <a:gd name="T13" fmla="*/ 0 h 40"/>
                  <a:gd name="T14" fmla="*/ 1 w 38"/>
                  <a:gd name="T15" fmla="*/ 1 h 40"/>
                  <a:gd name="T16" fmla="*/ 2 w 38"/>
                  <a:gd name="T17" fmla="*/ 1 h 40"/>
                  <a:gd name="T18" fmla="*/ 2 w 38"/>
                  <a:gd name="T19" fmla="*/ 1 h 40"/>
                  <a:gd name="T20" fmla="*/ 3 w 38"/>
                  <a:gd name="T21" fmla="*/ 2 h 40"/>
                  <a:gd name="T22" fmla="*/ 3 w 38"/>
                  <a:gd name="T23" fmla="*/ 2 h 40"/>
                  <a:gd name="T24" fmla="*/ 5 w 38"/>
                  <a:gd name="T25" fmla="*/ 3 h 40"/>
                  <a:gd name="T26" fmla="*/ 4 w 38"/>
                  <a:gd name="T27" fmla="*/ 3 h 40"/>
                  <a:gd name="T28" fmla="*/ 3 w 38"/>
                  <a:gd name="T29" fmla="*/ 4 h 40"/>
                  <a:gd name="T30" fmla="*/ 2 w 38"/>
                  <a:gd name="T31" fmla="*/ 5 h 40"/>
                  <a:gd name="T32" fmla="*/ 2 w 38"/>
                  <a:gd name="T33" fmla="*/ 6 h 40"/>
                  <a:gd name="T34" fmla="*/ 1 w 38"/>
                  <a:gd name="T35" fmla="*/ 6 h 40"/>
                  <a:gd name="T36" fmla="*/ 1 w 38"/>
                  <a:gd name="T37" fmla="*/ 5 h 40"/>
                  <a:gd name="T38" fmla="*/ 1 w 38"/>
                  <a:gd name="T39" fmla="*/ 5 h 40"/>
                  <a:gd name="T40" fmla="*/ 1 w 38"/>
                  <a:gd name="T41" fmla="*/ 5 h 40"/>
                  <a:gd name="T42" fmla="*/ 1 w 38"/>
                  <a:gd name="T43" fmla="*/ 5 h 40"/>
                  <a:gd name="T44" fmla="*/ 1 w 38"/>
                  <a:gd name="T45" fmla="*/ 5 h 40"/>
                  <a:gd name="T46" fmla="*/ 1 w 38"/>
                  <a:gd name="T47" fmla="*/ 5 h 40"/>
                  <a:gd name="T48" fmla="*/ 1 w 38"/>
                  <a:gd name="T49" fmla="*/ 5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40"/>
                  <a:gd name="T77" fmla="*/ 38 w 38"/>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40">
                    <a:moveTo>
                      <a:pt x="11" y="39"/>
                    </a:moveTo>
                    <a:lnTo>
                      <a:pt x="7" y="30"/>
                    </a:lnTo>
                    <a:lnTo>
                      <a:pt x="3" y="20"/>
                    </a:lnTo>
                    <a:lnTo>
                      <a:pt x="1" y="12"/>
                    </a:lnTo>
                    <a:lnTo>
                      <a:pt x="0" y="4"/>
                    </a:lnTo>
                    <a:lnTo>
                      <a:pt x="6" y="1"/>
                    </a:lnTo>
                    <a:lnTo>
                      <a:pt x="10" y="0"/>
                    </a:lnTo>
                    <a:lnTo>
                      <a:pt x="14" y="1"/>
                    </a:lnTo>
                    <a:lnTo>
                      <a:pt x="17" y="2"/>
                    </a:lnTo>
                    <a:lnTo>
                      <a:pt x="22" y="6"/>
                    </a:lnTo>
                    <a:lnTo>
                      <a:pt x="25" y="9"/>
                    </a:lnTo>
                    <a:lnTo>
                      <a:pt x="31" y="14"/>
                    </a:lnTo>
                    <a:lnTo>
                      <a:pt x="38" y="18"/>
                    </a:lnTo>
                    <a:lnTo>
                      <a:pt x="32" y="23"/>
                    </a:lnTo>
                    <a:lnTo>
                      <a:pt x="28" y="29"/>
                    </a:lnTo>
                    <a:lnTo>
                      <a:pt x="22" y="33"/>
                    </a:lnTo>
                    <a:lnTo>
                      <a:pt x="16" y="40"/>
                    </a:lnTo>
                    <a:lnTo>
                      <a:pt x="15" y="40"/>
                    </a:lnTo>
                    <a:lnTo>
                      <a:pt x="14" y="39"/>
                    </a:lnTo>
                    <a:lnTo>
                      <a:pt x="13" y="39"/>
                    </a:lnTo>
                    <a:lnTo>
                      <a:pt x="11" y="39"/>
                    </a:lnTo>
                    <a:close/>
                  </a:path>
                </a:pathLst>
              </a:custGeom>
              <a:solidFill>
                <a:srgbClr val="FFFFFF"/>
              </a:solidFill>
              <a:ln w="9525">
                <a:noFill/>
                <a:round/>
                <a:headEnd/>
                <a:tailEnd/>
              </a:ln>
            </p:spPr>
            <p:txBody>
              <a:bodyPr/>
              <a:lstStyle/>
              <a:p>
                <a:endParaRPr lang="da-DK"/>
              </a:p>
            </p:txBody>
          </p:sp>
          <p:sp>
            <p:nvSpPr>
              <p:cNvPr id="136560" name="Freeform 159"/>
              <p:cNvSpPr>
                <a:spLocks/>
              </p:cNvSpPr>
              <p:nvPr/>
            </p:nvSpPr>
            <p:spPr bwMode="auto">
              <a:xfrm>
                <a:off x="1898" y="3106"/>
                <a:ext cx="23" cy="18"/>
              </a:xfrm>
              <a:custGeom>
                <a:avLst/>
                <a:gdLst>
                  <a:gd name="T0" fmla="*/ 4 w 45"/>
                  <a:gd name="T1" fmla="*/ 4 h 37"/>
                  <a:gd name="T2" fmla="*/ 3 w 45"/>
                  <a:gd name="T3" fmla="*/ 4 h 37"/>
                  <a:gd name="T4" fmla="*/ 2 w 45"/>
                  <a:gd name="T5" fmla="*/ 3 h 37"/>
                  <a:gd name="T6" fmla="*/ 1 w 45"/>
                  <a:gd name="T7" fmla="*/ 3 h 37"/>
                  <a:gd name="T8" fmla="*/ 1 w 45"/>
                  <a:gd name="T9" fmla="*/ 3 h 37"/>
                  <a:gd name="T10" fmla="*/ 0 w 45"/>
                  <a:gd name="T11" fmla="*/ 2 h 37"/>
                  <a:gd name="T12" fmla="*/ 0 w 45"/>
                  <a:gd name="T13" fmla="*/ 2 h 37"/>
                  <a:gd name="T14" fmla="*/ 0 w 45"/>
                  <a:gd name="T15" fmla="*/ 2 h 37"/>
                  <a:gd name="T16" fmla="*/ 0 w 45"/>
                  <a:gd name="T17" fmla="*/ 2 h 37"/>
                  <a:gd name="T18" fmla="*/ 1 w 45"/>
                  <a:gd name="T19" fmla="*/ 1 h 37"/>
                  <a:gd name="T20" fmla="*/ 2 w 45"/>
                  <a:gd name="T21" fmla="*/ 1 h 37"/>
                  <a:gd name="T22" fmla="*/ 2 w 45"/>
                  <a:gd name="T23" fmla="*/ 0 h 37"/>
                  <a:gd name="T24" fmla="*/ 3 w 45"/>
                  <a:gd name="T25" fmla="*/ 0 h 37"/>
                  <a:gd name="T26" fmla="*/ 5 w 45"/>
                  <a:gd name="T27" fmla="*/ 0 h 37"/>
                  <a:gd name="T28" fmla="*/ 6 w 45"/>
                  <a:gd name="T29" fmla="*/ 1 h 37"/>
                  <a:gd name="T30" fmla="*/ 6 w 45"/>
                  <a:gd name="T31" fmla="*/ 2 h 37"/>
                  <a:gd name="T32" fmla="*/ 5 w 45"/>
                  <a:gd name="T33" fmla="*/ 4 h 37"/>
                  <a:gd name="T34" fmla="*/ 4 w 45"/>
                  <a:gd name="T35" fmla="*/ 4 h 37"/>
                  <a:gd name="T36" fmla="*/ 4 w 45"/>
                  <a:gd name="T37" fmla="*/ 4 h 37"/>
                  <a:gd name="T38" fmla="*/ 4 w 45"/>
                  <a:gd name="T39" fmla="*/ 4 h 37"/>
                  <a:gd name="T40" fmla="*/ 4 w 45"/>
                  <a:gd name="T41" fmla="*/ 4 h 37"/>
                  <a:gd name="T42" fmla="*/ 4 w 45"/>
                  <a:gd name="T43" fmla="*/ 4 h 37"/>
                  <a:gd name="T44" fmla="*/ 4 w 45"/>
                  <a:gd name="T45" fmla="*/ 4 h 37"/>
                  <a:gd name="T46" fmla="*/ 4 w 45"/>
                  <a:gd name="T47" fmla="*/ 4 h 37"/>
                  <a:gd name="T48" fmla="*/ 4 w 45"/>
                  <a:gd name="T49" fmla="*/ 4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37"/>
                  <a:gd name="T77" fmla="*/ 45 w 45"/>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37">
                    <a:moveTo>
                      <a:pt x="26" y="37"/>
                    </a:moveTo>
                    <a:lnTo>
                      <a:pt x="20" y="34"/>
                    </a:lnTo>
                    <a:lnTo>
                      <a:pt x="14" y="30"/>
                    </a:lnTo>
                    <a:lnTo>
                      <a:pt x="7" y="28"/>
                    </a:lnTo>
                    <a:lnTo>
                      <a:pt x="2" y="24"/>
                    </a:lnTo>
                    <a:lnTo>
                      <a:pt x="0" y="22"/>
                    </a:lnTo>
                    <a:lnTo>
                      <a:pt x="0" y="21"/>
                    </a:lnTo>
                    <a:lnTo>
                      <a:pt x="0" y="19"/>
                    </a:lnTo>
                    <a:lnTo>
                      <a:pt x="0" y="18"/>
                    </a:lnTo>
                    <a:lnTo>
                      <a:pt x="5" y="13"/>
                    </a:lnTo>
                    <a:lnTo>
                      <a:pt x="10" y="8"/>
                    </a:lnTo>
                    <a:lnTo>
                      <a:pt x="14" y="5"/>
                    </a:lnTo>
                    <a:lnTo>
                      <a:pt x="19" y="0"/>
                    </a:lnTo>
                    <a:lnTo>
                      <a:pt x="37" y="3"/>
                    </a:lnTo>
                    <a:lnTo>
                      <a:pt x="45" y="9"/>
                    </a:lnTo>
                    <a:lnTo>
                      <a:pt x="43" y="21"/>
                    </a:lnTo>
                    <a:lnTo>
                      <a:pt x="33" y="36"/>
                    </a:lnTo>
                    <a:lnTo>
                      <a:pt x="32" y="36"/>
                    </a:lnTo>
                    <a:lnTo>
                      <a:pt x="29" y="36"/>
                    </a:lnTo>
                    <a:lnTo>
                      <a:pt x="28" y="36"/>
                    </a:lnTo>
                    <a:lnTo>
                      <a:pt x="26" y="37"/>
                    </a:lnTo>
                    <a:close/>
                  </a:path>
                </a:pathLst>
              </a:custGeom>
              <a:solidFill>
                <a:srgbClr val="FFFFFF"/>
              </a:solidFill>
              <a:ln w="9525">
                <a:noFill/>
                <a:round/>
                <a:headEnd/>
                <a:tailEnd/>
              </a:ln>
            </p:spPr>
            <p:txBody>
              <a:bodyPr/>
              <a:lstStyle/>
              <a:p>
                <a:endParaRPr lang="da-DK"/>
              </a:p>
            </p:txBody>
          </p:sp>
          <p:sp>
            <p:nvSpPr>
              <p:cNvPr id="136561" name="Freeform 160"/>
              <p:cNvSpPr>
                <a:spLocks/>
              </p:cNvSpPr>
              <p:nvPr/>
            </p:nvSpPr>
            <p:spPr bwMode="auto">
              <a:xfrm>
                <a:off x="1862" y="3020"/>
                <a:ext cx="57" cy="94"/>
              </a:xfrm>
              <a:custGeom>
                <a:avLst/>
                <a:gdLst>
                  <a:gd name="T0" fmla="*/ 7 w 114"/>
                  <a:gd name="T1" fmla="*/ 24 h 188"/>
                  <a:gd name="T2" fmla="*/ 5 w 114"/>
                  <a:gd name="T3" fmla="*/ 23 h 188"/>
                  <a:gd name="T4" fmla="*/ 5 w 114"/>
                  <a:gd name="T5" fmla="*/ 22 h 188"/>
                  <a:gd name="T6" fmla="*/ 4 w 114"/>
                  <a:gd name="T7" fmla="*/ 21 h 188"/>
                  <a:gd name="T8" fmla="*/ 4 w 114"/>
                  <a:gd name="T9" fmla="*/ 20 h 188"/>
                  <a:gd name="T10" fmla="*/ 3 w 114"/>
                  <a:gd name="T11" fmla="*/ 17 h 188"/>
                  <a:gd name="T12" fmla="*/ 3 w 114"/>
                  <a:gd name="T13" fmla="*/ 13 h 188"/>
                  <a:gd name="T14" fmla="*/ 3 w 114"/>
                  <a:gd name="T15" fmla="*/ 10 h 188"/>
                  <a:gd name="T16" fmla="*/ 2 w 114"/>
                  <a:gd name="T17" fmla="*/ 8 h 188"/>
                  <a:gd name="T18" fmla="*/ 2 w 114"/>
                  <a:gd name="T19" fmla="*/ 8 h 188"/>
                  <a:gd name="T20" fmla="*/ 1 w 114"/>
                  <a:gd name="T21" fmla="*/ 7 h 188"/>
                  <a:gd name="T22" fmla="*/ 1 w 114"/>
                  <a:gd name="T23" fmla="*/ 7 h 188"/>
                  <a:gd name="T24" fmla="*/ 0 w 114"/>
                  <a:gd name="T25" fmla="*/ 7 h 188"/>
                  <a:gd name="T26" fmla="*/ 0 w 114"/>
                  <a:gd name="T27" fmla="*/ 6 h 188"/>
                  <a:gd name="T28" fmla="*/ 1 w 114"/>
                  <a:gd name="T29" fmla="*/ 6 h 188"/>
                  <a:gd name="T30" fmla="*/ 1 w 114"/>
                  <a:gd name="T31" fmla="*/ 6 h 188"/>
                  <a:gd name="T32" fmla="*/ 3 w 114"/>
                  <a:gd name="T33" fmla="*/ 5 h 188"/>
                  <a:gd name="T34" fmla="*/ 3 w 114"/>
                  <a:gd name="T35" fmla="*/ 3 h 188"/>
                  <a:gd name="T36" fmla="*/ 3 w 114"/>
                  <a:gd name="T37" fmla="*/ 3 h 188"/>
                  <a:gd name="T38" fmla="*/ 4 w 114"/>
                  <a:gd name="T39" fmla="*/ 1 h 188"/>
                  <a:gd name="T40" fmla="*/ 4 w 114"/>
                  <a:gd name="T41" fmla="*/ 1 h 188"/>
                  <a:gd name="T42" fmla="*/ 4 w 114"/>
                  <a:gd name="T43" fmla="*/ 1 h 188"/>
                  <a:gd name="T44" fmla="*/ 5 w 114"/>
                  <a:gd name="T45" fmla="*/ 1 h 188"/>
                  <a:gd name="T46" fmla="*/ 6 w 114"/>
                  <a:gd name="T47" fmla="*/ 1 h 188"/>
                  <a:gd name="T48" fmla="*/ 7 w 114"/>
                  <a:gd name="T49" fmla="*/ 0 h 188"/>
                  <a:gd name="T50" fmla="*/ 7 w 114"/>
                  <a:gd name="T51" fmla="*/ 1 h 188"/>
                  <a:gd name="T52" fmla="*/ 7 w 114"/>
                  <a:gd name="T53" fmla="*/ 1 h 188"/>
                  <a:gd name="T54" fmla="*/ 7 w 114"/>
                  <a:gd name="T55" fmla="*/ 3 h 188"/>
                  <a:gd name="T56" fmla="*/ 9 w 114"/>
                  <a:gd name="T57" fmla="*/ 3 h 188"/>
                  <a:gd name="T58" fmla="*/ 9 w 114"/>
                  <a:gd name="T59" fmla="*/ 3 h 188"/>
                  <a:gd name="T60" fmla="*/ 10 w 114"/>
                  <a:gd name="T61" fmla="*/ 3 h 188"/>
                  <a:gd name="T62" fmla="*/ 11 w 114"/>
                  <a:gd name="T63" fmla="*/ 3 h 188"/>
                  <a:gd name="T64" fmla="*/ 13 w 114"/>
                  <a:gd name="T65" fmla="*/ 3 h 188"/>
                  <a:gd name="T66" fmla="*/ 12 w 114"/>
                  <a:gd name="T67" fmla="*/ 3 h 188"/>
                  <a:gd name="T68" fmla="*/ 12 w 114"/>
                  <a:gd name="T69" fmla="*/ 5 h 188"/>
                  <a:gd name="T70" fmla="*/ 12 w 114"/>
                  <a:gd name="T71" fmla="*/ 6 h 188"/>
                  <a:gd name="T72" fmla="*/ 12 w 114"/>
                  <a:gd name="T73" fmla="*/ 6 h 188"/>
                  <a:gd name="T74" fmla="*/ 13 w 114"/>
                  <a:gd name="T75" fmla="*/ 6 h 188"/>
                  <a:gd name="T76" fmla="*/ 14 w 114"/>
                  <a:gd name="T77" fmla="*/ 6 h 188"/>
                  <a:gd name="T78" fmla="*/ 14 w 114"/>
                  <a:gd name="T79" fmla="*/ 7 h 188"/>
                  <a:gd name="T80" fmla="*/ 14 w 114"/>
                  <a:gd name="T81" fmla="*/ 9 h 188"/>
                  <a:gd name="T82" fmla="*/ 13 w 114"/>
                  <a:gd name="T83" fmla="*/ 10 h 188"/>
                  <a:gd name="T84" fmla="*/ 12 w 114"/>
                  <a:gd name="T85" fmla="*/ 11 h 188"/>
                  <a:gd name="T86" fmla="*/ 11 w 114"/>
                  <a:gd name="T87" fmla="*/ 12 h 188"/>
                  <a:gd name="T88" fmla="*/ 11 w 114"/>
                  <a:gd name="T89" fmla="*/ 13 h 188"/>
                  <a:gd name="T90" fmla="*/ 11 w 114"/>
                  <a:gd name="T91" fmla="*/ 15 h 188"/>
                  <a:gd name="T92" fmla="*/ 11 w 114"/>
                  <a:gd name="T93" fmla="*/ 17 h 188"/>
                  <a:gd name="T94" fmla="*/ 11 w 114"/>
                  <a:gd name="T95" fmla="*/ 19 h 188"/>
                  <a:gd name="T96" fmla="*/ 11 w 114"/>
                  <a:gd name="T97" fmla="*/ 21 h 188"/>
                  <a:gd name="T98" fmla="*/ 10 w 114"/>
                  <a:gd name="T99" fmla="*/ 22 h 188"/>
                  <a:gd name="T100" fmla="*/ 9 w 114"/>
                  <a:gd name="T101" fmla="*/ 23 h 188"/>
                  <a:gd name="T102" fmla="*/ 7 w 114"/>
                  <a:gd name="T103" fmla="*/ 24 h 188"/>
                  <a:gd name="T104" fmla="*/ 7 w 114"/>
                  <a:gd name="T105" fmla="*/ 24 h 188"/>
                  <a:gd name="T106" fmla="*/ 7 w 114"/>
                  <a:gd name="T107" fmla="*/ 24 h 188"/>
                  <a:gd name="T108" fmla="*/ 7 w 114"/>
                  <a:gd name="T109" fmla="*/ 24 h 188"/>
                  <a:gd name="T110" fmla="*/ 7 w 114"/>
                  <a:gd name="T111" fmla="*/ 24 h 188"/>
                  <a:gd name="T112" fmla="*/ 7 w 114"/>
                  <a:gd name="T113" fmla="*/ 24 h 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
                  <a:gd name="T172" fmla="*/ 0 h 188"/>
                  <a:gd name="T173" fmla="*/ 114 w 114"/>
                  <a:gd name="T174" fmla="*/ 188 h 1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 h="188">
                    <a:moveTo>
                      <a:pt x="52" y="188"/>
                    </a:moveTo>
                    <a:lnTo>
                      <a:pt x="40" y="181"/>
                    </a:lnTo>
                    <a:lnTo>
                      <a:pt x="34" y="175"/>
                    </a:lnTo>
                    <a:lnTo>
                      <a:pt x="31" y="165"/>
                    </a:lnTo>
                    <a:lnTo>
                      <a:pt x="30" y="156"/>
                    </a:lnTo>
                    <a:lnTo>
                      <a:pt x="19" y="131"/>
                    </a:lnTo>
                    <a:lnTo>
                      <a:pt x="18" y="104"/>
                    </a:lnTo>
                    <a:lnTo>
                      <a:pt x="17" y="80"/>
                    </a:lnTo>
                    <a:lnTo>
                      <a:pt x="14" y="64"/>
                    </a:lnTo>
                    <a:lnTo>
                      <a:pt x="10" y="64"/>
                    </a:lnTo>
                    <a:lnTo>
                      <a:pt x="7" y="63"/>
                    </a:lnTo>
                    <a:lnTo>
                      <a:pt x="3" y="63"/>
                    </a:lnTo>
                    <a:lnTo>
                      <a:pt x="0" y="63"/>
                    </a:lnTo>
                    <a:lnTo>
                      <a:pt x="0" y="51"/>
                    </a:lnTo>
                    <a:lnTo>
                      <a:pt x="2" y="45"/>
                    </a:lnTo>
                    <a:lnTo>
                      <a:pt x="8" y="42"/>
                    </a:lnTo>
                    <a:lnTo>
                      <a:pt x="18" y="39"/>
                    </a:lnTo>
                    <a:lnTo>
                      <a:pt x="21" y="29"/>
                    </a:lnTo>
                    <a:lnTo>
                      <a:pt x="23" y="21"/>
                    </a:lnTo>
                    <a:lnTo>
                      <a:pt x="25" y="15"/>
                    </a:lnTo>
                    <a:lnTo>
                      <a:pt x="28" y="11"/>
                    </a:lnTo>
                    <a:lnTo>
                      <a:pt x="31" y="6"/>
                    </a:lnTo>
                    <a:lnTo>
                      <a:pt x="37" y="4"/>
                    </a:lnTo>
                    <a:lnTo>
                      <a:pt x="44" y="2"/>
                    </a:lnTo>
                    <a:lnTo>
                      <a:pt x="53" y="0"/>
                    </a:lnTo>
                    <a:lnTo>
                      <a:pt x="54" y="7"/>
                    </a:lnTo>
                    <a:lnTo>
                      <a:pt x="56" y="14"/>
                    </a:lnTo>
                    <a:lnTo>
                      <a:pt x="60" y="18"/>
                    </a:lnTo>
                    <a:lnTo>
                      <a:pt x="66" y="21"/>
                    </a:lnTo>
                    <a:lnTo>
                      <a:pt x="71" y="24"/>
                    </a:lnTo>
                    <a:lnTo>
                      <a:pt x="79" y="25"/>
                    </a:lnTo>
                    <a:lnTo>
                      <a:pt x="87" y="25"/>
                    </a:lnTo>
                    <a:lnTo>
                      <a:pt x="97" y="24"/>
                    </a:lnTo>
                    <a:lnTo>
                      <a:pt x="96" y="29"/>
                    </a:lnTo>
                    <a:lnTo>
                      <a:pt x="94" y="34"/>
                    </a:lnTo>
                    <a:lnTo>
                      <a:pt x="92" y="41"/>
                    </a:lnTo>
                    <a:lnTo>
                      <a:pt x="92" y="49"/>
                    </a:lnTo>
                    <a:lnTo>
                      <a:pt x="98" y="51"/>
                    </a:lnTo>
                    <a:lnTo>
                      <a:pt x="105" y="53"/>
                    </a:lnTo>
                    <a:lnTo>
                      <a:pt x="112" y="58"/>
                    </a:lnTo>
                    <a:lnTo>
                      <a:pt x="114" y="66"/>
                    </a:lnTo>
                    <a:lnTo>
                      <a:pt x="102" y="74"/>
                    </a:lnTo>
                    <a:lnTo>
                      <a:pt x="93" y="83"/>
                    </a:lnTo>
                    <a:lnTo>
                      <a:pt x="87" y="95"/>
                    </a:lnTo>
                    <a:lnTo>
                      <a:pt x="85" y="107"/>
                    </a:lnTo>
                    <a:lnTo>
                      <a:pt x="83" y="120"/>
                    </a:lnTo>
                    <a:lnTo>
                      <a:pt x="83" y="135"/>
                    </a:lnTo>
                    <a:lnTo>
                      <a:pt x="83" y="150"/>
                    </a:lnTo>
                    <a:lnTo>
                      <a:pt x="83" y="165"/>
                    </a:lnTo>
                    <a:lnTo>
                      <a:pt x="76" y="172"/>
                    </a:lnTo>
                    <a:lnTo>
                      <a:pt x="68" y="179"/>
                    </a:lnTo>
                    <a:lnTo>
                      <a:pt x="60" y="186"/>
                    </a:lnTo>
                    <a:lnTo>
                      <a:pt x="52" y="188"/>
                    </a:lnTo>
                    <a:close/>
                  </a:path>
                </a:pathLst>
              </a:custGeom>
              <a:solidFill>
                <a:srgbClr val="F2D8CC"/>
              </a:solidFill>
              <a:ln w="9525">
                <a:noFill/>
                <a:round/>
                <a:headEnd/>
                <a:tailEnd/>
              </a:ln>
            </p:spPr>
            <p:txBody>
              <a:bodyPr/>
              <a:lstStyle/>
              <a:p>
                <a:endParaRPr lang="da-DK"/>
              </a:p>
            </p:txBody>
          </p:sp>
          <p:sp>
            <p:nvSpPr>
              <p:cNvPr id="136562" name="Freeform 161"/>
              <p:cNvSpPr>
                <a:spLocks/>
              </p:cNvSpPr>
              <p:nvPr/>
            </p:nvSpPr>
            <p:spPr bwMode="auto">
              <a:xfrm>
                <a:off x="1884" y="3043"/>
                <a:ext cx="5" cy="33"/>
              </a:xfrm>
              <a:custGeom>
                <a:avLst/>
                <a:gdLst>
                  <a:gd name="T0" fmla="*/ 1 w 10"/>
                  <a:gd name="T1" fmla="*/ 8 h 66"/>
                  <a:gd name="T2" fmla="*/ 0 w 10"/>
                  <a:gd name="T3" fmla="*/ 6 h 66"/>
                  <a:gd name="T4" fmla="*/ 0 w 10"/>
                  <a:gd name="T5" fmla="*/ 4 h 66"/>
                  <a:gd name="T6" fmla="*/ 1 w 10"/>
                  <a:gd name="T7" fmla="*/ 1 h 66"/>
                  <a:gd name="T8" fmla="*/ 1 w 10"/>
                  <a:gd name="T9" fmla="*/ 0 h 66"/>
                  <a:gd name="T10" fmla="*/ 1 w 10"/>
                  <a:gd name="T11" fmla="*/ 0 h 66"/>
                  <a:gd name="T12" fmla="*/ 1 w 10"/>
                  <a:gd name="T13" fmla="*/ 0 h 66"/>
                  <a:gd name="T14" fmla="*/ 1 w 10"/>
                  <a:gd name="T15" fmla="*/ 0 h 66"/>
                  <a:gd name="T16" fmla="*/ 1 w 10"/>
                  <a:gd name="T17" fmla="*/ 1 h 66"/>
                  <a:gd name="T18" fmla="*/ 1 w 10"/>
                  <a:gd name="T19" fmla="*/ 4 h 66"/>
                  <a:gd name="T20" fmla="*/ 1 w 10"/>
                  <a:gd name="T21" fmla="*/ 6 h 66"/>
                  <a:gd name="T22" fmla="*/ 1 w 10"/>
                  <a:gd name="T23" fmla="*/ 7 h 66"/>
                  <a:gd name="T24" fmla="*/ 1 w 10"/>
                  <a:gd name="T25" fmla="*/ 7 h 66"/>
                  <a:gd name="T26" fmla="*/ 1 w 10"/>
                  <a:gd name="T27" fmla="*/ 8 h 66"/>
                  <a:gd name="T28" fmla="*/ 1 w 10"/>
                  <a:gd name="T29" fmla="*/ 8 h 66"/>
                  <a:gd name="T30" fmla="*/ 1 w 10"/>
                  <a:gd name="T31" fmla="*/ 8 h 66"/>
                  <a:gd name="T32" fmla="*/ 1 w 10"/>
                  <a:gd name="T33" fmla="*/ 8 h 66"/>
                  <a:gd name="T34" fmla="*/ 1 w 10"/>
                  <a:gd name="T35" fmla="*/ 8 h 66"/>
                  <a:gd name="T36" fmla="*/ 1 w 10"/>
                  <a:gd name="T37" fmla="*/ 8 h 66"/>
                  <a:gd name="T38" fmla="*/ 1 w 10"/>
                  <a:gd name="T39" fmla="*/ 8 h 66"/>
                  <a:gd name="T40" fmla="*/ 1 w 10"/>
                  <a:gd name="T41" fmla="*/ 8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6"/>
                  <a:gd name="T65" fmla="*/ 10 w 10"/>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6">
                    <a:moveTo>
                      <a:pt x="3" y="66"/>
                    </a:moveTo>
                    <a:lnTo>
                      <a:pt x="0" y="55"/>
                    </a:lnTo>
                    <a:lnTo>
                      <a:pt x="0" y="34"/>
                    </a:lnTo>
                    <a:lnTo>
                      <a:pt x="1" y="15"/>
                    </a:lnTo>
                    <a:lnTo>
                      <a:pt x="3" y="0"/>
                    </a:lnTo>
                    <a:lnTo>
                      <a:pt x="5" y="0"/>
                    </a:lnTo>
                    <a:lnTo>
                      <a:pt x="7" y="0"/>
                    </a:lnTo>
                    <a:lnTo>
                      <a:pt x="9" y="0"/>
                    </a:lnTo>
                    <a:lnTo>
                      <a:pt x="10" y="1"/>
                    </a:lnTo>
                    <a:lnTo>
                      <a:pt x="9" y="32"/>
                    </a:lnTo>
                    <a:lnTo>
                      <a:pt x="9" y="49"/>
                    </a:lnTo>
                    <a:lnTo>
                      <a:pt x="10" y="57"/>
                    </a:lnTo>
                    <a:lnTo>
                      <a:pt x="10" y="62"/>
                    </a:lnTo>
                    <a:lnTo>
                      <a:pt x="7" y="64"/>
                    </a:lnTo>
                    <a:lnTo>
                      <a:pt x="5" y="65"/>
                    </a:lnTo>
                    <a:lnTo>
                      <a:pt x="4" y="66"/>
                    </a:lnTo>
                    <a:lnTo>
                      <a:pt x="3" y="66"/>
                    </a:lnTo>
                    <a:close/>
                  </a:path>
                </a:pathLst>
              </a:custGeom>
              <a:solidFill>
                <a:srgbClr val="000000"/>
              </a:solidFill>
              <a:ln w="9525">
                <a:noFill/>
                <a:round/>
                <a:headEnd/>
                <a:tailEnd/>
              </a:ln>
            </p:spPr>
            <p:txBody>
              <a:bodyPr/>
              <a:lstStyle/>
              <a:p>
                <a:endParaRPr lang="da-DK"/>
              </a:p>
            </p:txBody>
          </p:sp>
          <p:sp>
            <p:nvSpPr>
              <p:cNvPr id="136563" name="Freeform 162"/>
              <p:cNvSpPr>
                <a:spLocks/>
              </p:cNvSpPr>
              <p:nvPr/>
            </p:nvSpPr>
            <p:spPr bwMode="auto">
              <a:xfrm>
                <a:off x="1865" y="2998"/>
                <a:ext cx="59" cy="42"/>
              </a:xfrm>
              <a:custGeom>
                <a:avLst/>
                <a:gdLst>
                  <a:gd name="T0" fmla="*/ 12 w 116"/>
                  <a:gd name="T1" fmla="*/ 11 h 84"/>
                  <a:gd name="T2" fmla="*/ 13 w 116"/>
                  <a:gd name="T3" fmla="*/ 10 h 84"/>
                  <a:gd name="T4" fmla="*/ 13 w 116"/>
                  <a:gd name="T5" fmla="*/ 9 h 84"/>
                  <a:gd name="T6" fmla="*/ 13 w 116"/>
                  <a:gd name="T7" fmla="*/ 9 h 84"/>
                  <a:gd name="T8" fmla="*/ 13 w 116"/>
                  <a:gd name="T9" fmla="*/ 7 h 84"/>
                  <a:gd name="T10" fmla="*/ 12 w 116"/>
                  <a:gd name="T11" fmla="*/ 7 h 84"/>
                  <a:gd name="T12" fmla="*/ 11 w 116"/>
                  <a:gd name="T13" fmla="*/ 6 h 84"/>
                  <a:gd name="T14" fmla="*/ 10 w 116"/>
                  <a:gd name="T15" fmla="*/ 6 h 84"/>
                  <a:gd name="T16" fmla="*/ 9 w 116"/>
                  <a:gd name="T17" fmla="*/ 7 h 84"/>
                  <a:gd name="T18" fmla="*/ 9 w 116"/>
                  <a:gd name="T19" fmla="*/ 6 h 84"/>
                  <a:gd name="T20" fmla="*/ 8 w 116"/>
                  <a:gd name="T21" fmla="*/ 6 h 84"/>
                  <a:gd name="T22" fmla="*/ 8 w 116"/>
                  <a:gd name="T23" fmla="*/ 6 h 84"/>
                  <a:gd name="T24" fmla="*/ 7 w 116"/>
                  <a:gd name="T25" fmla="*/ 6 h 84"/>
                  <a:gd name="T26" fmla="*/ 7 w 116"/>
                  <a:gd name="T27" fmla="*/ 5 h 84"/>
                  <a:gd name="T28" fmla="*/ 7 w 116"/>
                  <a:gd name="T29" fmla="*/ 5 h 84"/>
                  <a:gd name="T30" fmla="*/ 6 w 116"/>
                  <a:gd name="T31" fmla="*/ 3 h 84"/>
                  <a:gd name="T32" fmla="*/ 6 w 116"/>
                  <a:gd name="T33" fmla="*/ 3 h 84"/>
                  <a:gd name="T34" fmla="*/ 5 w 116"/>
                  <a:gd name="T35" fmla="*/ 3 h 84"/>
                  <a:gd name="T36" fmla="*/ 4 w 116"/>
                  <a:gd name="T37" fmla="*/ 5 h 84"/>
                  <a:gd name="T38" fmla="*/ 3 w 116"/>
                  <a:gd name="T39" fmla="*/ 5 h 84"/>
                  <a:gd name="T40" fmla="*/ 2 w 116"/>
                  <a:gd name="T41" fmla="*/ 5 h 84"/>
                  <a:gd name="T42" fmla="*/ 2 w 116"/>
                  <a:gd name="T43" fmla="*/ 5 h 84"/>
                  <a:gd name="T44" fmla="*/ 2 w 116"/>
                  <a:gd name="T45" fmla="*/ 6 h 84"/>
                  <a:gd name="T46" fmla="*/ 2 w 116"/>
                  <a:gd name="T47" fmla="*/ 7 h 84"/>
                  <a:gd name="T48" fmla="*/ 1 w 116"/>
                  <a:gd name="T49" fmla="*/ 9 h 84"/>
                  <a:gd name="T50" fmla="*/ 1 w 116"/>
                  <a:gd name="T51" fmla="*/ 9 h 84"/>
                  <a:gd name="T52" fmla="*/ 1 w 116"/>
                  <a:gd name="T53" fmla="*/ 9 h 84"/>
                  <a:gd name="T54" fmla="*/ 1 w 116"/>
                  <a:gd name="T55" fmla="*/ 9 h 84"/>
                  <a:gd name="T56" fmla="*/ 1 w 116"/>
                  <a:gd name="T57" fmla="*/ 9 h 84"/>
                  <a:gd name="T58" fmla="*/ 0 w 116"/>
                  <a:gd name="T59" fmla="*/ 7 h 84"/>
                  <a:gd name="T60" fmla="*/ 0 w 116"/>
                  <a:gd name="T61" fmla="*/ 5 h 84"/>
                  <a:gd name="T62" fmla="*/ 1 w 116"/>
                  <a:gd name="T63" fmla="*/ 3 h 84"/>
                  <a:gd name="T64" fmla="*/ 1 w 116"/>
                  <a:gd name="T65" fmla="*/ 3 h 84"/>
                  <a:gd name="T66" fmla="*/ 2 w 116"/>
                  <a:gd name="T67" fmla="*/ 3 h 84"/>
                  <a:gd name="T68" fmla="*/ 3 w 116"/>
                  <a:gd name="T69" fmla="*/ 3 h 84"/>
                  <a:gd name="T70" fmla="*/ 4 w 116"/>
                  <a:gd name="T71" fmla="*/ 3 h 84"/>
                  <a:gd name="T72" fmla="*/ 5 w 116"/>
                  <a:gd name="T73" fmla="*/ 3 h 84"/>
                  <a:gd name="T74" fmla="*/ 6 w 116"/>
                  <a:gd name="T75" fmla="*/ 1 h 84"/>
                  <a:gd name="T76" fmla="*/ 8 w 116"/>
                  <a:gd name="T77" fmla="*/ 1 h 84"/>
                  <a:gd name="T78" fmla="*/ 10 w 116"/>
                  <a:gd name="T79" fmla="*/ 0 h 84"/>
                  <a:gd name="T80" fmla="*/ 11 w 116"/>
                  <a:gd name="T81" fmla="*/ 1 h 84"/>
                  <a:gd name="T82" fmla="*/ 13 w 116"/>
                  <a:gd name="T83" fmla="*/ 1 h 84"/>
                  <a:gd name="T84" fmla="*/ 14 w 116"/>
                  <a:gd name="T85" fmla="*/ 1 h 84"/>
                  <a:gd name="T86" fmla="*/ 15 w 116"/>
                  <a:gd name="T87" fmla="*/ 3 h 84"/>
                  <a:gd name="T88" fmla="*/ 15 w 116"/>
                  <a:gd name="T89" fmla="*/ 5 h 84"/>
                  <a:gd name="T90" fmla="*/ 15 w 116"/>
                  <a:gd name="T91" fmla="*/ 7 h 84"/>
                  <a:gd name="T92" fmla="*/ 14 w 116"/>
                  <a:gd name="T93" fmla="*/ 9 h 84"/>
                  <a:gd name="T94" fmla="*/ 14 w 116"/>
                  <a:gd name="T95" fmla="*/ 9 h 84"/>
                  <a:gd name="T96" fmla="*/ 14 w 116"/>
                  <a:gd name="T97" fmla="*/ 10 h 84"/>
                  <a:gd name="T98" fmla="*/ 13 w 116"/>
                  <a:gd name="T99" fmla="*/ 11 h 84"/>
                  <a:gd name="T100" fmla="*/ 13 w 116"/>
                  <a:gd name="T101" fmla="*/ 11 h 84"/>
                  <a:gd name="T102" fmla="*/ 13 w 116"/>
                  <a:gd name="T103" fmla="*/ 11 h 84"/>
                  <a:gd name="T104" fmla="*/ 12 w 116"/>
                  <a:gd name="T105" fmla="*/ 11 h 84"/>
                  <a:gd name="T106" fmla="*/ 12 w 116"/>
                  <a:gd name="T107" fmla="*/ 11 h 84"/>
                  <a:gd name="T108" fmla="*/ 12 w 116"/>
                  <a:gd name="T109" fmla="*/ 11 h 84"/>
                  <a:gd name="T110" fmla="*/ 12 w 116"/>
                  <a:gd name="T111" fmla="*/ 11 h 84"/>
                  <a:gd name="T112" fmla="*/ 12 w 116"/>
                  <a:gd name="T113" fmla="*/ 11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
                  <a:gd name="T172" fmla="*/ 0 h 84"/>
                  <a:gd name="T173" fmla="*/ 116 w 116"/>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 h="84">
                    <a:moveTo>
                      <a:pt x="95" y="84"/>
                    </a:moveTo>
                    <a:lnTo>
                      <a:pt x="97" y="78"/>
                    </a:lnTo>
                    <a:lnTo>
                      <a:pt x="97" y="72"/>
                    </a:lnTo>
                    <a:lnTo>
                      <a:pt x="97" y="68"/>
                    </a:lnTo>
                    <a:lnTo>
                      <a:pt x="98" y="62"/>
                    </a:lnTo>
                    <a:lnTo>
                      <a:pt x="90" y="56"/>
                    </a:lnTo>
                    <a:lnTo>
                      <a:pt x="85" y="54"/>
                    </a:lnTo>
                    <a:lnTo>
                      <a:pt x="79" y="55"/>
                    </a:lnTo>
                    <a:lnTo>
                      <a:pt x="71" y="56"/>
                    </a:lnTo>
                    <a:lnTo>
                      <a:pt x="67" y="54"/>
                    </a:lnTo>
                    <a:lnTo>
                      <a:pt x="63" y="53"/>
                    </a:lnTo>
                    <a:lnTo>
                      <a:pt x="59" y="51"/>
                    </a:lnTo>
                    <a:lnTo>
                      <a:pt x="55" y="49"/>
                    </a:lnTo>
                    <a:lnTo>
                      <a:pt x="53" y="40"/>
                    </a:lnTo>
                    <a:lnTo>
                      <a:pt x="49" y="34"/>
                    </a:lnTo>
                    <a:lnTo>
                      <a:pt x="46" y="31"/>
                    </a:lnTo>
                    <a:lnTo>
                      <a:pt x="41" y="30"/>
                    </a:lnTo>
                    <a:lnTo>
                      <a:pt x="36" y="31"/>
                    </a:lnTo>
                    <a:lnTo>
                      <a:pt x="30" y="33"/>
                    </a:lnTo>
                    <a:lnTo>
                      <a:pt x="23" y="37"/>
                    </a:lnTo>
                    <a:lnTo>
                      <a:pt x="16" y="40"/>
                    </a:lnTo>
                    <a:lnTo>
                      <a:pt x="14" y="46"/>
                    </a:lnTo>
                    <a:lnTo>
                      <a:pt x="11" y="52"/>
                    </a:lnTo>
                    <a:lnTo>
                      <a:pt x="9" y="59"/>
                    </a:lnTo>
                    <a:lnTo>
                      <a:pt x="6" y="71"/>
                    </a:lnTo>
                    <a:lnTo>
                      <a:pt x="4" y="71"/>
                    </a:lnTo>
                    <a:lnTo>
                      <a:pt x="3" y="71"/>
                    </a:lnTo>
                    <a:lnTo>
                      <a:pt x="2" y="71"/>
                    </a:lnTo>
                    <a:lnTo>
                      <a:pt x="1" y="72"/>
                    </a:lnTo>
                    <a:lnTo>
                      <a:pt x="0" y="57"/>
                    </a:lnTo>
                    <a:lnTo>
                      <a:pt x="0" y="44"/>
                    </a:lnTo>
                    <a:lnTo>
                      <a:pt x="1" y="30"/>
                    </a:lnTo>
                    <a:lnTo>
                      <a:pt x="6" y="18"/>
                    </a:lnTo>
                    <a:lnTo>
                      <a:pt x="16" y="18"/>
                    </a:lnTo>
                    <a:lnTo>
                      <a:pt x="24" y="18"/>
                    </a:lnTo>
                    <a:lnTo>
                      <a:pt x="30" y="19"/>
                    </a:lnTo>
                    <a:lnTo>
                      <a:pt x="36" y="19"/>
                    </a:lnTo>
                    <a:lnTo>
                      <a:pt x="48" y="10"/>
                    </a:lnTo>
                    <a:lnTo>
                      <a:pt x="62" y="3"/>
                    </a:lnTo>
                    <a:lnTo>
                      <a:pt x="75" y="0"/>
                    </a:lnTo>
                    <a:lnTo>
                      <a:pt x="86" y="1"/>
                    </a:lnTo>
                    <a:lnTo>
                      <a:pt x="97" y="6"/>
                    </a:lnTo>
                    <a:lnTo>
                      <a:pt x="106" y="14"/>
                    </a:lnTo>
                    <a:lnTo>
                      <a:pt x="113" y="27"/>
                    </a:lnTo>
                    <a:lnTo>
                      <a:pt x="116" y="46"/>
                    </a:lnTo>
                    <a:lnTo>
                      <a:pt x="113" y="59"/>
                    </a:lnTo>
                    <a:lnTo>
                      <a:pt x="110" y="66"/>
                    </a:lnTo>
                    <a:lnTo>
                      <a:pt x="108" y="71"/>
                    </a:lnTo>
                    <a:lnTo>
                      <a:pt x="104" y="78"/>
                    </a:lnTo>
                    <a:lnTo>
                      <a:pt x="100" y="82"/>
                    </a:lnTo>
                    <a:lnTo>
                      <a:pt x="98" y="84"/>
                    </a:lnTo>
                    <a:lnTo>
                      <a:pt x="97" y="84"/>
                    </a:lnTo>
                    <a:lnTo>
                      <a:pt x="95" y="84"/>
                    </a:lnTo>
                    <a:close/>
                  </a:path>
                </a:pathLst>
              </a:custGeom>
              <a:solidFill>
                <a:srgbClr val="E5E5E5"/>
              </a:solidFill>
              <a:ln w="9525">
                <a:noFill/>
                <a:round/>
                <a:headEnd/>
                <a:tailEnd/>
              </a:ln>
            </p:spPr>
            <p:txBody>
              <a:bodyPr/>
              <a:lstStyle/>
              <a:p>
                <a:endParaRPr lang="da-DK"/>
              </a:p>
            </p:txBody>
          </p:sp>
        </p:grpSp>
        <p:cxnSp>
          <p:nvCxnSpPr>
            <p:cNvPr id="136212" name="AutoShape 163"/>
            <p:cNvCxnSpPr>
              <a:cxnSpLocks noChangeShapeType="1"/>
            </p:cNvCxnSpPr>
            <p:nvPr/>
          </p:nvCxnSpPr>
          <p:spPr bwMode="auto">
            <a:xfrm rot="10800000">
              <a:off x="1220" y="2211"/>
              <a:ext cx="2072" cy="262"/>
            </a:xfrm>
            <a:prstGeom prst="curvedConnector3">
              <a:avLst>
                <a:gd name="adj1" fmla="val 50000"/>
              </a:avLst>
            </a:prstGeom>
            <a:noFill/>
            <a:ln w="9525">
              <a:solidFill>
                <a:schemeClr val="tx1"/>
              </a:solidFill>
              <a:round/>
              <a:headEnd/>
              <a:tailEnd type="triangle" w="med" len="med"/>
            </a:ln>
          </p:spPr>
        </p:cxnSp>
        <p:cxnSp>
          <p:nvCxnSpPr>
            <p:cNvPr id="136213" name="AutoShape 164"/>
            <p:cNvCxnSpPr>
              <a:cxnSpLocks noChangeShapeType="1"/>
            </p:cNvCxnSpPr>
            <p:nvPr/>
          </p:nvCxnSpPr>
          <p:spPr bwMode="auto">
            <a:xfrm flipV="1">
              <a:off x="3291" y="1914"/>
              <a:ext cx="1828" cy="559"/>
            </a:xfrm>
            <a:prstGeom prst="curvedConnector2">
              <a:avLst/>
            </a:prstGeom>
            <a:noFill/>
            <a:ln w="9525">
              <a:solidFill>
                <a:schemeClr val="tx1"/>
              </a:solidFill>
              <a:round/>
              <a:headEnd/>
              <a:tailEnd/>
            </a:ln>
          </p:spPr>
        </p:cxnSp>
        <p:sp>
          <p:nvSpPr>
            <p:cNvPr id="136214" name="Text Box 165"/>
            <p:cNvSpPr txBox="1">
              <a:spLocks noChangeArrowheads="1"/>
            </p:cNvSpPr>
            <p:nvPr/>
          </p:nvSpPr>
          <p:spPr bwMode="auto">
            <a:xfrm>
              <a:off x="4138" y="2371"/>
              <a:ext cx="1554" cy="407"/>
            </a:xfrm>
            <a:prstGeom prst="rect">
              <a:avLst/>
            </a:prstGeom>
            <a:noFill/>
            <a:ln w="9525">
              <a:noFill/>
              <a:miter lim="800000"/>
              <a:headEnd/>
              <a:tailEnd/>
            </a:ln>
          </p:spPr>
          <p:txBody>
            <a:bodyPr>
              <a:spAutoFit/>
            </a:bodyPr>
            <a:lstStyle/>
            <a:p>
              <a:r>
                <a:rPr lang="da-DK" sz="1200" b="1">
                  <a:latin typeface="Tahoma" pitchFamily="34" charset="0"/>
                </a:rPr>
                <a:t>Feedback of data adjusted for prognostic factors: </a:t>
              </a:r>
            </a:p>
            <a:p>
              <a:r>
                <a:rPr lang="da-DK" sz="1200" b="1">
                  <a:latin typeface="Tahoma" pitchFamily="34" charset="0"/>
                </a:rPr>
                <a:t>Once yearly (Reports)</a:t>
              </a:r>
            </a:p>
          </p:txBody>
        </p:sp>
        <p:sp>
          <p:nvSpPr>
            <p:cNvPr id="136215" name="Text Box 166"/>
            <p:cNvSpPr txBox="1">
              <a:spLocks noChangeArrowheads="1"/>
            </p:cNvSpPr>
            <p:nvPr/>
          </p:nvSpPr>
          <p:spPr bwMode="auto">
            <a:xfrm>
              <a:off x="3291" y="3514"/>
              <a:ext cx="1131" cy="291"/>
            </a:xfrm>
            <a:prstGeom prst="rect">
              <a:avLst/>
            </a:prstGeom>
            <a:noFill/>
            <a:ln w="9525">
              <a:noFill/>
              <a:miter lim="800000"/>
              <a:headEnd/>
              <a:tailEnd/>
            </a:ln>
          </p:spPr>
          <p:txBody>
            <a:bodyPr>
              <a:spAutoFit/>
            </a:bodyPr>
            <a:lstStyle/>
            <a:p>
              <a:pPr algn="ctr"/>
              <a:r>
                <a:rPr lang="da-DK" sz="1200" b="1">
                  <a:latin typeface="Tahoma" pitchFamily="34" charset="0"/>
                </a:rPr>
                <a:t>National clinical audit</a:t>
              </a:r>
            </a:p>
          </p:txBody>
        </p:sp>
        <p:sp>
          <p:nvSpPr>
            <p:cNvPr id="136216" name="Text Box 167"/>
            <p:cNvSpPr txBox="1">
              <a:spLocks noChangeArrowheads="1"/>
            </p:cNvSpPr>
            <p:nvPr/>
          </p:nvSpPr>
          <p:spPr bwMode="auto">
            <a:xfrm>
              <a:off x="1502" y="3561"/>
              <a:ext cx="1131" cy="407"/>
            </a:xfrm>
            <a:prstGeom prst="rect">
              <a:avLst/>
            </a:prstGeom>
            <a:noFill/>
            <a:ln w="9525">
              <a:noFill/>
              <a:miter lim="800000"/>
              <a:headEnd/>
              <a:tailEnd/>
            </a:ln>
          </p:spPr>
          <p:txBody>
            <a:bodyPr>
              <a:spAutoFit/>
            </a:bodyPr>
            <a:lstStyle/>
            <a:p>
              <a:pPr algn="ctr"/>
              <a:r>
                <a:rPr lang="da-DK" sz="1200" b="1">
                  <a:latin typeface="Tahoma" pitchFamily="34" charset="0"/>
                </a:rPr>
                <a:t>Regional/local clinical audit </a:t>
              </a:r>
            </a:p>
            <a:p>
              <a:pPr algn="ctr"/>
              <a:r>
                <a:rPr lang="da-DK" sz="1200" b="1">
                  <a:latin typeface="Tahoma" pitchFamily="34" charset="0"/>
                </a:rPr>
                <a:t>(not mandatory)</a:t>
              </a:r>
            </a:p>
          </p:txBody>
        </p:sp>
        <p:sp>
          <p:nvSpPr>
            <p:cNvPr id="136217" name="AutoShape 168"/>
            <p:cNvSpPr>
              <a:spLocks noChangeAspect="1" noChangeArrowheads="1" noTextEdit="1"/>
            </p:cNvSpPr>
            <p:nvPr/>
          </p:nvSpPr>
          <p:spPr bwMode="auto">
            <a:xfrm>
              <a:off x="1597" y="2629"/>
              <a:ext cx="1084" cy="939"/>
            </a:xfrm>
            <a:prstGeom prst="rect">
              <a:avLst/>
            </a:prstGeom>
            <a:noFill/>
            <a:ln w="9525">
              <a:noFill/>
              <a:miter lim="800000"/>
              <a:headEnd/>
              <a:tailEnd/>
            </a:ln>
          </p:spPr>
          <p:txBody>
            <a:bodyPr/>
            <a:lstStyle/>
            <a:p>
              <a:endParaRPr lang="da-DK"/>
            </a:p>
          </p:txBody>
        </p:sp>
        <p:sp>
          <p:nvSpPr>
            <p:cNvPr id="136218" name="Freeform 169"/>
            <p:cNvSpPr>
              <a:spLocks/>
            </p:cNvSpPr>
            <p:nvPr/>
          </p:nvSpPr>
          <p:spPr bwMode="auto">
            <a:xfrm>
              <a:off x="2141" y="2672"/>
              <a:ext cx="441" cy="181"/>
            </a:xfrm>
            <a:custGeom>
              <a:avLst/>
              <a:gdLst>
                <a:gd name="T0" fmla="*/ 0 w 1389"/>
                <a:gd name="T1" fmla="*/ 0 h 582"/>
                <a:gd name="T2" fmla="*/ 0 w 1389"/>
                <a:gd name="T3" fmla="*/ 16 h 582"/>
                <a:gd name="T4" fmla="*/ 1 w 1389"/>
                <a:gd name="T5" fmla="*/ 17 h 582"/>
                <a:gd name="T6" fmla="*/ 18 w 1389"/>
                <a:gd name="T7" fmla="*/ 17 h 582"/>
                <a:gd name="T8" fmla="*/ 32 w 1389"/>
                <a:gd name="T9" fmla="*/ 17 h 582"/>
                <a:gd name="T10" fmla="*/ 44 w 1389"/>
                <a:gd name="T11" fmla="*/ 17 h 582"/>
                <a:gd name="T12" fmla="*/ 40 w 1389"/>
                <a:gd name="T13" fmla="*/ 11 h 582"/>
                <a:gd name="T14" fmla="*/ 29 w 1389"/>
                <a:gd name="T15" fmla="*/ 6 h 582"/>
                <a:gd name="T16" fmla="*/ 14 w 1389"/>
                <a:gd name="T17" fmla="*/ 2 h 582"/>
                <a:gd name="T18" fmla="*/ 0 w 1389"/>
                <a:gd name="T19" fmla="*/ 0 h 582"/>
                <a:gd name="T20" fmla="*/ 0 w 1389"/>
                <a:gd name="T21" fmla="*/ 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9"/>
                <a:gd name="T34" fmla="*/ 0 h 582"/>
                <a:gd name="T35" fmla="*/ 1389 w 1389"/>
                <a:gd name="T36" fmla="*/ 582 h 5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9" h="582">
                  <a:moveTo>
                    <a:pt x="9" y="0"/>
                  </a:moveTo>
                  <a:lnTo>
                    <a:pt x="0" y="536"/>
                  </a:lnTo>
                  <a:lnTo>
                    <a:pt x="34" y="561"/>
                  </a:lnTo>
                  <a:lnTo>
                    <a:pt x="559" y="568"/>
                  </a:lnTo>
                  <a:lnTo>
                    <a:pt x="1013" y="578"/>
                  </a:lnTo>
                  <a:lnTo>
                    <a:pt x="1389" y="582"/>
                  </a:lnTo>
                  <a:lnTo>
                    <a:pt x="1250" y="356"/>
                  </a:lnTo>
                  <a:lnTo>
                    <a:pt x="889" y="194"/>
                  </a:lnTo>
                  <a:lnTo>
                    <a:pt x="425" y="61"/>
                  </a:lnTo>
                  <a:lnTo>
                    <a:pt x="9" y="0"/>
                  </a:lnTo>
                  <a:close/>
                </a:path>
              </a:pathLst>
            </a:custGeom>
            <a:solidFill>
              <a:srgbClr val="F5D9D9"/>
            </a:solidFill>
            <a:ln w="9525">
              <a:noFill/>
              <a:round/>
              <a:headEnd/>
              <a:tailEnd/>
            </a:ln>
          </p:spPr>
          <p:txBody>
            <a:bodyPr/>
            <a:lstStyle/>
            <a:p>
              <a:endParaRPr lang="da-DK"/>
            </a:p>
          </p:txBody>
        </p:sp>
        <p:sp>
          <p:nvSpPr>
            <p:cNvPr id="136219" name="Freeform 170"/>
            <p:cNvSpPr>
              <a:spLocks/>
            </p:cNvSpPr>
            <p:nvPr/>
          </p:nvSpPr>
          <p:spPr bwMode="auto">
            <a:xfrm>
              <a:off x="1658" y="2685"/>
              <a:ext cx="495" cy="458"/>
            </a:xfrm>
            <a:custGeom>
              <a:avLst/>
              <a:gdLst>
                <a:gd name="T0" fmla="*/ 1 w 1561"/>
                <a:gd name="T1" fmla="*/ 45 h 1460"/>
                <a:gd name="T2" fmla="*/ 11 w 1561"/>
                <a:gd name="T3" fmla="*/ 38 h 1460"/>
                <a:gd name="T4" fmla="*/ 18 w 1561"/>
                <a:gd name="T5" fmla="*/ 34 h 1460"/>
                <a:gd name="T6" fmla="*/ 27 w 1561"/>
                <a:gd name="T7" fmla="*/ 27 h 1460"/>
                <a:gd name="T8" fmla="*/ 33 w 1561"/>
                <a:gd name="T9" fmla="*/ 25 h 1460"/>
                <a:gd name="T10" fmla="*/ 47 w 1561"/>
                <a:gd name="T11" fmla="*/ 18 h 1460"/>
                <a:gd name="T12" fmla="*/ 50 w 1561"/>
                <a:gd name="T13" fmla="*/ 16 h 1460"/>
                <a:gd name="T14" fmla="*/ 50 w 1561"/>
                <a:gd name="T15" fmla="*/ 0 h 1460"/>
                <a:gd name="T16" fmla="*/ 36 w 1561"/>
                <a:gd name="T17" fmla="*/ 2 h 1460"/>
                <a:gd name="T18" fmla="*/ 22 w 1561"/>
                <a:gd name="T19" fmla="*/ 6 h 1460"/>
                <a:gd name="T20" fmla="*/ 5 w 1561"/>
                <a:gd name="T21" fmla="*/ 20 h 1460"/>
                <a:gd name="T22" fmla="*/ 0 w 1561"/>
                <a:gd name="T23" fmla="*/ 37 h 1460"/>
                <a:gd name="T24" fmla="*/ 1 w 1561"/>
                <a:gd name="T25" fmla="*/ 45 h 1460"/>
                <a:gd name="T26" fmla="*/ 1 w 1561"/>
                <a:gd name="T27" fmla="*/ 45 h 14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1"/>
                <a:gd name="T43" fmla="*/ 0 h 1460"/>
                <a:gd name="T44" fmla="*/ 1561 w 1561"/>
                <a:gd name="T45" fmla="*/ 1460 h 14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1" h="1460">
                  <a:moveTo>
                    <a:pt x="32" y="1460"/>
                  </a:moveTo>
                  <a:lnTo>
                    <a:pt x="361" y="1243"/>
                  </a:lnTo>
                  <a:lnTo>
                    <a:pt x="576" y="1085"/>
                  </a:lnTo>
                  <a:lnTo>
                    <a:pt x="852" y="878"/>
                  </a:lnTo>
                  <a:lnTo>
                    <a:pt x="1032" y="800"/>
                  </a:lnTo>
                  <a:lnTo>
                    <a:pt x="1473" y="570"/>
                  </a:lnTo>
                  <a:lnTo>
                    <a:pt x="1561" y="509"/>
                  </a:lnTo>
                  <a:lnTo>
                    <a:pt x="1559" y="0"/>
                  </a:lnTo>
                  <a:lnTo>
                    <a:pt x="1114" y="51"/>
                  </a:lnTo>
                  <a:lnTo>
                    <a:pt x="688" y="190"/>
                  </a:lnTo>
                  <a:lnTo>
                    <a:pt x="158" y="650"/>
                  </a:lnTo>
                  <a:lnTo>
                    <a:pt x="0" y="1192"/>
                  </a:lnTo>
                  <a:lnTo>
                    <a:pt x="32" y="1460"/>
                  </a:lnTo>
                  <a:close/>
                </a:path>
              </a:pathLst>
            </a:custGeom>
            <a:solidFill>
              <a:srgbClr val="F5D9D9"/>
            </a:solidFill>
            <a:ln w="9525">
              <a:noFill/>
              <a:round/>
              <a:headEnd/>
              <a:tailEnd/>
            </a:ln>
          </p:spPr>
          <p:txBody>
            <a:bodyPr/>
            <a:lstStyle/>
            <a:p>
              <a:endParaRPr lang="da-DK"/>
            </a:p>
          </p:txBody>
        </p:sp>
        <p:sp>
          <p:nvSpPr>
            <p:cNvPr id="136220" name="Freeform 171"/>
            <p:cNvSpPr>
              <a:spLocks/>
            </p:cNvSpPr>
            <p:nvPr/>
          </p:nvSpPr>
          <p:spPr bwMode="auto">
            <a:xfrm>
              <a:off x="1632" y="2845"/>
              <a:ext cx="993" cy="687"/>
            </a:xfrm>
            <a:custGeom>
              <a:avLst/>
              <a:gdLst>
                <a:gd name="T0" fmla="*/ 3 w 3127"/>
                <a:gd name="T1" fmla="*/ 30 h 2188"/>
                <a:gd name="T2" fmla="*/ 13 w 3127"/>
                <a:gd name="T3" fmla="*/ 24 h 2188"/>
                <a:gd name="T4" fmla="*/ 31 w 3127"/>
                <a:gd name="T5" fmla="*/ 11 h 2188"/>
                <a:gd name="T6" fmla="*/ 36 w 3127"/>
                <a:gd name="T7" fmla="*/ 9 h 2188"/>
                <a:gd name="T8" fmla="*/ 53 w 3127"/>
                <a:gd name="T9" fmla="*/ 0 h 2188"/>
                <a:gd name="T10" fmla="*/ 67 w 3127"/>
                <a:gd name="T11" fmla="*/ 0 h 2188"/>
                <a:gd name="T12" fmla="*/ 83 w 3127"/>
                <a:gd name="T13" fmla="*/ 1 h 2188"/>
                <a:gd name="T14" fmla="*/ 95 w 3127"/>
                <a:gd name="T15" fmla="*/ 1 h 2188"/>
                <a:gd name="T16" fmla="*/ 100 w 3127"/>
                <a:gd name="T17" fmla="*/ 17 h 2188"/>
                <a:gd name="T18" fmla="*/ 100 w 3127"/>
                <a:gd name="T19" fmla="*/ 38 h 2188"/>
                <a:gd name="T20" fmla="*/ 87 w 3127"/>
                <a:gd name="T21" fmla="*/ 59 h 2188"/>
                <a:gd name="T22" fmla="*/ 61 w 3127"/>
                <a:gd name="T23" fmla="*/ 65 h 2188"/>
                <a:gd name="T24" fmla="*/ 39 w 3127"/>
                <a:gd name="T25" fmla="*/ 68 h 2188"/>
                <a:gd name="T26" fmla="*/ 10 w 3127"/>
                <a:gd name="T27" fmla="*/ 60 h 2188"/>
                <a:gd name="T28" fmla="*/ 0 w 3127"/>
                <a:gd name="T29" fmla="*/ 37 h 2188"/>
                <a:gd name="T30" fmla="*/ 3 w 3127"/>
                <a:gd name="T31" fmla="*/ 30 h 2188"/>
                <a:gd name="T32" fmla="*/ 3 w 3127"/>
                <a:gd name="T33" fmla="*/ 30 h 2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27"/>
                <a:gd name="T52" fmla="*/ 0 h 2188"/>
                <a:gd name="T53" fmla="*/ 3127 w 3127"/>
                <a:gd name="T54" fmla="*/ 2188 h 2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27" h="2188">
                  <a:moveTo>
                    <a:pt x="91" y="971"/>
                  </a:moveTo>
                  <a:lnTo>
                    <a:pt x="397" y="772"/>
                  </a:lnTo>
                  <a:lnTo>
                    <a:pt x="962" y="344"/>
                  </a:lnTo>
                  <a:lnTo>
                    <a:pt x="1118" y="295"/>
                  </a:lnTo>
                  <a:lnTo>
                    <a:pt x="1643" y="0"/>
                  </a:lnTo>
                  <a:lnTo>
                    <a:pt x="2084" y="10"/>
                  </a:lnTo>
                  <a:lnTo>
                    <a:pt x="2578" y="19"/>
                  </a:lnTo>
                  <a:lnTo>
                    <a:pt x="2956" y="19"/>
                  </a:lnTo>
                  <a:lnTo>
                    <a:pt x="3127" y="542"/>
                  </a:lnTo>
                  <a:lnTo>
                    <a:pt x="3118" y="1241"/>
                  </a:lnTo>
                  <a:lnTo>
                    <a:pt x="2709" y="1903"/>
                  </a:lnTo>
                  <a:lnTo>
                    <a:pt x="1916" y="2106"/>
                  </a:lnTo>
                  <a:lnTo>
                    <a:pt x="1226" y="2188"/>
                  </a:lnTo>
                  <a:lnTo>
                    <a:pt x="329" y="1941"/>
                  </a:lnTo>
                  <a:lnTo>
                    <a:pt x="0" y="1192"/>
                  </a:lnTo>
                  <a:lnTo>
                    <a:pt x="91" y="971"/>
                  </a:lnTo>
                  <a:close/>
                </a:path>
              </a:pathLst>
            </a:custGeom>
            <a:solidFill>
              <a:srgbClr val="D4D4A1"/>
            </a:solidFill>
            <a:ln w="9525">
              <a:noFill/>
              <a:round/>
              <a:headEnd/>
              <a:tailEnd/>
            </a:ln>
          </p:spPr>
          <p:txBody>
            <a:bodyPr/>
            <a:lstStyle/>
            <a:p>
              <a:endParaRPr lang="da-DK"/>
            </a:p>
          </p:txBody>
        </p:sp>
        <p:sp>
          <p:nvSpPr>
            <p:cNvPr id="136221" name="Freeform 172"/>
            <p:cNvSpPr>
              <a:spLocks/>
            </p:cNvSpPr>
            <p:nvPr/>
          </p:nvSpPr>
          <p:spPr bwMode="auto">
            <a:xfrm>
              <a:off x="2234" y="2698"/>
              <a:ext cx="294" cy="101"/>
            </a:xfrm>
            <a:custGeom>
              <a:avLst/>
              <a:gdLst>
                <a:gd name="T0" fmla="*/ 0 w 926"/>
                <a:gd name="T1" fmla="*/ 0 h 319"/>
                <a:gd name="T2" fmla="*/ 0 w 926"/>
                <a:gd name="T3" fmla="*/ 9 h 319"/>
                <a:gd name="T4" fmla="*/ 17 w 926"/>
                <a:gd name="T5" fmla="*/ 10 h 319"/>
                <a:gd name="T6" fmla="*/ 30 w 926"/>
                <a:gd name="T7" fmla="*/ 10 h 319"/>
                <a:gd name="T8" fmla="*/ 28 w 926"/>
                <a:gd name="T9" fmla="*/ 6 h 319"/>
                <a:gd name="T10" fmla="*/ 15 w 926"/>
                <a:gd name="T11" fmla="*/ 1 h 319"/>
                <a:gd name="T12" fmla="*/ 0 w 926"/>
                <a:gd name="T13" fmla="*/ 0 h 319"/>
                <a:gd name="T14" fmla="*/ 0 w 926"/>
                <a:gd name="T15" fmla="*/ 0 h 319"/>
                <a:gd name="T16" fmla="*/ 0 60000 65536"/>
                <a:gd name="T17" fmla="*/ 0 60000 65536"/>
                <a:gd name="T18" fmla="*/ 0 60000 65536"/>
                <a:gd name="T19" fmla="*/ 0 60000 65536"/>
                <a:gd name="T20" fmla="*/ 0 60000 65536"/>
                <a:gd name="T21" fmla="*/ 0 60000 65536"/>
                <a:gd name="T22" fmla="*/ 0 60000 65536"/>
                <a:gd name="T23" fmla="*/ 0 60000 65536"/>
                <a:gd name="T24" fmla="*/ 0 w 926"/>
                <a:gd name="T25" fmla="*/ 0 h 319"/>
                <a:gd name="T26" fmla="*/ 926 w 926"/>
                <a:gd name="T27" fmla="*/ 319 h 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6" h="319">
                  <a:moveTo>
                    <a:pt x="10" y="0"/>
                  </a:moveTo>
                  <a:lnTo>
                    <a:pt x="0" y="288"/>
                  </a:lnTo>
                  <a:lnTo>
                    <a:pt x="527" y="315"/>
                  </a:lnTo>
                  <a:lnTo>
                    <a:pt x="926" y="319"/>
                  </a:lnTo>
                  <a:lnTo>
                    <a:pt x="860" y="182"/>
                  </a:lnTo>
                  <a:lnTo>
                    <a:pt x="453" y="20"/>
                  </a:lnTo>
                  <a:lnTo>
                    <a:pt x="10" y="0"/>
                  </a:lnTo>
                  <a:close/>
                </a:path>
              </a:pathLst>
            </a:custGeom>
            <a:solidFill>
              <a:srgbClr val="B3FFFF"/>
            </a:solidFill>
            <a:ln w="9525">
              <a:noFill/>
              <a:round/>
              <a:headEnd/>
              <a:tailEnd/>
            </a:ln>
          </p:spPr>
          <p:txBody>
            <a:bodyPr/>
            <a:lstStyle/>
            <a:p>
              <a:endParaRPr lang="da-DK"/>
            </a:p>
          </p:txBody>
        </p:sp>
        <p:sp>
          <p:nvSpPr>
            <p:cNvPr id="136222" name="Freeform 173"/>
            <p:cNvSpPr>
              <a:spLocks/>
            </p:cNvSpPr>
            <p:nvPr/>
          </p:nvSpPr>
          <p:spPr bwMode="auto">
            <a:xfrm>
              <a:off x="2389" y="2954"/>
              <a:ext cx="137" cy="187"/>
            </a:xfrm>
            <a:custGeom>
              <a:avLst/>
              <a:gdLst>
                <a:gd name="T0" fmla="*/ 1 w 433"/>
                <a:gd name="T1" fmla="*/ 14 h 597"/>
                <a:gd name="T2" fmla="*/ 0 w 433"/>
                <a:gd name="T3" fmla="*/ 9 h 597"/>
                <a:gd name="T4" fmla="*/ 7 w 433"/>
                <a:gd name="T5" fmla="*/ 8 h 597"/>
                <a:gd name="T6" fmla="*/ 11 w 433"/>
                <a:gd name="T7" fmla="*/ 0 h 597"/>
                <a:gd name="T8" fmla="*/ 11 w 433"/>
                <a:gd name="T9" fmla="*/ 0 h 597"/>
                <a:gd name="T10" fmla="*/ 11 w 433"/>
                <a:gd name="T11" fmla="*/ 0 h 597"/>
                <a:gd name="T12" fmla="*/ 11 w 433"/>
                <a:gd name="T13" fmla="*/ 0 h 597"/>
                <a:gd name="T14" fmla="*/ 11 w 433"/>
                <a:gd name="T15" fmla="*/ 0 h 597"/>
                <a:gd name="T16" fmla="*/ 12 w 433"/>
                <a:gd name="T17" fmla="*/ 0 h 597"/>
                <a:gd name="T18" fmla="*/ 12 w 433"/>
                <a:gd name="T19" fmla="*/ 0 h 597"/>
                <a:gd name="T20" fmla="*/ 12 w 433"/>
                <a:gd name="T21" fmla="*/ 0 h 597"/>
                <a:gd name="T22" fmla="*/ 12 w 433"/>
                <a:gd name="T23" fmla="*/ 0 h 597"/>
                <a:gd name="T24" fmla="*/ 13 w 433"/>
                <a:gd name="T25" fmla="*/ 0 h 597"/>
                <a:gd name="T26" fmla="*/ 13 w 433"/>
                <a:gd name="T27" fmla="*/ 1 h 597"/>
                <a:gd name="T28" fmla="*/ 13 w 433"/>
                <a:gd name="T29" fmla="*/ 1 h 597"/>
                <a:gd name="T30" fmla="*/ 13 w 433"/>
                <a:gd name="T31" fmla="*/ 1 h 597"/>
                <a:gd name="T32" fmla="*/ 13 w 433"/>
                <a:gd name="T33" fmla="*/ 1 h 597"/>
                <a:gd name="T34" fmla="*/ 14 w 433"/>
                <a:gd name="T35" fmla="*/ 1 h 597"/>
                <a:gd name="T36" fmla="*/ 14 w 433"/>
                <a:gd name="T37" fmla="*/ 2 h 597"/>
                <a:gd name="T38" fmla="*/ 14 w 433"/>
                <a:gd name="T39" fmla="*/ 2 h 597"/>
                <a:gd name="T40" fmla="*/ 14 w 433"/>
                <a:gd name="T41" fmla="*/ 2 h 597"/>
                <a:gd name="T42" fmla="*/ 14 w 433"/>
                <a:gd name="T43" fmla="*/ 3 h 597"/>
                <a:gd name="T44" fmla="*/ 14 w 433"/>
                <a:gd name="T45" fmla="*/ 3 h 597"/>
                <a:gd name="T46" fmla="*/ 14 w 433"/>
                <a:gd name="T47" fmla="*/ 3 h 597"/>
                <a:gd name="T48" fmla="*/ 14 w 433"/>
                <a:gd name="T49" fmla="*/ 4 h 597"/>
                <a:gd name="T50" fmla="*/ 14 w 433"/>
                <a:gd name="T51" fmla="*/ 4 h 597"/>
                <a:gd name="T52" fmla="*/ 14 w 433"/>
                <a:gd name="T53" fmla="*/ 4 h 597"/>
                <a:gd name="T54" fmla="*/ 14 w 433"/>
                <a:gd name="T55" fmla="*/ 5 h 597"/>
                <a:gd name="T56" fmla="*/ 14 w 433"/>
                <a:gd name="T57" fmla="*/ 5 h 597"/>
                <a:gd name="T58" fmla="*/ 14 w 433"/>
                <a:gd name="T59" fmla="*/ 5 h 597"/>
                <a:gd name="T60" fmla="*/ 14 w 433"/>
                <a:gd name="T61" fmla="*/ 5 h 597"/>
                <a:gd name="T62" fmla="*/ 14 w 433"/>
                <a:gd name="T63" fmla="*/ 6 h 597"/>
                <a:gd name="T64" fmla="*/ 14 w 433"/>
                <a:gd name="T65" fmla="*/ 6 h 597"/>
                <a:gd name="T66" fmla="*/ 14 w 433"/>
                <a:gd name="T67" fmla="*/ 6 h 597"/>
                <a:gd name="T68" fmla="*/ 11 w 433"/>
                <a:gd name="T69" fmla="*/ 11 h 597"/>
                <a:gd name="T70" fmla="*/ 6 w 433"/>
                <a:gd name="T71" fmla="*/ 17 h 597"/>
                <a:gd name="T72" fmla="*/ 2 w 433"/>
                <a:gd name="T73" fmla="*/ 18 h 597"/>
                <a:gd name="T74" fmla="*/ 1 w 433"/>
                <a:gd name="T75" fmla="*/ 14 h 597"/>
                <a:gd name="T76" fmla="*/ 1 w 433"/>
                <a:gd name="T77" fmla="*/ 14 h 5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3"/>
                <a:gd name="T118" fmla="*/ 0 h 597"/>
                <a:gd name="T119" fmla="*/ 433 w 433"/>
                <a:gd name="T120" fmla="*/ 597 h 5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3" h="597">
                  <a:moveTo>
                    <a:pt x="28" y="462"/>
                  </a:moveTo>
                  <a:lnTo>
                    <a:pt x="0" y="281"/>
                  </a:lnTo>
                  <a:lnTo>
                    <a:pt x="211" y="259"/>
                  </a:lnTo>
                  <a:lnTo>
                    <a:pt x="342" y="0"/>
                  </a:lnTo>
                  <a:lnTo>
                    <a:pt x="344" y="0"/>
                  </a:lnTo>
                  <a:lnTo>
                    <a:pt x="352" y="0"/>
                  </a:lnTo>
                  <a:lnTo>
                    <a:pt x="355" y="0"/>
                  </a:lnTo>
                  <a:lnTo>
                    <a:pt x="363" y="2"/>
                  </a:lnTo>
                  <a:lnTo>
                    <a:pt x="369" y="4"/>
                  </a:lnTo>
                  <a:lnTo>
                    <a:pt x="376" y="6"/>
                  </a:lnTo>
                  <a:lnTo>
                    <a:pt x="384" y="8"/>
                  </a:lnTo>
                  <a:lnTo>
                    <a:pt x="390" y="11"/>
                  </a:lnTo>
                  <a:lnTo>
                    <a:pt x="397" y="13"/>
                  </a:lnTo>
                  <a:lnTo>
                    <a:pt x="405" y="19"/>
                  </a:lnTo>
                  <a:lnTo>
                    <a:pt x="411" y="25"/>
                  </a:lnTo>
                  <a:lnTo>
                    <a:pt x="418" y="30"/>
                  </a:lnTo>
                  <a:lnTo>
                    <a:pt x="422" y="36"/>
                  </a:lnTo>
                  <a:lnTo>
                    <a:pt x="426" y="46"/>
                  </a:lnTo>
                  <a:lnTo>
                    <a:pt x="428" y="53"/>
                  </a:lnTo>
                  <a:lnTo>
                    <a:pt x="431" y="63"/>
                  </a:lnTo>
                  <a:lnTo>
                    <a:pt x="431" y="74"/>
                  </a:lnTo>
                  <a:lnTo>
                    <a:pt x="433" y="86"/>
                  </a:lnTo>
                  <a:lnTo>
                    <a:pt x="433" y="95"/>
                  </a:lnTo>
                  <a:lnTo>
                    <a:pt x="433" y="107"/>
                  </a:lnTo>
                  <a:lnTo>
                    <a:pt x="433" y="118"/>
                  </a:lnTo>
                  <a:lnTo>
                    <a:pt x="433" y="131"/>
                  </a:lnTo>
                  <a:lnTo>
                    <a:pt x="431" y="141"/>
                  </a:lnTo>
                  <a:lnTo>
                    <a:pt x="431" y="150"/>
                  </a:lnTo>
                  <a:lnTo>
                    <a:pt x="430" y="160"/>
                  </a:lnTo>
                  <a:lnTo>
                    <a:pt x="430" y="167"/>
                  </a:lnTo>
                  <a:lnTo>
                    <a:pt x="428" y="173"/>
                  </a:lnTo>
                  <a:lnTo>
                    <a:pt x="428" y="179"/>
                  </a:lnTo>
                  <a:lnTo>
                    <a:pt x="428" y="183"/>
                  </a:lnTo>
                  <a:lnTo>
                    <a:pt x="428" y="184"/>
                  </a:lnTo>
                  <a:lnTo>
                    <a:pt x="348" y="356"/>
                  </a:lnTo>
                  <a:lnTo>
                    <a:pt x="188" y="563"/>
                  </a:lnTo>
                  <a:lnTo>
                    <a:pt x="53" y="597"/>
                  </a:lnTo>
                  <a:lnTo>
                    <a:pt x="28" y="462"/>
                  </a:lnTo>
                  <a:close/>
                </a:path>
              </a:pathLst>
            </a:custGeom>
            <a:solidFill>
              <a:srgbClr val="96ABBA"/>
            </a:solidFill>
            <a:ln w="9525">
              <a:noFill/>
              <a:round/>
              <a:headEnd/>
              <a:tailEnd/>
            </a:ln>
          </p:spPr>
          <p:txBody>
            <a:bodyPr/>
            <a:lstStyle/>
            <a:p>
              <a:endParaRPr lang="da-DK"/>
            </a:p>
          </p:txBody>
        </p:sp>
        <p:sp>
          <p:nvSpPr>
            <p:cNvPr id="136223" name="Freeform 174"/>
            <p:cNvSpPr>
              <a:spLocks/>
            </p:cNvSpPr>
            <p:nvPr/>
          </p:nvSpPr>
          <p:spPr bwMode="auto">
            <a:xfrm>
              <a:off x="2445" y="2882"/>
              <a:ext cx="55" cy="66"/>
            </a:xfrm>
            <a:custGeom>
              <a:avLst/>
              <a:gdLst>
                <a:gd name="T0" fmla="*/ 2 w 173"/>
                <a:gd name="T1" fmla="*/ 7 h 209"/>
                <a:gd name="T2" fmla="*/ 2 w 173"/>
                <a:gd name="T3" fmla="*/ 5 h 209"/>
                <a:gd name="T4" fmla="*/ 0 w 173"/>
                <a:gd name="T5" fmla="*/ 4 h 209"/>
                <a:gd name="T6" fmla="*/ 0 w 173"/>
                <a:gd name="T7" fmla="*/ 4 h 209"/>
                <a:gd name="T8" fmla="*/ 0 w 173"/>
                <a:gd name="T9" fmla="*/ 4 h 209"/>
                <a:gd name="T10" fmla="*/ 0 w 173"/>
                <a:gd name="T11" fmla="*/ 4 h 209"/>
                <a:gd name="T12" fmla="*/ 0 w 173"/>
                <a:gd name="T13" fmla="*/ 4 h 209"/>
                <a:gd name="T14" fmla="*/ 0 w 173"/>
                <a:gd name="T15" fmla="*/ 4 h 209"/>
                <a:gd name="T16" fmla="*/ 0 w 173"/>
                <a:gd name="T17" fmla="*/ 3 h 209"/>
                <a:gd name="T18" fmla="*/ 0 w 173"/>
                <a:gd name="T19" fmla="*/ 3 h 209"/>
                <a:gd name="T20" fmla="*/ 0 w 173"/>
                <a:gd name="T21" fmla="*/ 3 h 209"/>
                <a:gd name="T22" fmla="*/ 0 w 173"/>
                <a:gd name="T23" fmla="*/ 3 h 209"/>
                <a:gd name="T24" fmla="*/ 0 w 173"/>
                <a:gd name="T25" fmla="*/ 2 h 209"/>
                <a:gd name="T26" fmla="*/ 1 w 173"/>
                <a:gd name="T27" fmla="*/ 2 h 209"/>
                <a:gd name="T28" fmla="*/ 1 w 173"/>
                <a:gd name="T29" fmla="*/ 2 h 209"/>
                <a:gd name="T30" fmla="*/ 1 w 173"/>
                <a:gd name="T31" fmla="*/ 1 h 209"/>
                <a:gd name="T32" fmla="*/ 1 w 173"/>
                <a:gd name="T33" fmla="*/ 1 h 209"/>
                <a:gd name="T34" fmla="*/ 2 w 173"/>
                <a:gd name="T35" fmla="*/ 1 h 209"/>
                <a:gd name="T36" fmla="*/ 2 w 173"/>
                <a:gd name="T37" fmla="*/ 0 h 209"/>
                <a:gd name="T38" fmla="*/ 2 w 173"/>
                <a:gd name="T39" fmla="*/ 0 h 209"/>
                <a:gd name="T40" fmla="*/ 3 w 173"/>
                <a:gd name="T41" fmla="*/ 0 h 209"/>
                <a:gd name="T42" fmla="*/ 3 w 173"/>
                <a:gd name="T43" fmla="*/ 0 h 209"/>
                <a:gd name="T44" fmla="*/ 3 w 173"/>
                <a:gd name="T45" fmla="*/ 0 h 209"/>
                <a:gd name="T46" fmla="*/ 3 w 173"/>
                <a:gd name="T47" fmla="*/ 0 h 209"/>
                <a:gd name="T48" fmla="*/ 4 w 173"/>
                <a:gd name="T49" fmla="*/ 0 h 209"/>
                <a:gd name="T50" fmla="*/ 4 w 173"/>
                <a:gd name="T51" fmla="*/ 0 h 209"/>
                <a:gd name="T52" fmla="*/ 4 w 173"/>
                <a:gd name="T53" fmla="*/ 0 h 209"/>
                <a:gd name="T54" fmla="*/ 5 w 173"/>
                <a:gd name="T55" fmla="*/ 0 h 209"/>
                <a:gd name="T56" fmla="*/ 5 w 173"/>
                <a:gd name="T57" fmla="*/ 1 h 209"/>
                <a:gd name="T58" fmla="*/ 5 w 173"/>
                <a:gd name="T59" fmla="*/ 1 h 209"/>
                <a:gd name="T60" fmla="*/ 5 w 173"/>
                <a:gd name="T61" fmla="*/ 1 h 209"/>
                <a:gd name="T62" fmla="*/ 5 w 173"/>
                <a:gd name="T63" fmla="*/ 1 h 209"/>
                <a:gd name="T64" fmla="*/ 5 w 173"/>
                <a:gd name="T65" fmla="*/ 1 h 209"/>
                <a:gd name="T66" fmla="*/ 5 w 173"/>
                <a:gd name="T67" fmla="*/ 3 h 209"/>
                <a:gd name="T68" fmla="*/ 4 w 173"/>
                <a:gd name="T69" fmla="*/ 5 h 209"/>
                <a:gd name="T70" fmla="*/ 5 w 173"/>
                <a:gd name="T71" fmla="*/ 6 h 209"/>
                <a:gd name="T72" fmla="*/ 2 w 173"/>
                <a:gd name="T73" fmla="*/ 7 h 209"/>
                <a:gd name="T74" fmla="*/ 2 w 173"/>
                <a:gd name="T75" fmla="*/ 7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3"/>
                <a:gd name="T115" fmla="*/ 0 h 209"/>
                <a:gd name="T116" fmla="*/ 173 w 173"/>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3" h="209">
                  <a:moveTo>
                    <a:pt x="66" y="209"/>
                  </a:moveTo>
                  <a:lnTo>
                    <a:pt x="62" y="173"/>
                  </a:lnTo>
                  <a:lnTo>
                    <a:pt x="2" y="139"/>
                  </a:lnTo>
                  <a:lnTo>
                    <a:pt x="0" y="137"/>
                  </a:lnTo>
                  <a:lnTo>
                    <a:pt x="0" y="135"/>
                  </a:lnTo>
                  <a:lnTo>
                    <a:pt x="0" y="129"/>
                  </a:lnTo>
                  <a:lnTo>
                    <a:pt x="0" y="124"/>
                  </a:lnTo>
                  <a:lnTo>
                    <a:pt x="0" y="116"/>
                  </a:lnTo>
                  <a:lnTo>
                    <a:pt x="2" y="106"/>
                  </a:lnTo>
                  <a:lnTo>
                    <a:pt x="2" y="97"/>
                  </a:lnTo>
                  <a:lnTo>
                    <a:pt x="5" y="87"/>
                  </a:lnTo>
                  <a:lnTo>
                    <a:pt x="7" y="76"/>
                  </a:lnTo>
                  <a:lnTo>
                    <a:pt x="11" y="65"/>
                  </a:lnTo>
                  <a:lnTo>
                    <a:pt x="17" y="55"/>
                  </a:lnTo>
                  <a:lnTo>
                    <a:pt x="22" y="46"/>
                  </a:lnTo>
                  <a:lnTo>
                    <a:pt x="30" y="36"/>
                  </a:lnTo>
                  <a:lnTo>
                    <a:pt x="38" y="27"/>
                  </a:lnTo>
                  <a:lnTo>
                    <a:pt x="47" y="19"/>
                  </a:lnTo>
                  <a:lnTo>
                    <a:pt x="59" y="13"/>
                  </a:lnTo>
                  <a:lnTo>
                    <a:pt x="70" y="6"/>
                  </a:lnTo>
                  <a:lnTo>
                    <a:pt x="81" y="2"/>
                  </a:lnTo>
                  <a:lnTo>
                    <a:pt x="93" y="0"/>
                  </a:lnTo>
                  <a:lnTo>
                    <a:pt x="104" y="0"/>
                  </a:lnTo>
                  <a:lnTo>
                    <a:pt x="114" y="0"/>
                  </a:lnTo>
                  <a:lnTo>
                    <a:pt x="121" y="2"/>
                  </a:lnTo>
                  <a:lnTo>
                    <a:pt x="131" y="6"/>
                  </a:lnTo>
                  <a:lnTo>
                    <a:pt x="138" y="9"/>
                  </a:lnTo>
                  <a:lnTo>
                    <a:pt x="144" y="13"/>
                  </a:lnTo>
                  <a:lnTo>
                    <a:pt x="152" y="15"/>
                  </a:lnTo>
                  <a:lnTo>
                    <a:pt x="156" y="19"/>
                  </a:lnTo>
                  <a:lnTo>
                    <a:pt x="159" y="25"/>
                  </a:lnTo>
                  <a:lnTo>
                    <a:pt x="165" y="30"/>
                  </a:lnTo>
                  <a:lnTo>
                    <a:pt x="169" y="32"/>
                  </a:lnTo>
                  <a:lnTo>
                    <a:pt x="173" y="99"/>
                  </a:lnTo>
                  <a:lnTo>
                    <a:pt x="138" y="160"/>
                  </a:lnTo>
                  <a:lnTo>
                    <a:pt x="159" y="194"/>
                  </a:lnTo>
                  <a:lnTo>
                    <a:pt x="66" y="209"/>
                  </a:lnTo>
                  <a:close/>
                </a:path>
              </a:pathLst>
            </a:custGeom>
            <a:solidFill>
              <a:srgbClr val="C7695C"/>
            </a:solidFill>
            <a:ln w="9525">
              <a:noFill/>
              <a:round/>
              <a:headEnd/>
              <a:tailEnd/>
            </a:ln>
          </p:spPr>
          <p:txBody>
            <a:bodyPr/>
            <a:lstStyle/>
            <a:p>
              <a:endParaRPr lang="da-DK"/>
            </a:p>
          </p:txBody>
        </p:sp>
        <p:sp>
          <p:nvSpPr>
            <p:cNvPr id="136224" name="Freeform 175"/>
            <p:cNvSpPr>
              <a:spLocks/>
            </p:cNvSpPr>
            <p:nvPr/>
          </p:nvSpPr>
          <p:spPr bwMode="auto">
            <a:xfrm>
              <a:off x="2466" y="2884"/>
              <a:ext cx="36" cy="41"/>
            </a:xfrm>
            <a:custGeom>
              <a:avLst/>
              <a:gdLst>
                <a:gd name="T0" fmla="*/ 1 w 114"/>
                <a:gd name="T1" fmla="*/ 0 h 133"/>
                <a:gd name="T2" fmla="*/ 1 w 114"/>
                <a:gd name="T3" fmla="*/ 0 h 133"/>
                <a:gd name="T4" fmla="*/ 0 w 114"/>
                <a:gd name="T5" fmla="*/ 0 h 133"/>
                <a:gd name="T6" fmla="*/ 0 w 114"/>
                <a:gd name="T7" fmla="*/ 1 h 133"/>
                <a:gd name="T8" fmla="*/ 0 w 114"/>
                <a:gd name="T9" fmla="*/ 1 h 133"/>
                <a:gd name="T10" fmla="*/ 0 w 114"/>
                <a:gd name="T11" fmla="*/ 1 h 133"/>
                <a:gd name="T12" fmla="*/ 1 w 114"/>
                <a:gd name="T13" fmla="*/ 1 h 133"/>
                <a:gd name="T14" fmla="*/ 1 w 114"/>
                <a:gd name="T15" fmla="*/ 2 h 133"/>
                <a:gd name="T16" fmla="*/ 1 w 114"/>
                <a:gd name="T17" fmla="*/ 2 h 133"/>
                <a:gd name="T18" fmla="*/ 1 w 114"/>
                <a:gd name="T19" fmla="*/ 2 h 133"/>
                <a:gd name="T20" fmla="*/ 0 w 114"/>
                <a:gd name="T21" fmla="*/ 2 h 133"/>
                <a:gd name="T22" fmla="*/ 0 w 114"/>
                <a:gd name="T23" fmla="*/ 2 h 133"/>
                <a:gd name="T24" fmla="*/ 0 w 114"/>
                <a:gd name="T25" fmla="*/ 2 h 133"/>
                <a:gd name="T26" fmla="*/ 0 w 114"/>
                <a:gd name="T27" fmla="*/ 2 h 133"/>
                <a:gd name="T28" fmla="*/ 0 w 114"/>
                <a:gd name="T29" fmla="*/ 2 h 133"/>
                <a:gd name="T30" fmla="*/ 0 w 114"/>
                <a:gd name="T31" fmla="*/ 2 h 133"/>
                <a:gd name="T32" fmla="*/ 0 w 114"/>
                <a:gd name="T33" fmla="*/ 3 h 133"/>
                <a:gd name="T34" fmla="*/ 0 w 114"/>
                <a:gd name="T35" fmla="*/ 3 h 133"/>
                <a:gd name="T36" fmla="*/ 0 w 114"/>
                <a:gd name="T37" fmla="*/ 3 h 133"/>
                <a:gd name="T38" fmla="*/ 0 w 114"/>
                <a:gd name="T39" fmla="*/ 3 h 133"/>
                <a:gd name="T40" fmla="*/ 0 w 114"/>
                <a:gd name="T41" fmla="*/ 3 h 133"/>
                <a:gd name="T42" fmla="*/ 1 w 114"/>
                <a:gd name="T43" fmla="*/ 4 h 133"/>
                <a:gd name="T44" fmla="*/ 1 w 114"/>
                <a:gd name="T45" fmla="*/ 4 h 133"/>
                <a:gd name="T46" fmla="*/ 1 w 114"/>
                <a:gd name="T47" fmla="*/ 4 h 133"/>
                <a:gd name="T48" fmla="*/ 1 w 114"/>
                <a:gd name="T49" fmla="*/ 4 h 133"/>
                <a:gd name="T50" fmla="*/ 2 w 114"/>
                <a:gd name="T51" fmla="*/ 4 h 133"/>
                <a:gd name="T52" fmla="*/ 2 w 114"/>
                <a:gd name="T53" fmla="*/ 4 h 133"/>
                <a:gd name="T54" fmla="*/ 2 w 114"/>
                <a:gd name="T55" fmla="*/ 4 h 133"/>
                <a:gd name="T56" fmla="*/ 3 w 114"/>
                <a:gd name="T57" fmla="*/ 4 h 133"/>
                <a:gd name="T58" fmla="*/ 3 w 114"/>
                <a:gd name="T59" fmla="*/ 4 h 133"/>
                <a:gd name="T60" fmla="*/ 3 w 114"/>
                <a:gd name="T61" fmla="*/ 4 h 133"/>
                <a:gd name="T62" fmla="*/ 3 w 114"/>
                <a:gd name="T63" fmla="*/ 3 h 133"/>
                <a:gd name="T64" fmla="*/ 3 w 114"/>
                <a:gd name="T65" fmla="*/ 3 h 133"/>
                <a:gd name="T66" fmla="*/ 3 w 114"/>
                <a:gd name="T67" fmla="*/ 3 h 133"/>
                <a:gd name="T68" fmla="*/ 3 w 114"/>
                <a:gd name="T69" fmla="*/ 3 h 133"/>
                <a:gd name="T70" fmla="*/ 3 w 114"/>
                <a:gd name="T71" fmla="*/ 2 h 133"/>
                <a:gd name="T72" fmla="*/ 3 w 114"/>
                <a:gd name="T73" fmla="*/ 2 h 133"/>
                <a:gd name="T74" fmla="*/ 3 w 114"/>
                <a:gd name="T75" fmla="*/ 2 h 133"/>
                <a:gd name="T76" fmla="*/ 3 w 114"/>
                <a:gd name="T77" fmla="*/ 2 h 133"/>
                <a:gd name="T78" fmla="*/ 3 w 114"/>
                <a:gd name="T79" fmla="*/ 2 h 133"/>
                <a:gd name="T80" fmla="*/ 3 w 114"/>
                <a:gd name="T81" fmla="*/ 2 h 133"/>
                <a:gd name="T82" fmla="*/ 3 w 114"/>
                <a:gd name="T83" fmla="*/ 2 h 133"/>
                <a:gd name="T84" fmla="*/ 3 w 114"/>
                <a:gd name="T85" fmla="*/ 2 h 133"/>
                <a:gd name="T86" fmla="*/ 3 w 114"/>
                <a:gd name="T87" fmla="*/ 0 h 133"/>
                <a:gd name="T88" fmla="*/ 1 w 114"/>
                <a:gd name="T89" fmla="*/ 0 h 133"/>
                <a:gd name="T90" fmla="*/ 1 w 114"/>
                <a:gd name="T91" fmla="*/ 0 h 133"/>
                <a:gd name="T92" fmla="*/ 1 w 114"/>
                <a:gd name="T93" fmla="*/ 0 h 1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4"/>
                <a:gd name="T142" fmla="*/ 0 h 133"/>
                <a:gd name="T143" fmla="*/ 114 w 114"/>
                <a:gd name="T144" fmla="*/ 133 h 13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4" h="133">
                  <a:moveTo>
                    <a:pt x="21" y="2"/>
                  </a:moveTo>
                  <a:lnTo>
                    <a:pt x="17" y="5"/>
                  </a:lnTo>
                  <a:lnTo>
                    <a:pt x="14" y="11"/>
                  </a:lnTo>
                  <a:lnTo>
                    <a:pt x="12" y="15"/>
                  </a:lnTo>
                  <a:lnTo>
                    <a:pt x="12" y="24"/>
                  </a:lnTo>
                  <a:lnTo>
                    <a:pt x="14" y="30"/>
                  </a:lnTo>
                  <a:lnTo>
                    <a:pt x="19" y="40"/>
                  </a:lnTo>
                  <a:lnTo>
                    <a:pt x="21" y="49"/>
                  </a:lnTo>
                  <a:lnTo>
                    <a:pt x="21" y="55"/>
                  </a:lnTo>
                  <a:lnTo>
                    <a:pt x="16" y="61"/>
                  </a:lnTo>
                  <a:lnTo>
                    <a:pt x="12" y="68"/>
                  </a:lnTo>
                  <a:lnTo>
                    <a:pt x="6" y="70"/>
                  </a:lnTo>
                  <a:lnTo>
                    <a:pt x="2" y="76"/>
                  </a:lnTo>
                  <a:lnTo>
                    <a:pt x="0" y="80"/>
                  </a:lnTo>
                  <a:lnTo>
                    <a:pt x="0" y="83"/>
                  </a:lnTo>
                  <a:lnTo>
                    <a:pt x="2" y="89"/>
                  </a:lnTo>
                  <a:lnTo>
                    <a:pt x="4" y="95"/>
                  </a:lnTo>
                  <a:lnTo>
                    <a:pt x="6" y="100"/>
                  </a:lnTo>
                  <a:lnTo>
                    <a:pt x="6" y="108"/>
                  </a:lnTo>
                  <a:lnTo>
                    <a:pt x="8" y="114"/>
                  </a:lnTo>
                  <a:lnTo>
                    <a:pt x="12" y="121"/>
                  </a:lnTo>
                  <a:lnTo>
                    <a:pt x="17" y="125"/>
                  </a:lnTo>
                  <a:lnTo>
                    <a:pt x="27" y="131"/>
                  </a:lnTo>
                  <a:lnTo>
                    <a:pt x="35" y="131"/>
                  </a:lnTo>
                  <a:lnTo>
                    <a:pt x="44" y="133"/>
                  </a:lnTo>
                  <a:lnTo>
                    <a:pt x="52" y="133"/>
                  </a:lnTo>
                  <a:lnTo>
                    <a:pt x="61" y="133"/>
                  </a:lnTo>
                  <a:lnTo>
                    <a:pt x="69" y="131"/>
                  </a:lnTo>
                  <a:lnTo>
                    <a:pt x="76" y="131"/>
                  </a:lnTo>
                  <a:lnTo>
                    <a:pt x="82" y="127"/>
                  </a:lnTo>
                  <a:lnTo>
                    <a:pt x="90" y="123"/>
                  </a:lnTo>
                  <a:lnTo>
                    <a:pt x="95" y="116"/>
                  </a:lnTo>
                  <a:lnTo>
                    <a:pt x="101" y="106"/>
                  </a:lnTo>
                  <a:lnTo>
                    <a:pt x="101" y="99"/>
                  </a:lnTo>
                  <a:lnTo>
                    <a:pt x="103" y="93"/>
                  </a:lnTo>
                  <a:lnTo>
                    <a:pt x="107" y="87"/>
                  </a:lnTo>
                  <a:lnTo>
                    <a:pt x="109" y="81"/>
                  </a:lnTo>
                  <a:lnTo>
                    <a:pt x="109" y="74"/>
                  </a:lnTo>
                  <a:lnTo>
                    <a:pt x="111" y="68"/>
                  </a:lnTo>
                  <a:lnTo>
                    <a:pt x="111" y="62"/>
                  </a:lnTo>
                  <a:lnTo>
                    <a:pt x="113" y="59"/>
                  </a:lnTo>
                  <a:lnTo>
                    <a:pt x="114" y="51"/>
                  </a:lnTo>
                  <a:lnTo>
                    <a:pt x="114" y="49"/>
                  </a:lnTo>
                  <a:lnTo>
                    <a:pt x="82" y="0"/>
                  </a:lnTo>
                  <a:lnTo>
                    <a:pt x="31" y="2"/>
                  </a:lnTo>
                  <a:lnTo>
                    <a:pt x="21" y="2"/>
                  </a:lnTo>
                  <a:close/>
                </a:path>
              </a:pathLst>
            </a:custGeom>
            <a:solidFill>
              <a:srgbClr val="5C5C73"/>
            </a:solidFill>
            <a:ln w="9525">
              <a:noFill/>
              <a:round/>
              <a:headEnd/>
              <a:tailEnd/>
            </a:ln>
          </p:spPr>
          <p:txBody>
            <a:bodyPr/>
            <a:lstStyle/>
            <a:p>
              <a:endParaRPr lang="da-DK"/>
            </a:p>
          </p:txBody>
        </p:sp>
        <p:sp>
          <p:nvSpPr>
            <p:cNvPr id="136225" name="Freeform 176"/>
            <p:cNvSpPr>
              <a:spLocks/>
            </p:cNvSpPr>
            <p:nvPr/>
          </p:nvSpPr>
          <p:spPr bwMode="auto">
            <a:xfrm>
              <a:off x="2399" y="2865"/>
              <a:ext cx="24" cy="26"/>
            </a:xfrm>
            <a:custGeom>
              <a:avLst/>
              <a:gdLst>
                <a:gd name="T0" fmla="*/ 0 w 74"/>
                <a:gd name="T1" fmla="*/ 2 h 83"/>
                <a:gd name="T2" fmla="*/ 1 w 74"/>
                <a:gd name="T3" fmla="*/ 3 h 83"/>
                <a:gd name="T4" fmla="*/ 2 w 74"/>
                <a:gd name="T5" fmla="*/ 3 h 83"/>
                <a:gd name="T6" fmla="*/ 2 w 74"/>
                <a:gd name="T7" fmla="*/ 2 h 83"/>
                <a:gd name="T8" fmla="*/ 2 w 74"/>
                <a:gd name="T9" fmla="*/ 2 h 83"/>
                <a:gd name="T10" fmla="*/ 2 w 74"/>
                <a:gd name="T11" fmla="*/ 2 h 83"/>
                <a:gd name="T12" fmla="*/ 3 w 74"/>
                <a:gd name="T13" fmla="*/ 2 h 83"/>
                <a:gd name="T14" fmla="*/ 3 w 74"/>
                <a:gd name="T15" fmla="*/ 1 h 83"/>
                <a:gd name="T16" fmla="*/ 3 w 74"/>
                <a:gd name="T17" fmla="*/ 1 h 83"/>
                <a:gd name="T18" fmla="*/ 3 w 74"/>
                <a:gd name="T19" fmla="*/ 1 h 83"/>
                <a:gd name="T20" fmla="*/ 3 w 74"/>
                <a:gd name="T21" fmla="*/ 1 h 83"/>
                <a:gd name="T22" fmla="*/ 2 w 74"/>
                <a:gd name="T23" fmla="*/ 1 h 83"/>
                <a:gd name="T24" fmla="*/ 2 w 74"/>
                <a:gd name="T25" fmla="*/ 0 h 83"/>
                <a:gd name="T26" fmla="*/ 2 w 74"/>
                <a:gd name="T27" fmla="*/ 0 h 83"/>
                <a:gd name="T28" fmla="*/ 2 w 74"/>
                <a:gd name="T29" fmla="*/ 0 h 83"/>
                <a:gd name="T30" fmla="*/ 2 w 74"/>
                <a:gd name="T31" fmla="*/ 0 h 83"/>
                <a:gd name="T32" fmla="*/ 1 w 74"/>
                <a:gd name="T33" fmla="*/ 0 h 83"/>
                <a:gd name="T34" fmla="*/ 1 w 74"/>
                <a:gd name="T35" fmla="*/ 0 h 83"/>
                <a:gd name="T36" fmla="*/ 1 w 74"/>
                <a:gd name="T37" fmla="*/ 0 h 83"/>
                <a:gd name="T38" fmla="*/ 0 w 74"/>
                <a:gd name="T39" fmla="*/ 1 h 83"/>
                <a:gd name="T40" fmla="*/ 0 w 74"/>
                <a:gd name="T41" fmla="*/ 2 h 83"/>
                <a:gd name="T42" fmla="*/ 0 w 74"/>
                <a:gd name="T43" fmla="*/ 2 h 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83"/>
                <a:gd name="T68" fmla="*/ 74 w 74"/>
                <a:gd name="T69" fmla="*/ 83 h 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83">
                  <a:moveTo>
                    <a:pt x="0" y="74"/>
                  </a:moveTo>
                  <a:lnTo>
                    <a:pt x="40" y="83"/>
                  </a:lnTo>
                  <a:lnTo>
                    <a:pt x="69" y="78"/>
                  </a:lnTo>
                  <a:lnTo>
                    <a:pt x="69" y="74"/>
                  </a:lnTo>
                  <a:lnTo>
                    <a:pt x="70" y="68"/>
                  </a:lnTo>
                  <a:lnTo>
                    <a:pt x="72" y="57"/>
                  </a:lnTo>
                  <a:lnTo>
                    <a:pt x="74" y="47"/>
                  </a:lnTo>
                  <a:lnTo>
                    <a:pt x="74" y="42"/>
                  </a:lnTo>
                  <a:lnTo>
                    <a:pt x="74" y="36"/>
                  </a:lnTo>
                  <a:lnTo>
                    <a:pt x="74" y="28"/>
                  </a:lnTo>
                  <a:lnTo>
                    <a:pt x="74" y="25"/>
                  </a:lnTo>
                  <a:lnTo>
                    <a:pt x="70" y="15"/>
                  </a:lnTo>
                  <a:lnTo>
                    <a:pt x="67" y="9"/>
                  </a:lnTo>
                  <a:lnTo>
                    <a:pt x="59" y="6"/>
                  </a:lnTo>
                  <a:lnTo>
                    <a:pt x="51" y="2"/>
                  </a:lnTo>
                  <a:lnTo>
                    <a:pt x="46" y="0"/>
                  </a:lnTo>
                  <a:lnTo>
                    <a:pt x="40" y="0"/>
                  </a:lnTo>
                  <a:lnTo>
                    <a:pt x="31" y="0"/>
                  </a:lnTo>
                  <a:lnTo>
                    <a:pt x="27" y="0"/>
                  </a:lnTo>
                  <a:lnTo>
                    <a:pt x="12" y="21"/>
                  </a:lnTo>
                  <a:lnTo>
                    <a:pt x="0" y="74"/>
                  </a:lnTo>
                  <a:close/>
                </a:path>
              </a:pathLst>
            </a:custGeom>
            <a:solidFill>
              <a:srgbClr val="C7695C"/>
            </a:solidFill>
            <a:ln w="9525">
              <a:noFill/>
              <a:round/>
              <a:headEnd/>
              <a:tailEnd/>
            </a:ln>
          </p:spPr>
          <p:txBody>
            <a:bodyPr/>
            <a:lstStyle/>
            <a:p>
              <a:endParaRPr lang="da-DK"/>
            </a:p>
          </p:txBody>
        </p:sp>
        <p:sp>
          <p:nvSpPr>
            <p:cNvPr id="136226" name="Freeform 177"/>
            <p:cNvSpPr>
              <a:spLocks/>
            </p:cNvSpPr>
            <p:nvPr/>
          </p:nvSpPr>
          <p:spPr bwMode="auto">
            <a:xfrm>
              <a:off x="2052" y="2732"/>
              <a:ext cx="46" cy="164"/>
            </a:xfrm>
            <a:custGeom>
              <a:avLst/>
              <a:gdLst>
                <a:gd name="T0" fmla="*/ 1 w 145"/>
                <a:gd name="T1" fmla="*/ 16 h 525"/>
                <a:gd name="T2" fmla="*/ 0 w 145"/>
                <a:gd name="T3" fmla="*/ 2 h 525"/>
                <a:gd name="T4" fmla="*/ 1 w 145"/>
                <a:gd name="T5" fmla="*/ 1 h 525"/>
                <a:gd name="T6" fmla="*/ 4 w 145"/>
                <a:gd name="T7" fmla="*/ 0 h 525"/>
                <a:gd name="T8" fmla="*/ 4 w 145"/>
                <a:gd name="T9" fmla="*/ 1 h 525"/>
                <a:gd name="T10" fmla="*/ 5 w 145"/>
                <a:gd name="T11" fmla="*/ 14 h 525"/>
                <a:gd name="T12" fmla="*/ 1 w 145"/>
                <a:gd name="T13" fmla="*/ 16 h 525"/>
                <a:gd name="T14" fmla="*/ 1 w 145"/>
                <a:gd name="T15" fmla="*/ 16 h 525"/>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525"/>
                <a:gd name="T26" fmla="*/ 145 w 145"/>
                <a:gd name="T27" fmla="*/ 525 h 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525">
                  <a:moveTo>
                    <a:pt x="29" y="525"/>
                  </a:moveTo>
                  <a:lnTo>
                    <a:pt x="0" y="51"/>
                  </a:lnTo>
                  <a:lnTo>
                    <a:pt x="42" y="17"/>
                  </a:lnTo>
                  <a:lnTo>
                    <a:pt x="128" y="0"/>
                  </a:lnTo>
                  <a:lnTo>
                    <a:pt x="137" y="40"/>
                  </a:lnTo>
                  <a:lnTo>
                    <a:pt x="145" y="464"/>
                  </a:lnTo>
                  <a:lnTo>
                    <a:pt x="29" y="525"/>
                  </a:lnTo>
                  <a:close/>
                </a:path>
              </a:pathLst>
            </a:custGeom>
            <a:solidFill>
              <a:srgbClr val="D1BDBD"/>
            </a:solidFill>
            <a:ln w="9525">
              <a:noFill/>
              <a:round/>
              <a:headEnd/>
              <a:tailEnd/>
            </a:ln>
          </p:spPr>
          <p:txBody>
            <a:bodyPr/>
            <a:lstStyle/>
            <a:p>
              <a:endParaRPr lang="da-DK"/>
            </a:p>
          </p:txBody>
        </p:sp>
        <p:sp>
          <p:nvSpPr>
            <p:cNvPr id="136227" name="Freeform 178"/>
            <p:cNvSpPr>
              <a:spLocks/>
            </p:cNvSpPr>
            <p:nvPr/>
          </p:nvSpPr>
          <p:spPr bwMode="auto">
            <a:xfrm>
              <a:off x="1792" y="2734"/>
              <a:ext cx="164" cy="169"/>
            </a:xfrm>
            <a:custGeom>
              <a:avLst/>
              <a:gdLst>
                <a:gd name="T0" fmla="*/ 0 w 519"/>
                <a:gd name="T1" fmla="*/ 10 h 538"/>
                <a:gd name="T2" fmla="*/ 1 w 519"/>
                <a:gd name="T3" fmla="*/ 17 h 538"/>
                <a:gd name="T4" fmla="*/ 16 w 519"/>
                <a:gd name="T5" fmla="*/ 9 h 538"/>
                <a:gd name="T6" fmla="*/ 16 w 519"/>
                <a:gd name="T7" fmla="*/ 0 h 538"/>
                <a:gd name="T8" fmla="*/ 8 w 519"/>
                <a:gd name="T9" fmla="*/ 4 h 538"/>
                <a:gd name="T10" fmla="*/ 0 w 519"/>
                <a:gd name="T11" fmla="*/ 10 h 538"/>
                <a:gd name="T12" fmla="*/ 0 w 519"/>
                <a:gd name="T13" fmla="*/ 10 h 538"/>
                <a:gd name="T14" fmla="*/ 0 60000 65536"/>
                <a:gd name="T15" fmla="*/ 0 60000 65536"/>
                <a:gd name="T16" fmla="*/ 0 60000 65536"/>
                <a:gd name="T17" fmla="*/ 0 60000 65536"/>
                <a:gd name="T18" fmla="*/ 0 60000 65536"/>
                <a:gd name="T19" fmla="*/ 0 60000 65536"/>
                <a:gd name="T20" fmla="*/ 0 60000 65536"/>
                <a:gd name="T21" fmla="*/ 0 w 519"/>
                <a:gd name="T22" fmla="*/ 0 h 538"/>
                <a:gd name="T23" fmla="*/ 519 w 519"/>
                <a:gd name="T24" fmla="*/ 538 h 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 h="538">
                  <a:moveTo>
                    <a:pt x="0" y="332"/>
                  </a:moveTo>
                  <a:lnTo>
                    <a:pt x="32" y="538"/>
                  </a:lnTo>
                  <a:lnTo>
                    <a:pt x="519" y="296"/>
                  </a:lnTo>
                  <a:lnTo>
                    <a:pt x="496" y="0"/>
                  </a:lnTo>
                  <a:lnTo>
                    <a:pt x="238" y="140"/>
                  </a:lnTo>
                  <a:lnTo>
                    <a:pt x="0" y="332"/>
                  </a:lnTo>
                  <a:close/>
                </a:path>
              </a:pathLst>
            </a:custGeom>
            <a:solidFill>
              <a:srgbClr val="FFFFFF"/>
            </a:solidFill>
            <a:ln w="9525">
              <a:noFill/>
              <a:round/>
              <a:headEnd/>
              <a:tailEnd/>
            </a:ln>
          </p:spPr>
          <p:txBody>
            <a:bodyPr/>
            <a:lstStyle/>
            <a:p>
              <a:endParaRPr lang="da-DK"/>
            </a:p>
          </p:txBody>
        </p:sp>
        <p:sp>
          <p:nvSpPr>
            <p:cNvPr id="136228" name="Freeform 179"/>
            <p:cNvSpPr>
              <a:spLocks/>
            </p:cNvSpPr>
            <p:nvPr/>
          </p:nvSpPr>
          <p:spPr bwMode="auto">
            <a:xfrm>
              <a:off x="2388" y="2888"/>
              <a:ext cx="121" cy="213"/>
            </a:xfrm>
            <a:custGeom>
              <a:avLst/>
              <a:gdLst>
                <a:gd name="T0" fmla="*/ 0 w 384"/>
                <a:gd name="T1" fmla="*/ 17 h 679"/>
                <a:gd name="T2" fmla="*/ 6 w 384"/>
                <a:gd name="T3" fmla="*/ 16 h 679"/>
                <a:gd name="T4" fmla="*/ 7 w 384"/>
                <a:gd name="T5" fmla="*/ 14 h 679"/>
                <a:gd name="T6" fmla="*/ 7 w 384"/>
                <a:gd name="T7" fmla="*/ 10 h 679"/>
                <a:gd name="T8" fmla="*/ 3 w 384"/>
                <a:gd name="T9" fmla="*/ 9 h 679"/>
                <a:gd name="T10" fmla="*/ 3 w 384"/>
                <a:gd name="T11" fmla="*/ 9 h 679"/>
                <a:gd name="T12" fmla="*/ 3 w 384"/>
                <a:gd name="T13" fmla="*/ 9 h 679"/>
                <a:gd name="T14" fmla="*/ 3 w 384"/>
                <a:gd name="T15" fmla="*/ 9 h 679"/>
                <a:gd name="T16" fmla="*/ 3 w 384"/>
                <a:gd name="T17" fmla="*/ 9 h 679"/>
                <a:gd name="T18" fmla="*/ 2 w 384"/>
                <a:gd name="T19" fmla="*/ 8 h 679"/>
                <a:gd name="T20" fmla="*/ 2 w 384"/>
                <a:gd name="T21" fmla="*/ 8 h 679"/>
                <a:gd name="T22" fmla="*/ 2 w 384"/>
                <a:gd name="T23" fmla="*/ 8 h 679"/>
                <a:gd name="T24" fmla="*/ 2 w 384"/>
                <a:gd name="T25" fmla="*/ 8 h 679"/>
                <a:gd name="T26" fmla="*/ 1 w 384"/>
                <a:gd name="T27" fmla="*/ 7 h 679"/>
                <a:gd name="T28" fmla="*/ 1 w 384"/>
                <a:gd name="T29" fmla="*/ 7 h 679"/>
                <a:gd name="T30" fmla="*/ 1 w 384"/>
                <a:gd name="T31" fmla="*/ 6 h 679"/>
                <a:gd name="T32" fmla="*/ 1 w 384"/>
                <a:gd name="T33" fmla="*/ 5 h 679"/>
                <a:gd name="T34" fmla="*/ 1 w 384"/>
                <a:gd name="T35" fmla="*/ 4 h 679"/>
                <a:gd name="T36" fmla="*/ 1 w 384"/>
                <a:gd name="T37" fmla="*/ 3 h 679"/>
                <a:gd name="T38" fmla="*/ 1 w 384"/>
                <a:gd name="T39" fmla="*/ 0 h 679"/>
                <a:gd name="T40" fmla="*/ 3 w 384"/>
                <a:gd name="T41" fmla="*/ 0 h 679"/>
                <a:gd name="T42" fmla="*/ 3 w 384"/>
                <a:gd name="T43" fmla="*/ 0 h 679"/>
                <a:gd name="T44" fmla="*/ 3 w 384"/>
                <a:gd name="T45" fmla="*/ 0 h 679"/>
                <a:gd name="T46" fmla="*/ 3 w 384"/>
                <a:gd name="T47" fmla="*/ 1 h 679"/>
                <a:gd name="T48" fmla="*/ 3 w 384"/>
                <a:gd name="T49" fmla="*/ 1 h 679"/>
                <a:gd name="T50" fmla="*/ 3 w 384"/>
                <a:gd name="T51" fmla="*/ 1 h 679"/>
                <a:gd name="T52" fmla="*/ 3 w 384"/>
                <a:gd name="T53" fmla="*/ 2 h 679"/>
                <a:gd name="T54" fmla="*/ 3 w 384"/>
                <a:gd name="T55" fmla="*/ 2 h 679"/>
                <a:gd name="T56" fmla="*/ 3 w 384"/>
                <a:gd name="T57" fmla="*/ 3 h 679"/>
                <a:gd name="T58" fmla="*/ 3 w 384"/>
                <a:gd name="T59" fmla="*/ 3 h 679"/>
                <a:gd name="T60" fmla="*/ 3 w 384"/>
                <a:gd name="T61" fmla="*/ 4 h 679"/>
                <a:gd name="T62" fmla="*/ 4 w 384"/>
                <a:gd name="T63" fmla="*/ 4 h 679"/>
                <a:gd name="T64" fmla="*/ 4 w 384"/>
                <a:gd name="T65" fmla="*/ 5 h 679"/>
                <a:gd name="T66" fmla="*/ 4 w 384"/>
                <a:gd name="T67" fmla="*/ 5 h 679"/>
                <a:gd name="T68" fmla="*/ 4 w 384"/>
                <a:gd name="T69" fmla="*/ 6 h 679"/>
                <a:gd name="T70" fmla="*/ 4 w 384"/>
                <a:gd name="T71" fmla="*/ 6 h 679"/>
                <a:gd name="T72" fmla="*/ 4 w 384"/>
                <a:gd name="T73" fmla="*/ 6 h 679"/>
                <a:gd name="T74" fmla="*/ 4 w 384"/>
                <a:gd name="T75" fmla="*/ 6 h 679"/>
                <a:gd name="T76" fmla="*/ 5 w 384"/>
                <a:gd name="T77" fmla="*/ 6 h 679"/>
                <a:gd name="T78" fmla="*/ 5 w 384"/>
                <a:gd name="T79" fmla="*/ 6 h 679"/>
                <a:gd name="T80" fmla="*/ 5 w 384"/>
                <a:gd name="T81" fmla="*/ 6 h 679"/>
                <a:gd name="T82" fmla="*/ 5 w 384"/>
                <a:gd name="T83" fmla="*/ 6 h 679"/>
                <a:gd name="T84" fmla="*/ 6 w 384"/>
                <a:gd name="T85" fmla="*/ 6 h 679"/>
                <a:gd name="T86" fmla="*/ 6 w 384"/>
                <a:gd name="T87" fmla="*/ 6 h 679"/>
                <a:gd name="T88" fmla="*/ 6 w 384"/>
                <a:gd name="T89" fmla="*/ 6 h 679"/>
                <a:gd name="T90" fmla="*/ 6 w 384"/>
                <a:gd name="T91" fmla="*/ 6 h 679"/>
                <a:gd name="T92" fmla="*/ 7 w 384"/>
                <a:gd name="T93" fmla="*/ 6 h 679"/>
                <a:gd name="T94" fmla="*/ 7 w 384"/>
                <a:gd name="T95" fmla="*/ 6 h 679"/>
                <a:gd name="T96" fmla="*/ 7 w 384"/>
                <a:gd name="T97" fmla="*/ 6 h 679"/>
                <a:gd name="T98" fmla="*/ 7 w 384"/>
                <a:gd name="T99" fmla="*/ 6 h 679"/>
                <a:gd name="T100" fmla="*/ 8 w 384"/>
                <a:gd name="T101" fmla="*/ 6 h 679"/>
                <a:gd name="T102" fmla="*/ 8 w 384"/>
                <a:gd name="T103" fmla="*/ 6 h 679"/>
                <a:gd name="T104" fmla="*/ 11 w 384"/>
                <a:gd name="T105" fmla="*/ 5 h 679"/>
                <a:gd name="T106" fmla="*/ 12 w 384"/>
                <a:gd name="T107" fmla="*/ 8 h 679"/>
                <a:gd name="T108" fmla="*/ 12 w 384"/>
                <a:gd name="T109" fmla="*/ 11 h 679"/>
                <a:gd name="T110" fmla="*/ 12 w 384"/>
                <a:gd name="T111" fmla="*/ 13 h 679"/>
                <a:gd name="T112" fmla="*/ 6 w 384"/>
                <a:gd name="T113" fmla="*/ 20 h 679"/>
                <a:gd name="T114" fmla="*/ 1 w 384"/>
                <a:gd name="T115" fmla="*/ 21 h 679"/>
                <a:gd name="T116" fmla="*/ 0 w 384"/>
                <a:gd name="T117" fmla="*/ 17 h 679"/>
                <a:gd name="T118" fmla="*/ 0 w 384"/>
                <a:gd name="T119" fmla="*/ 17 h 6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4"/>
                <a:gd name="T181" fmla="*/ 0 h 679"/>
                <a:gd name="T182" fmla="*/ 384 w 384"/>
                <a:gd name="T183" fmla="*/ 679 h 6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4" h="679">
                  <a:moveTo>
                    <a:pt x="0" y="559"/>
                  </a:moveTo>
                  <a:lnTo>
                    <a:pt x="177" y="528"/>
                  </a:lnTo>
                  <a:lnTo>
                    <a:pt x="215" y="443"/>
                  </a:lnTo>
                  <a:lnTo>
                    <a:pt x="211" y="325"/>
                  </a:lnTo>
                  <a:lnTo>
                    <a:pt x="105" y="298"/>
                  </a:lnTo>
                  <a:lnTo>
                    <a:pt x="101" y="297"/>
                  </a:lnTo>
                  <a:lnTo>
                    <a:pt x="91" y="295"/>
                  </a:lnTo>
                  <a:lnTo>
                    <a:pt x="86" y="289"/>
                  </a:lnTo>
                  <a:lnTo>
                    <a:pt x="78" y="285"/>
                  </a:lnTo>
                  <a:lnTo>
                    <a:pt x="70" y="278"/>
                  </a:lnTo>
                  <a:lnTo>
                    <a:pt x="65" y="272"/>
                  </a:lnTo>
                  <a:lnTo>
                    <a:pt x="57" y="260"/>
                  </a:lnTo>
                  <a:lnTo>
                    <a:pt x="50" y="247"/>
                  </a:lnTo>
                  <a:lnTo>
                    <a:pt x="44" y="232"/>
                  </a:lnTo>
                  <a:lnTo>
                    <a:pt x="40" y="215"/>
                  </a:lnTo>
                  <a:lnTo>
                    <a:pt x="36" y="194"/>
                  </a:lnTo>
                  <a:lnTo>
                    <a:pt x="34" y="169"/>
                  </a:lnTo>
                  <a:lnTo>
                    <a:pt x="32" y="141"/>
                  </a:lnTo>
                  <a:lnTo>
                    <a:pt x="36" y="112"/>
                  </a:lnTo>
                  <a:lnTo>
                    <a:pt x="38" y="0"/>
                  </a:lnTo>
                  <a:lnTo>
                    <a:pt x="110" y="4"/>
                  </a:lnTo>
                  <a:lnTo>
                    <a:pt x="108" y="6"/>
                  </a:lnTo>
                  <a:lnTo>
                    <a:pt x="108" y="11"/>
                  </a:lnTo>
                  <a:lnTo>
                    <a:pt x="108" y="19"/>
                  </a:lnTo>
                  <a:lnTo>
                    <a:pt x="108" y="30"/>
                  </a:lnTo>
                  <a:lnTo>
                    <a:pt x="108" y="44"/>
                  </a:lnTo>
                  <a:lnTo>
                    <a:pt x="110" y="57"/>
                  </a:lnTo>
                  <a:lnTo>
                    <a:pt x="110" y="74"/>
                  </a:lnTo>
                  <a:lnTo>
                    <a:pt x="112" y="91"/>
                  </a:lnTo>
                  <a:lnTo>
                    <a:pt x="112" y="106"/>
                  </a:lnTo>
                  <a:lnTo>
                    <a:pt x="114" y="124"/>
                  </a:lnTo>
                  <a:lnTo>
                    <a:pt x="118" y="139"/>
                  </a:lnTo>
                  <a:lnTo>
                    <a:pt x="120" y="154"/>
                  </a:lnTo>
                  <a:lnTo>
                    <a:pt x="124" y="167"/>
                  </a:lnTo>
                  <a:lnTo>
                    <a:pt x="128" y="179"/>
                  </a:lnTo>
                  <a:lnTo>
                    <a:pt x="131" y="188"/>
                  </a:lnTo>
                  <a:lnTo>
                    <a:pt x="139" y="196"/>
                  </a:lnTo>
                  <a:lnTo>
                    <a:pt x="145" y="198"/>
                  </a:lnTo>
                  <a:lnTo>
                    <a:pt x="150" y="200"/>
                  </a:lnTo>
                  <a:lnTo>
                    <a:pt x="158" y="201"/>
                  </a:lnTo>
                  <a:lnTo>
                    <a:pt x="167" y="203"/>
                  </a:lnTo>
                  <a:lnTo>
                    <a:pt x="175" y="203"/>
                  </a:lnTo>
                  <a:lnTo>
                    <a:pt x="185" y="203"/>
                  </a:lnTo>
                  <a:lnTo>
                    <a:pt x="192" y="203"/>
                  </a:lnTo>
                  <a:lnTo>
                    <a:pt x="202" y="203"/>
                  </a:lnTo>
                  <a:lnTo>
                    <a:pt x="207" y="201"/>
                  </a:lnTo>
                  <a:lnTo>
                    <a:pt x="215" y="201"/>
                  </a:lnTo>
                  <a:lnTo>
                    <a:pt x="221" y="200"/>
                  </a:lnTo>
                  <a:lnTo>
                    <a:pt x="228" y="200"/>
                  </a:lnTo>
                  <a:lnTo>
                    <a:pt x="236" y="198"/>
                  </a:lnTo>
                  <a:lnTo>
                    <a:pt x="240" y="198"/>
                  </a:lnTo>
                  <a:lnTo>
                    <a:pt x="253" y="184"/>
                  </a:lnTo>
                  <a:lnTo>
                    <a:pt x="346" y="167"/>
                  </a:lnTo>
                  <a:lnTo>
                    <a:pt x="384" y="239"/>
                  </a:lnTo>
                  <a:lnTo>
                    <a:pt x="380" y="355"/>
                  </a:lnTo>
                  <a:lnTo>
                    <a:pt x="373" y="412"/>
                  </a:lnTo>
                  <a:lnTo>
                    <a:pt x="190" y="661"/>
                  </a:lnTo>
                  <a:lnTo>
                    <a:pt x="21" y="679"/>
                  </a:lnTo>
                  <a:lnTo>
                    <a:pt x="0" y="559"/>
                  </a:lnTo>
                  <a:close/>
                </a:path>
              </a:pathLst>
            </a:custGeom>
            <a:solidFill>
              <a:schemeClr val="tx1"/>
            </a:solidFill>
            <a:ln w="9525">
              <a:noFill/>
              <a:round/>
              <a:headEnd/>
              <a:tailEnd/>
            </a:ln>
          </p:spPr>
          <p:txBody>
            <a:bodyPr/>
            <a:lstStyle/>
            <a:p>
              <a:endParaRPr lang="da-DK"/>
            </a:p>
          </p:txBody>
        </p:sp>
        <p:sp>
          <p:nvSpPr>
            <p:cNvPr id="136229" name="Freeform 180"/>
            <p:cNvSpPr>
              <a:spLocks/>
            </p:cNvSpPr>
            <p:nvPr/>
          </p:nvSpPr>
          <p:spPr bwMode="auto">
            <a:xfrm>
              <a:off x="1847" y="2908"/>
              <a:ext cx="624" cy="602"/>
            </a:xfrm>
            <a:custGeom>
              <a:avLst/>
              <a:gdLst>
                <a:gd name="T0" fmla="*/ 1 w 1965"/>
                <a:gd name="T1" fmla="*/ 47 h 1922"/>
                <a:gd name="T2" fmla="*/ 10 w 1965"/>
                <a:gd name="T3" fmla="*/ 38 h 1922"/>
                <a:gd name="T4" fmla="*/ 10 w 1965"/>
                <a:gd name="T5" fmla="*/ 38 h 1922"/>
                <a:gd name="T6" fmla="*/ 10 w 1965"/>
                <a:gd name="T7" fmla="*/ 37 h 1922"/>
                <a:gd name="T8" fmla="*/ 10 w 1965"/>
                <a:gd name="T9" fmla="*/ 37 h 1922"/>
                <a:gd name="T10" fmla="*/ 11 w 1965"/>
                <a:gd name="T11" fmla="*/ 36 h 1922"/>
                <a:gd name="T12" fmla="*/ 11 w 1965"/>
                <a:gd name="T13" fmla="*/ 35 h 1922"/>
                <a:gd name="T14" fmla="*/ 12 w 1965"/>
                <a:gd name="T15" fmla="*/ 35 h 1922"/>
                <a:gd name="T16" fmla="*/ 13 w 1965"/>
                <a:gd name="T17" fmla="*/ 34 h 1922"/>
                <a:gd name="T18" fmla="*/ 14 w 1965"/>
                <a:gd name="T19" fmla="*/ 33 h 1922"/>
                <a:gd name="T20" fmla="*/ 15 w 1965"/>
                <a:gd name="T21" fmla="*/ 32 h 1922"/>
                <a:gd name="T22" fmla="*/ 16 w 1965"/>
                <a:gd name="T23" fmla="*/ 31 h 1922"/>
                <a:gd name="T24" fmla="*/ 17 w 1965"/>
                <a:gd name="T25" fmla="*/ 29 h 1922"/>
                <a:gd name="T26" fmla="*/ 18 w 1965"/>
                <a:gd name="T27" fmla="*/ 29 h 1922"/>
                <a:gd name="T28" fmla="*/ 19 w 1965"/>
                <a:gd name="T29" fmla="*/ 27 h 1922"/>
                <a:gd name="T30" fmla="*/ 20 w 1965"/>
                <a:gd name="T31" fmla="*/ 26 h 1922"/>
                <a:gd name="T32" fmla="*/ 21 w 1965"/>
                <a:gd name="T33" fmla="*/ 25 h 1922"/>
                <a:gd name="T34" fmla="*/ 22 w 1965"/>
                <a:gd name="T35" fmla="*/ 24 h 1922"/>
                <a:gd name="T36" fmla="*/ 22 w 1965"/>
                <a:gd name="T37" fmla="*/ 23 h 1922"/>
                <a:gd name="T38" fmla="*/ 23 w 1965"/>
                <a:gd name="T39" fmla="*/ 22 h 1922"/>
                <a:gd name="T40" fmla="*/ 24 w 1965"/>
                <a:gd name="T41" fmla="*/ 21 h 1922"/>
                <a:gd name="T42" fmla="*/ 25 w 1965"/>
                <a:gd name="T43" fmla="*/ 21 h 1922"/>
                <a:gd name="T44" fmla="*/ 25 w 1965"/>
                <a:gd name="T45" fmla="*/ 20 h 1922"/>
                <a:gd name="T46" fmla="*/ 26 w 1965"/>
                <a:gd name="T47" fmla="*/ 19 h 1922"/>
                <a:gd name="T48" fmla="*/ 27 w 1965"/>
                <a:gd name="T49" fmla="*/ 18 h 1922"/>
                <a:gd name="T50" fmla="*/ 28 w 1965"/>
                <a:gd name="T51" fmla="*/ 18 h 1922"/>
                <a:gd name="T52" fmla="*/ 28 w 1965"/>
                <a:gd name="T53" fmla="*/ 17 h 1922"/>
                <a:gd name="T54" fmla="*/ 29 w 1965"/>
                <a:gd name="T55" fmla="*/ 16 h 1922"/>
                <a:gd name="T56" fmla="*/ 29 w 1965"/>
                <a:gd name="T57" fmla="*/ 16 h 1922"/>
                <a:gd name="T58" fmla="*/ 30 w 1965"/>
                <a:gd name="T59" fmla="*/ 15 h 1922"/>
                <a:gd name="T60" fmla="*/ 30 w 1965"/>
                <a:gd name="T61" fmla="*/ 15 h 1922"/>
                <a:gd name="T62" fmla="*/ 30 w 1965"/>
                <a:gd name="T63" fmla="*/ 15 h 1922"/>
                <a:gd name="T64" fmla="*/ 30 w 1965"/>
                <a:gd name="T65" fmla="*/ 15 h 1922"/>
                <a:gd name="T66" fmla="*/ 30 w 1965"/>
                <a:gd name="T67" fmla="*/ 15 h 1922"/>
                <a:gd name="T68" fmla="*/ 35 w 1965"/>
                <a:gd name="T69" fmla="*/ 9 h 1922"/>
                <a:gd name="T70" fmla="*/ 42 w 1965"/>
                <a:gd name="T71" fmla="*/ 2 h 1922"/>
                <a:gd name="T72" fmla="*/ 44 w 1965"/>
                <a:gd name="T73" fmla="*/ 0 h 1922"/>
                <a:gd name="T74" fmla="*/ 44 w 1965"/>
                <a:gd name="T75" fmla="*/ 0 h 1922"/>
                <a:gd name="T76" fmla="*/ 53 w 1965"/>
                <a:gd name="T77" fmla="*/ 0 h 1922"/>
                <a:gd name="T78" fmla="*/ 54 w 1965"/>
                <a:gd name="T79" fmla="*/ 12 h 1922"/>
                <a:gd name="T80" fmla="*/ 58 w 1965"/>
                <a:gd name="T81" fmla="*/ 31 h 1922"/>
                <a:gd name="T82" fmla="*/ 59 w 1965"/>
                <a:gd name="T83" fmla="*/ 37 h 1922"/>
                <a:gd name="T84" fmla="*/ 61 w 1965"/>
                <a:gd name="T85" fmla="*/ 43 h 1922"/>
                <a:gd name="T86" fmla="*/ 63 w 1965"/>
                <a:gd name="T87" fmla="*/ 49 h 1922"/>
                <a:gd name="T88" fmla="*/ 55 w 1965"/>
                <a:gd name="T89" fmla="*/ 56 h 1922"/>
                <a:gd name="T90" fmla="*/ 17 w 1965"/>
                <a:gd name="T91" fmla="*/ 59 h 1922"/>
                <a:gd name="T92" fmla="*/ 3 w 1965"/>
                <a:gd name="T93" fmla="*/ 57 h 1922"/>
                <a:gd name="T94" fmla="*/ 0 w 1965"/>
                <a:gd name="T95" fmla="*/ 50 h 1922"/>
                <a:gd name="T96" fmla="*/ 1 w 1965"/>
                <a:gd name="T97" fmla="*/ 47 h 1922"/>
                <a:gd name="T98" fmla="*/ 1 w 1965"/>
                <a:gd name="T99" fmla="*/ 47 h 1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5"/>
                <a:gd name="T151" fmla="*/ 0 h 1922"/>
                <a:gd name="T152" fmla="*/ 1965 w 1965"/>
                <a:gd name="T153" fmla="*/ 1922 h 19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5" h="1922">
                  <a:moveTo>
                    <a:pt x="21" y="1532"/>
                  </a:moveTo>
                  <a:lnTo>
                    <a:pt x="298" y="1226"/>
                  </a:lnTo>
                  <a:lnTo>
                    <a:pt x="300" y="1222"/>
                  </a:lnTo>
                  <a:lnTo>
                    <a:pt x="308" y="1212"/>
                  </a:lnTo>
                  <a:lnTo>
                    <a:pt x="321" y="1199"/>
                  </a:lnTo>
                  <a:lnTo>
                    <a:pt x="338" y="1180"/>
                  </a:lnTo>
                  <a:lnTo>
                    <a:pt x="357" y="1155"/>
                  </a:lnTo>
                  <a:lnTo>
                    <a:pt x="380" y="1129"/>
                  </a:lnTo>
                  <a:lnTo>
                    <a:pt x="405" y="1098"/>
                  </a:lnTo>
                  <a:lnTo>
                    <a:pt x="433" y="1068"/>
                  </a:lnTo>
                  <a:lnTo>
                    <a:pt x="464" y="1032"/>
                  </a:lnTo>
                  <a:lnTo>
                    <a:pt x="492" y="998"/>
                  </a:lnTo>
                  <a:lnTo>
                    <a:pt x="523" y="960"/>
                  </a:lnTo>
                  <a:lnTo>
                    <a:pt x="555" y="924"/>
                  </a:lnTo>
                  <a:lnTo>
                    <a:pt x="585" y="887"/>
                  </a:lnTo>
                  <a:lnTo>
                    <a:pt x="616" y="851"/>
                  </a:lnTo>
                  <a:lnTo>
                    <a:pt x="644" y="817"/>
                  </a:lnTo>
                  <a:lnTo>
                    <a:pt x="671" y="787"/>
                  </a:lnTo>
                  <a:lnTo>
                    <a:pt x="694" y="756"/>
                  </a:lnTo>
                  <a:lnTo>
                    <a:pt x="720" y="728"/>
                  </a:lnTo>
                  <a:lnTo>
                    <a:pt x="745" y="697"/>
                  </a:lnTo>
                  <a:lnTo>
                    <a:pt x="770" y="669"/>
                  </a:lnTo>
                  <a:lnTo>
                    <a:pt x="794" y="642"/>
                  </a:lnTo>
                  <a:lnTo>
                    <a:pt x="817" y="618"/>
                  </a:lnTo>
                  <a:lnTo>
                    <a:pt x="840" y="593"/>
                  </a:lnTo>
                  <a:lnTo>
                    <a:pt x="861" y="572"/>
                  </a:lnTo>
                  <a:lnTo>
                    <a:pt x="880" y="549"/>
                  </a:lnTo>
                  <a:lnTo>
                    <a:pt x="897" y="530"/>
                  </a:lnTo>
                  <a:lnTo>
                    <a:pt x="912" y="515"/>
                  </a:lnTo>
                  <a:lnTo>
                    <a:pt x="927" y="502"/>
                  </a:lnTo>
                  <a:lnTo>
                    <a:pt x="937" y="490"/>
                  </a:lnTo>
                  <a:lnTo>
                    <a:pt x="945" y="483"/>
                  </a:lnTo>
                  <a:lnTo>
                    <a:pt x="950" y="479"/>
                  </a:lnTo>
                  <a:lnTo>
                    <a:pt x="952" y="477"/>
                  </a:lnTo>
                  <a:lnTo>
                    <a:pt x="1100" y="285"/>
                  </a:lnTo>
                  <a:lnTo>
                    <a:pt x="1302" y="47"/>
                  </a:lnTo>
                  <a:lnTo>
                    <a:pt x="1353" y="2"/>
                  </a:lnTo>
                  <a:lnTo>
                    <a:pt x="1386" y="0"/>
                  </a:lnTo>
                  <a:lnTo>
                    <a:pt x="1652" y="7"/>
                  </a:lnTo>
                  <a:lnTo>
                    <a:pt x="1694" y="384"/>
                  </a:lnTo>
                  <a:lnTo>
                    <a:pt x="1809" y="1013"/>
                  </a:lnTo>
                  <a:lnTo>
                    <a:pt x="1846" y="1203"/>
                  </a:lnTo>
                  <a:lnTo>
                    <a:pt x="1897" y="1408"/>
                  </a:lnTo>
                  <a:lnTo>
                    <a:pt x="1965" y="1615"/>
                  </a:lnTo>
                  <a:lnTo>
                    <a:pt x="1714" y="1836"/>
                  </a:lnTo>
                  <a:lnTo>
                    <a:pt x="549" y="1922"/>
                  </a:lnTo>
                  <a:lnTo>
                    <a:pt x="80" y="1859"/>
                  </a:lnTo>
                  <a:lnTo>
                    <a:pt x="0" y="1627"/>
                  </a:lnTo>
                  <a:lnTo>
                    <a:pt x="21" y="1532"/>
                  </a:lnTo>
                  <a:close/>
                </a:path>
              </a:pathLst>
            </a:custGeom>
            <a:solidFill>
              <a:srgbClr val="F0B385"/>
            </a:solidFill>
            <a:ln w="9525">
              <a:noFill/>
              <a:round/>
              <a:headEnd/>
              <a:tailEnd/>
            </a:ln>
          </p:spPr>
          <p:txBody>
            <a:bodyPr/>
            <a:lstStyle/>
            <a:p>
              <a:endParaRPr lang="da-DK"/>
            </a:p>
          </p:txBody>
        </p:sp>
        <p:sp>
          <p:nvSpPr>
            <p:cNvPr id="136230" name="Freeform 181"/>
            <p:cNvSpPr>
              <a:spLocks/>
            </p:cNvSpPr>
            <p:nvPr/>
          </p:nvSpPr>
          <p:spPr bwMode="auto">
            <a:xfrm>
              <a:off x="2102" y="2908"/>
              <a:ext cx="45" cy="103"/>
            </a:xfrm>
            <a:custGeom>
              <a:avLst/>
              <a:gdLst>
                <a:gd name="T0" fmla="*/ 0 w 143"/>
                <a:gd name="T1" fmla="*/ 2 h 332"/>
                <a:gd name="T2" fmla="*/ 3 w 143"/>
                <a:gd name="T3" fmla="*/ 0 h 332"/>
                <a:gd name="T4" fmla="*/ 4 w 143"/>
                <a:gd name="T5" fmla="*/ 2 h 332"/>
                <a:gd name="T6" fmla="*/ 3 w 143"/>
                <a:gd name="T7" fmla="*/ 9 h 332"/>
                <a:gd name="T8" fmla="*/ 1 w 143"/>
                <a:gd name="T9" fmla="*/ 10 h 332"/>
                <a:gd name="T10" fmla="*/ 0 w 143"/>
                <a:gd name="T11" fmla="*/ 2 h 332"/>
                <a:gd name="T12" fmla="*/ 0 w 143"/>
                <a:gd name="T13" fmla="*/ 2 h 332"/>
                <a:gd name="T14" fmla="*/ 0 60000 65536"/>
                <a:gd name="T15" fmla="*/ 0 60000 65536"/>
                <a:gd name="T16" fmla="*/ 0 60000 65536"/>
                <a:gd name="T17" fmla="*/ 0 60000 65536"/>
                <a:gd name="T18" fmla="*/ 0 60000 65536"/>
                <a:gd name="T19" fmla="*/ 0 60000 65536"/>
                <a:gd name="T20" fmla="*/ 0 60000 65536"/>
                <a:gd name="T21" fmla="*/ 0 w 143"/>
                <a:gd name="T22" fmla="*/ 0 h 332"/>
                <a:gd name="T23" fmla="*/ 143 w 143"/>
                <a:gd name="T24" fmla="*/ 332 h 3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32">
                  <a:moveTo>
                    <a:pt x="0" y="49"/>
                  </a:moveTo>
                  <a:lnTo>
                    <a:pt x="80" y="0"/>
                  </a:lnTo>
                  <a:lnTo>
                    <a:pt x="143" y="51"/>
                  </a:lnTo>
                  <a:lnTo>
                    <a:pt x="108" y="298"/>
                  </a:lnTo>
                  <a:lnTo>
                    <a:pt x="29" y="332"/>
                  </a:lnTo>
                  <a:lnTo>
                    <a:pt x="0" y="49"/>
                  </a:lnTo>
                  <a:close/>
                </a:path>
              </a:pathLst>
            </a:custGeom>
            <a:solidFill>
              <a:schemeClr val="bg1"/>
            </a:solidFill>
            <a:ln w="9525">
              <a:noFill/>
              <a:round/>
              <a:headEnd/>
              <a:tailEnd/>
            </a:ln>
          </p:spPr>
          <p:txBody>
            <a:bodyPr/>
            <a:lstStyle/>
            <a:p>
              <a:endParaRPr lang="da-DK"/>
            </a:p>
          </p:txBody>
        </p:sp>
        <p:sp>
          <p:nvSpPr>
            <p:cNvPr id="136231" name="Freeform 182"/>
            <p:cNvSpPr>
              <a:spLocks/>
            </p:cNvSpPr>
            <p:nvPr/>
          </p:nvSpPr>
          <p:spPr bwMode="auto">
            <a:xfrm>
              <a:off x="2175" y="3025"/>
              <a:ext cx="100" cy="68"/>
            </a:xfrm>
            <a:custGeom>
              <a:avLst/>
              <a:gdLst>
                <a:gd name="T0" fmla="*/ 1 w 316"/>
                <a:gd name="T1" fmla="*/ 3 h 219"/>
                <a:gd name="T2" fmla="*/ 0 w 316"/>
                <a:gd name="T3" fmla="*/ 5 h 219"/>
                <a:gd name="T4" fmla="*/ 4 w 316"/>
                <a:gd name="T5" fmla="*/ 6 h 219"/>
                <a:gd name="T6" fmla="*/ 9 w 316"/>
                <a:gd name="T7" fmla="*/ 7 h 219"/>
                <a:gd name="T8" fmla="*/ 9 w 316"/>
                <a:gd name="T9" fmla="*/ 6 h 219"/>
                <a:gd name="T10" fmla="*/ 10 w 316"/>
                <a:gd name="T11" fmla="*/ 2 h 219"/>
                <a:gd name="T12" fmla="*/ 10 w 316"/>
                <a:gd name="T13" fmla="*/ 0 h 219"/>
                <a:gd name="T14" fmla="*/ 6 w 316"/>
                <a:gd name="T15" fmla="*/ 1 h 219"/>
                <a:gd name="T16" fmla="*/ 1 w 316"/>
                <a:gd name="T17" fmla="*/ 1 h 219"/>
                <a:gd name="T18" fmla="*/ 1 w 316"/>
                <a:gd name="T19" fmla="*/ 3 h 219"/>
                <a:gd name="T20" fmla="*/ 1 w 316"/>
                <a:gd name="T21" fmla="*/ 3 h 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219"/>
                <a:gd name="T35" fmla="*/ 316 w 316"/>
                <a:gd name="T36" fmla="*/ 219 h 2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219">
                  <a:moveTo>
                    <a:pt x="17" y="92"/>
                  </a:moveTo>
                  <a:lnTo>
                    <a:pt x="0" y="166"/>
                  </a:lnTo>
                  <a:lnTo>
                    <a:pt x="127" y="183"/>
                  </a:lnTo>
                  <a:lnTo>
                    <a:pt x="280" y="219"/>
                  </a:lnTo>
                  <a:lnTo>
                    <a:pt x="299" y="183"/>
                  </a:lnTo>
                  <a:lnTo>
                    <a:pt x="316" y="80"/>
                  </a:lnTo>
                  <a:lnTo>
                    <a:pt x="316" y="0"/>
                  </a:lnTo>
                  <a:lnTo>
                    <a:pt x="177" y="21"/>
                  </a:lnTo>
                  <a:lnTo>
                    <a:pt x="29" y="42"/>
                  </a:lnTo>
                  <a:lnTo>
                    <a:pt x="17" y="92"/>
                  </a:lnTo>
                  <a:close/>
                </a:path>
              </a:pathLst>
            </a:custGeom>
            <a:solidFill>
              <a:srgbClr val="FFFFFF"/>
            </a:solidFill>
            <a:ln w="9525">
              <a:noFill/>
              <a:round/>
              <a:headEnd/>
              <a:tailEnd/>
            </a:ln>
          </p:spPr>
          <p:txBody>
            <a:bodyPr/>
            <a:lstStyle/>
            <a:p>
              <a:endParaRPr lang="da-DK"/>
            </a:p>
          </p:txBody>
        </p:sp>
        <p:sp>
          <p:nvSpPr>
            <p:cNvPr id="136232" name="Freeform 183"/>
            <p:cNvSpPr>
              <a:spLocks/>
            </p:cNvSpPr>
            <p:nvPr/>
          </p:nvSpPr>
          <p:spPr bwMode="auto">
            <a:xfrm>
              <a:off x="1601" y="2640"/>
              <a:ext cx="1065" cy="911"/>
            </a:xfrm>
            <a:custGeom>
              <a:avLst/>
              <a:gdLst>
                <a:gd name="T0" fmla="*/ 100 w 3359"/>
                <a:gd name="T1" fmla="*/ 36 h 2909"/>
                <a:gd name="T2" fmla="*/ 94 w 3359"/>
                <a:gd name="T3" fmla="*/ 18 h 2909"/>
                <a:gd name="T4" fmla="*/ 91 w 3359"/>
                <a:gd name="T5" fmla="*/ 15 h 2909"/>
                <a:gd name="T6" fmla="*/ 83 w 3359"/>
                <a:gd name="T7" fmla="*/ 11 h 2909"/>
                <a:gd name="T8" fmla="*/ 80 w 3359"/>
                <a:gd name="T9" fmla="*/ 9 h 2909"/>
                <a:gd name="T10" fmla="*/ 43 w 3359"/>
                <a:gd name="T11" fmla="*/ 6 h 2909"/>
                <a:gd name="T12" fmla="*/ 36 w 3359"/>
                <a:gd name="T13" fmla="*/ 9 h 2909"/>
                <a:gd name="T14" fmla="*/ 26 w 3359"/>
                <a:gd name="T15" fmla="*/ 14 h 2909"/>
                <a:gd name="T16" fmla="*/ 22 w 3359"/>
                <a:gd name="T17" fmla="*/ 18 h 2909"/>
                <a:gd name="T18" fmla="*/ 15 w 3359"/>
                <a:gd name="T19" fmla="*/ 25 h 2909"/>
                <a:gd name="T20" fmla="*/ 10 w 3359"/>
                <a:gd name="T21" fmla="*/ 34 h 2909"/>
                <a:gd name="T22" fmla="*/ 9 w 3359"/>
                <a:gd name="T23" fmla="*/ 39 h 2909"/>
                <a:gd name="T24" fmla="*/ 7 w 3359"/>
                <a:gd name="T25" fmla="*/ 52 h 2909"/>
                <a:gd name="T26" fmla="*/ 9 w 3359"/>
                <a:gd name="T27" fmla="*/ 63 h 2909"/>
                <a:gd name="T28" fmla="*/ 15 w 3359"/>
                <a:gd name="T29" fmla="*/ 75 h 2909"/>
                <a:gd name="T30" fmla="*/ 19 w 3359"/>
                <a:gd name="T31" fmla="*/ 80 h 2909"/>
                <a:gd name="T32" fmla="*/ 24 w 3359"/>
                <a:gd name="T33" fmla="*/ 84 h 2909"/>
                <a:gd name="T34" fmla="*/ 29 w 3359"/>
                <a:gd name="T35" fmla="*/ 82 h 2909"/>
                <a:gd name="T36" fmla="*/ 58 w 3359"/>
                <a:gd name="T37" fmla="*/ 83 h 2909"/>
                <a:gd name="T38" fmla="*/ 65 w 3359"/>
                <a:gd name="T39" fmla="*/ 82 h 2909"/>
                <a:gd name="T40" fmla="*/ 79 w 3359"/>
                <a:gd name="T41" fmla="*/ 79 h 2909"/>
                <a:gd name="T42" fmla="*/ 83 w 3359"/>
                <a:gd name="T43" fmla="*/ 78 h 2909"/>
                <a:gd name="T44" fmla="*/ 86 w 3359"/>
                <a:gd name="T45" fmla="*/ 77 h 2909"/>
                <a:gd name="T46" fmla="*/ 90 w 3359"/>
                <a:gd name="T47" fmla="*/ 73 h 2909"/>
                <a:gd name="T48" fmla="*/ 92 w 3359"/>
                <a:gd name="T49" fmla="*/ 71 h 2909"/>
                <a:gd name="T50" fmla="*/ 94 w 3359"/>
                <a:gd name="T51" fmla="*/ 71 h 2909"/>
                <a:gd name="T52" fmla="*/ 98 w 3359"/>
                <a:gd name="T53" fmla="*/ 70 h 2909"/>
                <a:gd name="T54" fmla="*/ 99 w 3359"/>
                <a:gd name="T55" fmla="*/ 73 h 2909"/>
                <a:gd name="T56" fmla="*/ 94 w 3359"/>
                <a:gd name="T57" fmla="*/ 80 h 2909"/>
                <a:gd name="T58" fmla="*/ 88 w 3359"/>
                <a:gd name="T59" fmla="*/ 84 h 2909"/>
                <a:gd name="T60" fmla="*/ 80 w 3359"/>
                <a:gd name="T61" fmla="*/ 87 h 2909"/>
                <a:gd name="T62" fmla="*/ 76 w 3359"/>
                <a:gd name="T63" fmla="*/ 88 h 2909"/>
                <a:gd name="T64" fmla="*/ 63 w 3359"/>
                <a:gd name="T65" fmla="*/ 89 h 2909"/>
                <a:gd name="T66" fmla="*/ 37 w 3359"/>
                <a:gd name="T67" fmla="*/ 89 h 2909"/>
                <a:gd name="T68" fmla="*/ 24 w 3359"/>
                <a:gd name="T69" fmla="*/ 88 h 2909"/>
                <a:gd name="T70" fmla="*/ 18 w 3359"/>
                <a:gd name="T71" fmla="*/ 85 h 2909"/>
                <a:gd name="T72" fmla="*/ 11 w 3359"/>
                <a:gd name="T73" fmla="*/ 80 h 2909"/>
                <a:gd name="T74" fmla="*/ 8 w 3359"/>
                <a:gd name="T75" fmla="*/ 75 h 2909"/>
                <a:gd name="T76" fmla="*/ 5 w 3359"/>
                <a:gd name="T77" fmla="*/ 70 h 2909"/>
                <a:gd name="T78" fmla="*/ 2 w 3359"/>
                <a:gd name="T79" fmla="*/ 63 h 2909"/>
                <a:gd name="T80" fmla="*/ 0 w 3359"/>
                <a:gd name="T81" fmla="*/ 53 h 2909"/>
                <a:gd name="T82" fmla="*/ 1 w 3359"/>
                <a:gd name="T83" fmla="*/ 44 h 2909"/>
                <a:gd name="T84" fmla="*/ 1 w 3359"/>
                <a:gd name="T85" fmla="*/ 41 h 2909"/>
                <a:gd name="T86" fmla="*/ 3 w 3359"/>
                <a:gd name="T87" fmla="*/ 34 h 2909"/>
                <a:gd name="T88" fmla="*/ 5 w 3359"/>
                <a:gd name="T89" fmla="*/ 27 h 2909"/>
                <a:gd name="T90" fmla="*/ 9 w 3359"/>
                <a:gd name="T91" fmla="*/ 20 h 2909"/>
                <a:gd name="T92" fmla="*/ 12 w 3359"/>
                <a:gd name="T93" fmla="*/ 16 h 2909"/>
                <a:gd name="T94" fmla="*/ 20 w 3359"/>
                <a:gd name="T95" fmla="*/ 9 h 2909"/>
                <a:gd name="T96" fmla="*/ 31 w 3359"/>
                <a:gd name="T97" fmla="*/ 3 h 2909"/>
                <a:gd name="T98" fmla="*/ 44 w 3359"/>
                <a:gd name="T99" fmla="*/ 1 h 2909"/>
                <a:gd name="T100" fmla="*/ 47 w 3359"/>
                <a:gd name="T101" fmla="*/ 0 h 2909"/>
                <a:gd name="T102" fmla="*/ 52 w 3359"/>
                <a:gd name="T103" fmla="*/ 0 h 2909"/>
                <a:gd name="T104" fmla="*/ 61 w 3359"/>
                <a:gd name="T105" fmla="*/ 0 h 2909"/>
                <a:gd name="T106" fmla="*/ 78 w 3359"/>
                <a:gd name="T107" fmla="*/ 3 h 2909"/>
                <a:gd name="T108" fmla="*/ 86 w 3359"/>
                <a:gd name="T109" fmla="*/ 7 h 2909"/>
                <a:gd name="T110" fmla="*/ 97 w 3359"/>
                <a:gd name="T111" fmla="*/ 14 h 2909"/>
                <a:gd name="T112" fmla="*/ 100 w 3359"/>
                <a:gd name="T113" fmla="*/ 18 h 2909"/>
                <a:gd name="T114" fmla="*/ 102 w 3359"/>
                <a:gd name="T115" fmla="*/ 58 h 2909"/>
                <a:gd name="T116" fmla="*/ 102 w 3359"/>
                <a:gd name="T117" fmla="*/ 54 h 2909"/>
                <a:gd name="T118" fmla="*/ 102 w 3359"/>
                <a:gd name="T119" fmla="*/ 52 h 2909"/>
                <a:gd name="T120" fmla="*/ 100 w 3359"/>
                <a:gd name="T121" fmla="*/ 48 h 29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59"/>
                <a:gd name="T184" fmla="*/ 0 h 2909"/>
                <a:gd name="T185" fmla="*/ 3359 w 3359"/>
                <a:gd name="T186" fmla="*/ 2909 h 29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59" h="2909">
                  <a:moveTo>
                    <a:pt x="3135" y="1548"/>
                  </a:moveTo>
                  <a:lnTo>
                    <a:pt x="3156" y="1314"/>
                  </a:lnTo>
                  <a:lnTo>
                    <a:pt x="3156" y="1310"/>
                  </a:lnTo>
                  <a:lnTo>
                    <a:pt x="3156" y="1304"/>
                  </a:lnTo>
                  <a:lnTo>
                    <a:pt x="3154" y="1291"/>
                  </a:lnTo>
                  <a:lnTo>
                    <a:pt x="3154" y="1278"/>
                  </a:lnTo>
                  <a:lnTo>
                    <a:pt x="3152" y="1257"/>
                  </a:lnTo>
                  <a:lnTo>
                    <a:pt x="3150" y="1236"/>
                  </a:lnTo>
                  <a:lnTo>
                    <a:pt x="3150" y="1211"/>
                  </a:lnTo>
                  <a:lnTo>
                    <a:pt x="3148" y="1186"/>
                  </a:lnTo>
                  <a:lnTo>
                    <a:pt x="3146" y="1158"/>
                  </a:lnTo>
                  <a:lnTo>
                    <a:pt x="3145" y="1131"/>
                  </a:lnTo>
                  <a:lnTo>
                    <a:pt x="3141" y="1101"/>
                  </a:lnTo>
                  <a:lnTo>
                    <a:pt x="3141" y="1074"/>
                  </a:lnTo>
                  <a:lnTo>
                    <a:pt x="3139" y="1044"/>
                  </a:lnTo>
                  <a:lnTo>
                    <a:pt x="3137" y="1017"/>
                  </a:lnTo>
                  <a:lnTo>
                    <a:pt x="3133" y="991"/>
                  </a:lnTo>
                  <a:lnTo>
                    <a:pt x="3131" y="968"/>
                  </a:lnTo>
                  <a:lnTo>
                    <a:pt x="3051" y="780"/>
                  </a:lnTo>
                  <a:lnTo>
                    <a:pt x="2956" y="588"/>
                  </a:lnTo>
                  <a:lnTo>
                    <a:pt x="2954" y="586"/>
                  </a:lnTo>
                  <a:lnTo>
                    <a:pt x="2953" y="582"/>
                  </a:lnTo>
                  <a:lnTo>
                    <a:pt x="2947" y="574"/>
                  </a:lnTo>
                  <a:lnTo>
                    <a:pt x="2941" y="569"/>
                  </a:lnTo>
                  <a:lnTo>
                    <a:pt x="2932" y="559"/>
                  </a:lnTo>
                  <a:lnTo>
                    <a:pt x="2922" y="548"/>
                  </a:lnTo>
                  <a:lnTo>
                    <a:pt x="2911" y="536"/>
                  </a:lnTo>
                  <a:lnTo>
                    <a:pt x="2897" y="523"/>
                  </a:lnTo>
                  <a:lnTo>
                    <a:pt x="2880" y="508"/>
                  </a:lnTo>
                  <a:lnTo>
                    <a:pt x="2861" y="493"/>
                  </a:lnTo>
                  <a:lnTo>
                    <a:pt x="2842" y="477"/>
                  </a:lnTo>
                  <a:lnTo>
                    <a:pt x="2821" y="462"/>
                  </a:lnTo>
                  <a:lnTo>
                    <a:pt x="2797" y="445"/>
                  </a:lnTo>
                  <a:lnTo>
                    <a:pt x="2770" y="430"/>
                  </a:lnTo>
                  <a:lnTo>
                    <a:pt x="2742" y="415"/>
                  </a:lnTo>
                  <a:lnTo>
                    <a:pt x="2713" y="401"/>
                  </a:lnTo>
                  <a:lnTo>
                    <a:pt x="2683" y="384"/>
                  </a:lnTo>
                  <a:lnTo>
                    <a:pt x="2656" y="373"/>
                  </a:lnTo>
                  <a:lnTo>
                    <a:pt x="2631" y="360"/>
                  </a:lnTo>
                  <a:lnTo>
                    <a:pt x="2610" y="350"/>
                  </a:lnTo>
                  <a:lnTo>
                    <a:pt x="2589" y="341"/>
                  </a:lnTo>
                  <a:lnTo>
                    <a:pt x="2574" y="331"/>
                  </a:lnTo>
                  <a:lnTo>
                    <a:pt x="2561" y="323"/>
                  </a:lnTo>
                  <a:lnTo>
                    <a:pt x="2548" y="316"/>
                  </a:lnTo>
                  <a:lnTo>
                    <a:pt x="2536" y="310"/>
                  </a:lnTo>
                  <a:lnTo>
                    <a:pt x="2529" y="304"/>
                  </a:lnTo>
                  <a:lnTo>
                    <a:pt x="2519" y="301"/>
                  </a:lnTo>
                  <a:lnTo>
                    <a:pt x="2515" y="297"/>
                  </a:lnTo>
                  <a:lnTo>
                    <a:pt x="2510" y="293"/>
                  </a:lnTo>
                  <a:lnTo>
                    <a:pt x="2508" y="293"/>
                  </a:lnTo>
                  <a:lnTo>
                    <a:pt x="2350" y="255"/>
                  </a:lnTo>
                  <a:lnTo>
                    <a:pt x="2226" y="223"/>
                  </a:lnTo>
                  <a:lnTo>
                    <a:pt x="1964" y="194"/>
                  </a:lnTo>
                  <a:lnTo>
                    <a:pt x="1753" y="175"/>
                  </a:lnTo>
                  <a:lnTo>
                    <a:pt x="1512" y="183"/>
                  </a:lnTo>
                  <a:lnTo>
                    <a:pt x="1392" y="202"/>
                  </a:lnTo>
                  <a:lnTo>
                    <a:pt x="1390" y="202"/>
                  </a:lnTo>
                  <a:lnTo>
                    <a:pt x="1384" y="202"/>
                  </a:lnTo>
                  <a:lnTo>
                    <a:pt x="1375" y="204"/>
                  </a:lnTo>
                  <a:lnTo>
                    <a:pt x="1363" y="208"/>
                  </a:lnTo>
                  <a:lnTo>
                    <a:pt x="1348" y="211"/>
                  </a:lnTo>
                  <a:lnTo>
                    <a:pt x="1331" y="217"/>
                  </a:lnTo>
                  <a:lnTo>
                    <a:pt x="1310" y="223"/>
                  </a:lnTo>
                  <a:lnTo>
                    <a:pt x="1289" y="232"/>
                  </a:lnTo>
                  <a:lnTo>
                    <a:pt x="1265" y="238"/>
                  </a:lnTo>
                  <a:lnTo>
                    <a:pt x="1238" y="247"/>
                  </a:lnTo>
                  <a:lnTo>
                    <a:pt x="1209" y="257"/>
                  </a:lnTo>
                  <a:lnTo>
                    <a:pt x="1181" y="270"/>
                  </a:lnTo>
                  <a:lnTo>
                    <a:pt x="1150" y="280"/>
                  </a:lnTo>
                  <a:lnTo>
                    <a:pt x="1120" y="295"/>
                  </a:lnTo>
                  <a:lnTo>
                    <a:pt x="1088" y="308"/>
                  </a:lnTo>
                  <a:lnTo>
                    <a:pt x="1055" y="323"/>
                  </a:lnTo>
                  <a:lnTo>
                    <a:pt x="1021" y="339"/>
                  </a:lnTo>
                  <a:lnTo>
                    <a:pt x="987" y="356"/>
                  </a:lnTo>
                  <a:lnTo>
                    <a:pt x="955" y="373"/>
                  </a:lnTo>
                  <a:lnTo>
                    <a:pt x="922" y="394"/>
                  </a:lnTo>
                  <a:lnTo>
                    <a:pt x="892" y="413"/>
                  </a:lnTo>
                  <a:lnTo>
                    <a:pt x="862" y="434"/>
                  </a:lnTo>
                  <a:lnTo>
                    <a:pt x="833" y="453"/>
                  </a:lnTo>
                  <a:lnTo>
                    <a:pt x="808" y="472"/>
                  </a:lnTo>
                  <a:lnTo>
                    <a:pt x="782" y="489"/>
                  </a:lnTo>
                  <a:lnTo>
                    <a:pt x="761" y="506"/>
                  </a:lnTo>
                  <a:lnTo>
                    <a:pt x="740" y="521"/>
                  </a:lnTo>
                  <a:lnTo>
                    <a:pt x="725" y="534"/>
                  </a:lnTo>
                  <a:lnTo>
                    <a:pt x="711" y="544"/>
                  </a:lnTo>
                  <a:lnTo>
                    <a:pt x="702" y="553"/>
                  </a:lnTo>
                  <a:lnTo>
                    <a:pt x="694" y="559"/>
                  </a:lnTo>
                  <a:lnTo>
                    <a:pt x="694" y="561"/>
                  </a:lnTo>
                  <a:lnTo>
                    <a:pt x="690" y="561"/>
                  </a:lnTo>
                  <a:lnTo>
                    <a:pt x="683" y="569"/>
                  </a:lnTo>
                  <a:lnTo>
                    <a:pt x="670" y="580"/>
                  </a:lnTo>
                  <a:lnTo>
                    <a:pt x="656" y="593"/>
                  </a:lnTo>
                  <a:lnTo>
                    <a:pt x="635" y="612"/>
                  </a:lnTo>
                  <a:lnTo>
                    <a:pt x="614" y="633"/>
                  </a:lnTo>
                  <a:lnTo>
                    <a:pt x="592" y="656"/>
                  </a:lnTo>
                  <a:lnTo>
                    <a:pt x="567" y="685"/>
                  </a:lnTo>
                  <a:lnTo>
                    <a:pt x="540" y="713"/>
                  </a:lnTo>
                  <a:lnTo>
                    <a:pt x="516" y="744"/>
                  </a:lnTo>
                  <a:lnTo>
                    <a:pt x="489" y="774"/>
                  </a:lnTo>
                  <a:lnTo>
                    <a:pt x="464" y="808"/>
                  </a:lnTo>
                  <a:lnTo>
                    <a:pt x="440" y="842"/>
                  </a:lnTo>
                  <a:lnTo>
                    <a:pt x="421" y="877"/>
                  </a:lnTo>
                  <a:lnTo>
                    <a:pt x="402" y="911"/>
                  </a:lnTo>
                  <a:lnTo>
                    <a:pt x="384" y="945"/>
                  </a:lnTo>
                  <a:lnTo>
                    <a:pt x="369" y="977"/>
                  </a:lnTo>
                  <a:lnTo>
                    <a:pt x="358" y="1010"/>
                  </a:lnTo>
                  <a:lnTo>
                    <a:pt x="344" y="1040"/>
                  </a:lnTo>
                  <a:lnTo>
                    <a:pt x="335" y="1071"/>
                  </a:lnTo>
                  <a:lnTo>
                    <a:pt x="325" y="1097"/>
                  </a:lnTo>
                  <a:lnTo>
                    <a:pt x="316" y="1122"/>
                  </a:lnTo>
                  <a:lnTo>
                    <a:pt x="308" y="1147"/>
                  </a:lnTo>
                  <a:lnTo>
                    <a:pt x="303" y="1169"/>
                  </a:lnTo>
                  <a:lnTo>
                    <a:pt x="295" y="1188"/>
                  </a:lnTo>
                  <a:lnTo>
                    <a:pt x="289" y="1207"/>
                  </a:lnTo>
                  <a:lnTo>
                    <a:pt x="286" y="1223"/>
                  </a:lnTo>
                  <a:lnTo>
                    <a:pt x="284" y="1236"/>
                  </a:lnTo>
                  <a:lnTo>
                    <a:pt x="280" y="1245"/>
                  </a:lnTo>
                  <a:lnTo>
                    <a:pt x="278" y="1253"/>
                  </a:lnTo>
                  <a:lnTo>
                    <a:pt x="278" y="1259"/>
                  </a:lnTo>
                  <a:lnTo>
                    <a:pt x="278" y="1261"/>
                  </a:lnTo>
                  <a:lnTo>
                    <a:pt x="223" y="1603"/>
                  </a:lnTo>
                  <a:lnTo>
                    <a:pt x="221" y="1603"/>
                  </a:lnTo>
                  <a:lnTo>
                    <a:pt x="221" y="1607"/>
                  </a:lnTo>
                  <a:lnTo>
                    <a:pt x="219" y="1610"/>
                  </a:lnTo>
                  <a:lnTo>
                    <a:pt x="219" y="1618"/>
                  </a:lnTo>
                  <a:lnTo>
                    <a:pt x="217" y="1627"/>
                  </a:lnTo>
                  <a:lnTo>
                    <a:pt x="215" y="1641"/>
                  </a:lnTo>
                  <a:lnTo>
                    <a:pt x="215" y="1656"/>
                  </a:lnTo>
                  <a:lnTo>
                    <a:pt x="217" y="1675"/>
                  </a:lnTo>
                  <a:lnTo>
                    <a:pt x="217" y="1694"/>
                  </a:lnTo>
                  <a:lnTo>
                    <a:pt x="219" y="1717"/>
                  </a:lnTo>
                  <a:lnTo>
                    <a:pt x="223" y="1743"/>
                  </a:lnTo>
                  <a:lnTo>
                    <a:pt x="227" y="1774"/>
                  </a:lnTo>
                  <a:lnTo>
                    <a:pt x="232" y="1806"/>
                  </a:lnTo>
                  <a:lnTo>
                    <a:pt x="240" y="1844"/>
                  </a:lnTo>
                  <a:lnTo>
                    <a:pt x="248" y="1884"/>
                  </a:lnTo>
                  <a:lnTo>
                    <a:pt x="261" y="1928"/>
                  </a:lnTo>
                  <a:lnTo>
                    <a:pt x="270" y="1972"/>
                  </a:lnTo>
                  <a:lnTo>
                    <a:pt x="282" y="2015"/>
                  </a:lnTo>
                  <a:lnTo>
                    <a:pt x="293" y="2059"/>
                  </a:lnTo>
                  <a:lnTo>
                    <a:pt x="305" y="2101"/>
                  </a:lnTo>
                  <a:lnTo>
                    <a:pt x="314" y="2141"/>
                  </a:lnTo>
                  <a:lnTo>
                    <a:pt x="325" y="2179"/>
                  </a:lnTo>
                  <a:lnTo>
                    <a:pt x="339" y="2217"/>
                  </a:lnTo>
                  <a:lnTo>
                    <a:pt x="354" y="2255"/>
                  </a:lnTo>
                  <a:lnTo>
                    <a:pt x="371" y="2291"/>
                  </a:lnTo>
                  <a:lnTo>
                    <a:pt x="390" y="2327"/>
                  </a:lnTo>
                  <a:lnTo>
                    <a:pt x="411" y="2359"/>
                  </a:lnTo>
                  <a:lnTo>
                    <a:pt x="436" y="2395"/>
                  </a:lnTo>
                  <a:lnTo>
                    <a:pt x="462" y="2426"/>
                  </a:lnTo>
                  <a:lnTo>
                    <a:pt x="497" y="2458"/>
                  </a:lnTo>
                  <a:lnTo>
                    <a:pt x="533" y="2490"/>
                  </a:lnTo>
                  <a:lnTo>
                    <a:pt x="574" y="2523"/>
                  </a:lnTo>
                  <a:lnTo>
                    <a:pt x="574" y="2525"/>
                  </a:lnTo>
                  <a:lnTo>
                    <a:pt x="574" y="2532"/>
                  </a:lnTo>
                  <a:lnTo>
                    <a:pt x="574" y="2544"/>
                  </a:lnTo>
                  <a:lnTo>
                    <a:pt x="578" y="2561"/>
                  </a:lnTo>
                  <a:lnTo>
                    <a:pt x="580" y="2578"/>
                  </a:lnTo>
                  <a:lnTo>
                    <a:pt x="586" y="2599"/>
                  </a:lnTo>
                  <a:lnTo>
                    <a:pt x="590" y="2620"/>
                  </a:lnTo>
                  <a:lnTo>
                    <a:pt x="597" y="2643"/>
                  </a:lnTo>
                  <a:lnTo>
                    <a:pt x="605" y="2663"/>
                  </a:lnTo>
                  <a:lnTo>
                    <a:pt x="614" y="2682"/>
                  </a:lnTo>
                  <a:lnTo>
                    <a:pt x="626" y="2701"/>
                  </a:lnTo>
                  <a:lnTo>
                    <a:pt x="639" y="2719"/>
                  </a:lnTo>
                  <a:lnTo>
                    <a:pt x="656" y="2730"/>
                  </a:lnTo>
                  <a:lnTo>
                    <a:pt x="675" y="2739"/>
                  </a:lnTo>
                  <a:lnTo>
                    <a:pt x="696" y="2743"/>
                  </a:lnTo>
                  <a:lnTo>
                    <a:pt x="721" y="2741"/>
                  </a:lnTo>
                  <a:lnTo>
                    <a:pt x="744" y="2736"/>
                  </a:lnTo>
                  <a:lnTo>
                    <a:pt x="768" y="2728"/>
                  </a:lnTo>
                  <a:lnTo>
                    <a:pt x="789" y="2720"/>
                  </a:lnTo>
                  <a:lnTo>
                    <a:pt x="810" y="2713"/>
                  </a:lnTo>
                  <a:lnTo>
                    <a:pt x="827" y="2703"/>
                  </a:lnTo>
                  <a:lnTo>
                    <a:pt x="846" y="2696"/>
                  </a:lnTo>
                  <a:lnTo>
                    <a:pt x="862" y="2686"/>
                  </a:lnTo>
                  <a:lnTo>
                    <a:pt x="877" y="2681"/>
                  </a:lnTo>
                  <a:lnTo>
                    <a:pt x="888" y="2671"/>
                  </a:lnTo>
                  <a:lnTo>
                    <a:pt x="900" y="2663"/>
                  </a:lnTo>
                  <a:lnTo>
                    <a:pt x="909" y="2656"/>
                  </a:lnTo>
                  <a:lnTo>
                    <a:pt x="917" y="2650"/>
                  </a:lnTo>
                  <a:lnTo>
                    <a:pt x="922" y="2644"/>
                  </a:lnTo>
                  <a:lnTo>
                    <a:pt x="928" y="2643"/>
                  </a:lnTo>
                  <a:lnTo>
                    <a:pt x="930" y="2641"/>
                  </a:lnTo>
                  <a:lnTo>
                    <a:pt x="932" y="2641"/>
                  </a:lnTo>
                  <a:lnTo>
                    <a:pt x="1103" y="2684"/>
                  </a:lnTo>
                  <a:lnTo>
                    <a:pt x="1502" y="2701"/>
                  </a:lnTo>
                  <a:lnTo>
                    <a:pt x="1810" y="2701"/>
                  </a:lnTo>
                  <a:lnTo>
                    <a:pt x="1810" y="2700"/>
                  </a:lnTo>
                  <a:lnTo>
                    <a:pt x="1816" y="2700"/>
                  </a:lnTo>
                  <a:lnTo>
                    <a:pt x="1823" y="2700"/>
                  </a:lnTo>
                  <a:lnTo>
                    <a:pt x="1835" y="2700"/>
                  </a:lnTo>
                  <a:lnTo>
                    <a:pt x="1848" y="2698"/>
                  </a:lnTo>
                  <a:lnTo>
                    <a:pt x="1865" y="2696"/>
                  </a:lnTo>
                  <a:lnTo>
                    <a:pt x="1884" y="2694"/>
                  </a:lnTo>
                  <a:lnTo>
                    <a:pt x="1909" y="2692"/>
                  </a:lnTo>
                  <a:lnTo>
                    <a:pt x="1936" y="2688"/>
                  </a:lnTo>
                  <a:lnTo>
                    <a:pt x="1968" y="2684"/>
                  </a:lnTo>
                  <a:lnTo>
                    <a:pt x="2002" y="2679"/>
                  </a:lnTo>
                  <a:lnTo>
                    <a:pt x="2042" y="2675"/>
                  </a:lnTo>
                  <a:lnTo>
                    <a:pt x="2082" y="2667"/>
                  </a:lnTo>
                  <a:lnTo>
                    <a:pt x="2128" y="2660"/>
                  </a:lnTo>
                  <a:lnTo>
                    <a:pt x="2179" y="2652"/>
                  </a:lnTo>
                  <a:lnTo>
                    <a:pt x="2234" y="2643"/>
                  </a:lnTo>
                  <a:lnTo>
                    <a:pt x="2285" y="2631"/>
                  </a:lnTo>
                  <a:lnTo>
                    <a:pt x="2335" y="2622"/>
                  </a:lnTo>
                  <a:lnTo>
                    <a:pt x="2378" y="2612"/>
                  </a:lnTo>
                  <a:lnTo>
                    <a:pt x="2418" y="2603"/>
                  </a:lnTo>
                  <a:lnTo>
                    <a:pt x="2455" y="2591"/>
                  </a:lnTo>
                  <a:lnTo>
                    <a:pt x="2485" y="2584"/>
                  </a:lnTo>
                  <a:lnTo>
                    <a:pt x="2512" y="2574"/>
                  </a:lnTo>
                  <a:lnTo>
                    <a:pt x="2536" y="2567"/>
                  </a:lnTo>
                  <a:lnTo>
                    <a:pt x="2555" y="2559"/>
                  </a:lnTo>
                  <a:lnTo>
                    <a:pt x="2572" y="2553"/>
                  </a:lnTo>
                  <a:lnTo>
                    <a:pt x="2586" y="2546"/>
                  </a:lnTo>
                  <a:lnTo>
                    <a:pt x="2597" y="2542"/>
                  </a:lnTo>
                  <a:lnTo>
                    <a:pt x="2605" y="2538"/>
                  </a:lnTo>
                  <a:lnTo>
                    <a:pt x="2610" y="2536"/>
                  </a:lnTo>
                  <a:lnTo>
                    <a:pt x="2612" y="2534"/>
                  </a:lnTo>
                  <a:lnTo>
                    <a:pt x="2614" y="2534"/>
                  </a:lnTo>
                  <a:lnTo>
                    <a:pt x="2614" y="2532"/>
                  </a:lnTo>
                  <a:lnTo>
                    <a:pt x="2618" y="2530"/>
                  </a:lnTo>
                  <a:lnTo>
                    <a:pt x="2624" y="2528"/>
                  </a:lnTo>
                  <a:lnTo>
                    <a:pt x="2631" y="2528"/>
                  </a:lnTo>
                  <a:lnTo>
                    <a:pt x="2639" y="2525"/>
                  </a:lnTo>
                  <a:lnTo>
                    <a:pt x="2648" y="2521"/>
                  </a:lnTo>
                  <a:lnTo>
                    <a:pt x="2658" y="2517"/>
                  </a:lnTo>
                  <a:lnTo>
                    <a:pt x="2671" y="2511"/>
                  </a:lnTo>
                  <a:lnTo>
                    <a:pt x="2685" y="2506"/>
                  </a:lnTo>
                  <a:lnTo>
                    <a:pt x="2698" y="2498"/>
                  </a:lnTo>
                  <a:lnTo>
                    <a:pt x="2713" y="2490"/>
                  </a:lnTo>
                  <a:lnTo>
                    <a:pt x="2728" y="2483"/>
                  </a:lnTo>
                  <a:lnTo>
                    <a:pt x="2742" y="2471"/>
                  </a:lnTo>
                  <a:lnTo>
                    <a:pt x="2759" y="2462"/>
                  </a:lnTo>
                  <a:lnTo>
                    <a:pt x="2774" y="2451"/>
                  </a:lnTo>
                  <a:lnTo>
                    <a:pt x="2789" y="2437"/>
                  </a:lnTo>
                  <a:lnTo>
                    <a:pt x="2802" y="2424"/>
                  </a:lnTo>
                  <a:lnTo>
                    <a:pt x="2816" y="2411"/>
                  </a:lnTo>
                  <a:lnTo>
                    <a:pt x="2827" y="2399"/>
                  </a:lnTo>
                  <a:lnTo>
                    <a:pt x="2839" y="2390"/>
                  </a:lnTo>
                  <a:lnTo>
                    <a:pt x="2846" y="2378"/>
                  </a:lnTo>
                  <a:lnTo>
                    <a:pt x="2856" y="2371"/>
                  </a:lnTo>
                  <a:lnTo>
                    <a:pt x="2861" y="2361"/>
                  </a:lnTo>
                  <a:lnTo>
                    <a:pt x="2869" y="2354"/>
                  </a:lnTo>
                  <a:lnTo>
                    <a:pt x="2873" y="2346"/>
                  </a:lnTo>
                  <a:lnTo>
                    <a:pt x="2877" y="2340"/>
                  </a:lnTo>
                  <a:lnTo>
                    <a:pt x="2880" y="2335"/>
                  </a:lnTo>
                  <a:lnTo>
                    <a:pt x="2884" y="2333"/>
                  </a:lnTo>
                  <a:lnTo>
                    <a:pt x="2886" y="2327"/>
                  </a:lnTo>
                  <a:lnTo>
                    <a:pt x="2888" y="2325"/>
                  </a:lnTo>
                  <a:lnTo>
                    <a:pt x="2888" y="2323"/>
                  </a:lnTo>
                  <a:lnTo>
                    <a:pt x="2892" y="2323"/>
                  </a:lnTo>
                  <a:lnTo>
                    <a:pt x="2896" y="2323"/>
                  </a:lnTo>
                  <a:lnTo>
                    <a:pt x="2903" y="2323"/>
                  </a:lnTo>
                  <a:lnTo>
                    <a:pt x="2911" y="2321"/>
                  </a:lnTo>
                  <a:lnTo>
                    <a:pt x="2920" y="2319"/>
                  </a:lnTo>
                  <a:lnTo>
                    <a:pt x="2930" y="2316"/>
                  </a:lnTo>
                  <a:lnTo>
                    <a:pt x="2943" y="2316"/>
                  </a:lnTo>
                  <a:lnTo>
                    <a:pt x="2953" y="2310"/>
                  </a:lnTo>
                  <a:lnTo>
                    <a:pt x="2964" y="2308"/>
                  </a:lnTo>
                  <a:lnTo>
                    <a:pt x="2977" y="2302"/>
                  </a:lnTo>
                  <a:lnTo>
                    <a:pt x="2989" y="2297"/>
                  </a:lnTo>
                  <a:lnTo>
                    <a:pt x="3000" y="2291"/>
                  </a:lnTo>
                  <a:lnTo>
                    <a:pt x="3013" y="2283"/>
                  </a:lnTo>
                  <a:lnTo>
                    <a:pt x="3023" y="2276"/>
                  </a:lnTo>
                  <a:lnTo>
                    <a:pt x="3034" y="2268"/>
                  </a:lnTo>
                  <a:lnTo>
                    <a:pt x="3042" y="2260"/>
                  </a:lnTo>
                  <a:lnTo>
                    <a:pt x="3050" y="2259"/>
                  </a:lnTo>
                  <a:lnTo>
                    <a:pt x="3057" y="2259"/>
                  </a:lnTo>
                  <a:lnTo>
                    <a:pt x="3063" y="2264"/>
                  </a:lnTo>
                  <a:lnTo>
                    <a:pt x="3069" y="2272"/>
                  </a:lnTo>
                  <a:lnTo>
                    <a:pt x="3074" y="2281"/>
                  </a:lnTo>
                  <a:lnTo>
                    <a:pt x="3078" y="2295"/>
                  </a:lnTo>
                  <a:lnTo>
                    <a:pt x="3084" y="2308"/>
                  </a:lnTo>
                  <a:lnTo>
                    <a:pt x="3086" y="2321"/>
                  </a:lnTo>
                  <a:lnTo>
                    <a:pt x="3089" y="2335"/>
                  </a:lnTo>
                  <a:lnTo>
                    <a:pt x="3091" y="2348"/>
                  </a:lnTo>
                  <a:lnTo>
                    <a:pt x="3093" y="2361"/>
                  </a:lnTo>
                  <a:lnTo>
                    <a:pt x="3095" y="2371"/>
                  </a:lnTo>
                  <a:lnTo>
                    <a:pt x="3097" y="2380"/>
                  </a:lnTo>
                  <a:lnTo>
                    <a:pt x="3097" y="2386"/>
                  </a:lnTo>
                  <a:lnTo>
                    <a:pt x="3099" y="2388"/>
                  </a:lnTo>
                  <a:lnTo>
                    <a:pt x="3008" y="2540"/>
                  </a:lnTo>
                  <a:lnTo>
                    <a:pt x="3006" y="2540"/>
                  </a:lnTo>
                  <a:lnTo>
                    <a:pt x="3002" y="2544"/>
                  </a:lnTo>
                  <a:lnTo>
                    <a:pt x="2998" y="2549"/>
                  </a:lnTo>
                  <a:lnTo>
                    <a:pt x="2991" y="2559"/>
                  </a:lnTo>
                  <a:lnTo>
                    <a:pt x="2981" y="2568"/>
                  </a:lnTo>
                  <a:lnTo>
                    <a:pt x="2970" y="2580"/>
                  </a:lnTo>
                  <a:lnTo>
                    <a:pt x="2956" y="2591"/>
                  </a:lnTo>
                  <a:lnTo>
                    <a:pt x="2945" y="2606"/>
                  </a:lnTo>
                  <a:lnTo>
                    <a:pt x="2928" y="2620"/>
                  </a:lnTo>
                  <a:lnTo>
                    <a:pt x="2911" y="2633"/>
                  </a:lnTo>
                  <a:lnTo>
                    <a:pt x="2894" y="2646"/>
                  </a:lnTo>
                  <a:lnTo>
                    <a:pt x="2875" y="2662"/>
                  </a:lnTo>
                  <a:lnTo>
                    <a:pt x="2856" y="2673"/>
                  </a:lnTo>
                  <a:lnTo>
                    <a:pt x="2837" y="2686"/>
                  </a:lnTo>
                  <a:lnTo>
                    <a:pt x="2816" y="2700"/>
                  </a:lnTo>
                  <a:lnTo>
                    <a:pt x="2795" y="2711"/>
                  </a:lnTo>
                  <a:lnTo>
                    <a:pt x="2770" y="2719"/>
                  </a:lnTo>
                  <a:lnTo>
                    <a:pt x="2745" y="2730"/>
                  </a:lnTo>
                  <a:lnTo>
                    <a:pt x="2719" y="2741"/>
                  </a:lnTo>
                  <a:lnTo>
                    <a:pt x="2694" y="2751"/>
                  </a:lnTo>
                  <a:lnTo>
                    <a:pt x="2666" y="2762"/>
                  </a:lnTo>
                  <a:lnTo>
                    <a:pt x="2639" y="2774"/>
                  </a:lnTo>
                  <a:lnTo>
                    <a:pt x="2612" y="2783"/>
                  </a:lnTo>
                  <a:lnTo>
                    <a:pt x="2588" y="2795"/>
                  </a:lnTo>
                  <a:lnTo>
                    <a:pt x="2561" y="2804"/>
                  </a:lnTo>
                  <a:lnTo>
                    <a:pt x="2538" y="2812"/>
                  </a:lnTo>
                  <a:lnTo>
                    <a:pt x="2519" y="2819"/>
                  </a:lnTo>
                  <a:lnTo>
                    <a:pt x="2502" y="2829"/>
                  </a:lnTo>
                  <a:lnTo>
                    <a:pt x="2487" y="2833"/>
                  </a:lnTo>
                  <a:lnTo>
                    <a:pt x="2475" y="2836"/>
                  </a:lnTo>
                  <a:lnTo>
                    <a:pt x="2468" y="2838"/>
                  </a:lnTo>
                  <a:lnTo>
                    <a:pt x="2468" y="2842"/>
                  </a:lnTo>
                  <a:lnTo>
                    <a:pt x="2462" y="2842"/>
                  </a:lnTo>
                  <a:lnTo>
                    <a:pt x="2455" y="2844"/>
                  </a:lnTo>
                  <a:lnTo>
                    <a:pt x="2437" y="2846"/>
                  </a:lnTo>
                  <a:lnTo>
                    <a:pt x="2417" y="2850"/>
                  </a:lnTo>
                  <a:lnTo>
                    <a:pt x="2390" y="2852"/>
                  </a:lnTo>
                  <a:lnTo>
                    <a:pt x="2361" y="2857"/>
                  </a:lnTo>
                  <a:lnTo>
                    <a:pt x="2327" y="2863"/>
                  </a:lnTo>
                  <a:lnTo>
                    <a:pt x="2291" y="2869"/>
                  </a:lnTo>
                  <a:lnTo>
                    <a:pt x="2251" y="2873"/>
                  </a:lnTo>
                  <a:lnTo>
                    <a:pt x="2209" y="2876"/>
                  </a:lnTo>
                  <a:lnTo>
                    <a:pt x="2166" y="2882"/>
                  </a:lnTo>
                  <a:lnTo>
                    <a:pt x="2124" y="2886"/>
                  </a:lnTo>
                  <a:lnTo>
                    <a:pt x="2078" y="2890"/>
                  </a:lnTo>
                  <a:lnTo>
                    <a:pt x="2034" y="2893"/>
                  </a:lnTo>
                  <a:lnTo>
                    <a:pt x="1991" y="2893"/>
                  </a:lnTo>
                  <a:lnTo>
                    <a:pt x="1949" y="2895"/>
                  </a:lnTo>
                  <a:lnTo>
                    <a:pt x="1394" y="2909"/>
                  </a:lnTo>
                  <a:lnTo>
                    <a:pt x="1388" y="2909"/>
                  </a:lnTo>
                  <a:lnTo>
                    <a:pt x="1377" y="2909"/>
                  </a:lnTo>
                  <a:lnTo>
                    <a:pt x="1354" y="2907"/>
                  </a:lnTo>
                  <a:lnTo>
                    <a:pt x="1329" y="2907"/>
                  </a:lnTo>
                  <a:lnTo>
                    <a:pt x="1295" y="2905"/>
                  </a:lnTo>
                  <a:lnTo>
                    <a:pt x="1259" y="2905"/>
                  </a:lnTo>
                  <a:lnTo>
                    <a:pt x="1217" y="2903"/>
                  </a:lnTo>
                  <a:lnTo>
                    <a:pt x="1175" y="2901"/>
                  </a:lnTo>
                  <a:lnTo>
                    <a:pt x="1128" y="2899"/>
                  </a:lnTo>
                  <a:lnTo>
                    <a:pt x="1082" y="2895"/>
                  </a:lnTo>
                  <a:lnTo>
                    <a:pt x="1035" y="2893"/>
                  </a:lnTo>
                  <a:lnTo>
                    <a:pt x="989" y="2890"/>
                  </a:lnTo>
                  <a:lnTo>
                    <a:pt x="943" y="2886"/>
                  </a:lnTo>
                  <a:lnTo>
                    <a:pt x="903" y="2882"/>
                  </a:lnTo>
                  <a:lnTo>
                    <a:pt x="863" y="2876"/>
                  </a:lnTo>
                  <a:lnTo>
                    <a:pt x="831" y="2873"/>
                  </a:lnTo>
                  <a:lnTo>
                    <a:pt x="801" y="2867"/>
                  </a:lnTo>
                  <a:lnTo>
                    <a:pt x="770" y="2861"/>
                  </a:lnTo>
                  <a:lnTo>
                    <a:pt x="744" y="2854"/>
                  </a:lnTo>
                  <a:lnTo>
                    <a:pt x="719" y="2848"/>
                  </a:lnTo>
                  <a:lnTo>
                    <a:pt x="694" y="2840"/>
                  </a:lnTo>
                  <a:lnTo>
                    <a:pt x="673" y="2833"/>
                  </a:lnTo>
                  <a:lnTo>
                    <a:pt x="651" y="2827"/>
                  </a:lnTo>
                  <a:lnTo>
                    <a:pt x="632" y="2819"/>
                  </a:lnTo>
                  <a:lnTo>
                    <a:pt x="611" y="2810"/>
                  </a:lnTo>
                  <a:lnTo>
                    <a:pt x="592" y="2800"/>
                  </a:lnTo>
                  <a:lnTo>
                    <a:pt x="573" y="2791"/>
                  </a:lnTo>
                  <a:lnTo>
                    <a:pt x="554" y="2781"/>
                  </a:lnTo>
                  <a:lnTo>
                    <a:pt x="535" y="2768"/>
                  </a:lnTo>
                  <a:lnTo>
                    <a:pt x="516" y="2757"/>
                  </a:lnTo>
                  <a:lnTo>
                    <a:pt x="497" y="2741"/>
                  </a:lnTo>
                  <a:lnTo>
                    <a:pt x="478" y="2728"/>
                  </a:lnTo>
                  <a:lnTo>
                    <a:pt x="457" y="2711"/>
                  </a:lnTo>
                  <a:lnTo>
                    <a:pt x="436" y="2692"/>
                  </a:lnTo>
                  <a:lnTo>
                    <a:pt x="415" y="2669"/>
                  </a:lnTo>
                  <a:lnTo>
                    <a:pt x="396" y="2648"/>
                  </a:lnTo>
                  <a:lnTo>
                    <a:pt x="375" y="2624"/>
                  </a:lnTo>
                  <a:lnTo>
                    <a:pt x="356" y="2599"/>
                  </a:lnTo>
                  <a:lnTo>
                    <a:pt x="337" y="2576"/>
                  </a:lnTo>
                  <a:lnTo>
                    <a:pt x="320" y="2553"/>
                  </a:lnTo>
                  <a:lnTo>
                    <a:pt x="303" y="2528"/>
                  </a:lnTo>
                  <a:lnTo>
                    <a:pt x="289" y="2508"/>
                  </a:lnTo>
                  <a:lnTo>
                    <a:pt x="276" y="2487"/>
                  </a:lnTo>
                  <a:lnTo>
                    <a:pt x="265" y="2471"/>
                  </a:lnTo>
                  <a:lnTo>
                    <a:pt x="255" y="2456"/>
                  </a:lnTo>
                  <a:lnTo>
                    <a:pt x="249" y="2447"/>
                  </a:lnTo>
                  <a:lnTo>
                    <a:pt x="246" y="2441"/>
                  </a:lnTo>
                  <a:lnTo>
                    <a:pt x="244" y="2439"/>
                  </a:lnTo>
                  <a:lnTo>
                    <a:pt x="242" y="2435"/>
                  </a:lnTo>
                  <a:lnTo>
                    <a:pt x="238" y="2430"/>
                  </a:lnTo>
                  <a:lnTo>
                    <a:pt x="232" y="2422"/>
                  </a:lnTo>
                  <a:lnTo>
                    <a:pt x="225" y="2409"/>
                  </a:lnTo>
                  <a:lnTo>
                    <a:pt x="213" y="2394"/>
                  </a:lnTo>
                  <a:lnTo>
                    <a:pt x="204" y="2376"/>
                  </a:lnTo>
                  <a:lnTo>
                    <a:pt x="191" y="2357"/>
                  </a:lnTo>
                  <a:lnTo>
                    <a:pt x="181" y="2338"/>
                  </a:lnTo>
                  <a:lnTo>
                    <a:pt x="168" y="2314"/>
                  </a:lnTo>
                  <a:lnTo>
                    <a:pt x="154" y="2291"/>
                  </a:lnTo>
                  <a:lnTo>
                    <a:pt x="141" y="2268"/>
                  </a:lnTo>
                  <a:lnTo>
                    <a:pt x="130" y="2245"/>
                  </a:lnTo>
                  <a:lnTo>
                    <a:pt x="118" y="2222"/>
                  </a:lnTo>
                  <a:lnTo>
                    <a:pt x="107" y="2200"/>
                  </a:lnTo>
                  <a:lnTo>
                    <a:pt x="99" y="2179"/>
                  </a:lnTo>
                  <a:lnTo>
                    <a:pt x="94" y="2160"/>
                  </a:lnTo>
                  <a:lnTo>
                    <a:pt x="86" y="2137"/>
                  </a:lnTo>
                  <a:lnTo>
                    <a:pt x="78" y="2112"/>
                  </a:lnTo>
                  <a:lnTo>
                    <a:pt x="71" y="2086"/>
                  </a:lnTo>
                  <a:lnTo>
                    <a:pt x="63" y="2057"/>
                  </a:lnTo>
                  <a:lnTo>
                    <a:pt x="56" y="2025"/>
                  </a:lnTo>
                  <a:lnTo>
                    <a:pt x="48" y="1992"/>
                  </a:lnTo>
                  <a:lnTo>
                    <a:pt x="42" y="1958"/>
                  </a:lnTo>
                  <a:lnTo>
                    <a:pt x="35" y="1924"/>
                  </a:lnTo>
                  <a:lnTo>
                    <a:pt x="29" y="1888"/>
                  </a:lnTo>
                  <a:lnTo>
                    <a:pt x="21" y="1854"/>
                  </a:lnTo>
                  <a:lnTo>
                    <a:pt x="16" y="1818"/>
                  </a:lnTo>
                  <a:lnTo>
                    <a:pt x="12" y="1783"/>
                  </a:lnTo>
                  <a:lnTo>
                    <a:pt x="6" y="1749"/>
                  </a:lnTo>
                  <a:lnTo>
                    <a:pt x="4" y="1719"/>
                  </a:lnTo>
                  <a:lnTo>
                    <a:pt x="2" y="1686"/>
                  </a:lnTo>
                  <a:lnTo>
                    <a:pt x="2" y="1660"/>
                  </a:lnTo>
                  <a:lnTo>
                    <a:pt x="0" y="1631"/>
                  </a:lnTo>
                  <a:lnTo>
                    <a:pt x="2" y="1605"/>
                  </a:lnTo>
                  <a:lnTo>
                    <a:pt x="2" y="1576"/>
                  </a:lnTo>
                  <a:lnTo>
                    <a:pt x="4" y="1550"/>
                  </a:lnTo>
                  <a:lnTo>
                    <a:pt x="6" y="1521"/>
                  </a:lnTo>
                  <a:lnTo>
                    <a:pt x="10" y="1496"/>
                  </a:lnTo>
                  <a:lnTo>
                    <a:pt x="12" y="1470"/>
                  </a:lnTo>
                  <a:lnTo>
                    <a:pt x="16" y="1447"/>
                  </a:lnTo>
                  <a:lnTo>
                    <a:pt x="18" y="1424"/>
                  </a:lnTo>
                  <a:lnTo>
                    <a:pt x="21" y="1405"/>
                  </a:lnTo>
                  <a:lnTo>
                    <a:pt x="23" y="1386"/>
                  </a:lnTo>
                  <a:lnTo>
                    <a:pt x="27" y="1373"/>
                  </a:lnTo>
                  <a:lnTo>
                    <a:pt x="29" y="1359"/>
                  </a:lnTo>
                  <a:lnTo>
                    <a:pt x="31" y="1352"/>
                  </a:lnTo>
                  <a:lnTo>
                    <a:pt x="31" y="1346"/>
                  </a:lnTo>
                  <a:lnTo>
                    <a:pt x="33" y="1344"/>
                  </a:lnTo>
                  <a:lnTo>
                    <a:pt x="33" y="1340"/>
                  </a:lnTo>
                  <a:lnTo>
                    <a:pt x="35" y="1333"/>
                  </a:lnTo>
                  <a:lnTo>
                    <a:pt x="37" y="1320"/>
                  </a:lnTo>
                  <a:lnTo>
                    <a:pt x="40" y="1304"/>
                  </a:lnTo>
                  <a:lnTo>
                    <a:pt x="42" y="1283"/>
                  </a:lnTo>
                  <a:lnTo>
                    <a:pt x="46" y="1261"/>
                  </a:lnTo>
                  <a:lnTo>
                    <a:pt x="50" y="1236"/>
                  </a:lnTo>
                  <a:lnTo>
                    <a:pt x="56" y="1209"/>
                  </a:lnTo>
                  <a:lnTo>
                    <a:pt x="61" y="1183"/>
                  </a:lnTo>
                  <a:lnTo>
                    <a:pt x="67" y="1154"/>
                  </a:lnTo>
                  <a:lnTo>
                    <a:pt x="71" y="1126"/>
                  </a:lnTo>
                  <a:lnTo>
                    <a:pt x="78" y="1101"/>
                  </a:lnTo>
                  <a:lnTo>
                    <a:pt x="82" y="1074"/>
                  </a:lnTo>
                  <a:lnTo>
                    <a:pt x="88" y="1052"/>
                  </a:lnTo>
                  <a:lnTo>
                    <a:pt x="94" y="1032"/>
                  </a:lnTo>
                  <a:lnTo>
                    <a:pt x="99" y="1015"/>
                  </a:lnTo>
                  <a:lnTo>
                    <a:pt x="105" y="996"/>
                  </a:lnTo>
                  <a:lnTo>
                    <a:pt x="116" y="975"/>
                  </a:lnTo>
                  <a:lnTo>
                    <a:pt x="126" y="947"/>
                  </a:lnTo>
                  <a:lnTo>
                    <a:pt x="141" y="920"/>
                  </a:lnTo>
                  <a:lnTo>
                    <a:pt x="154" y="892"/>
                  </a:lnTo>
                  <a:lnTo>
                    <a:pt x="171" y="861"/>
                  </a:lnTo>
                  <a:lnTo>
                    <a:pt x="189" y="829"/>
                  </a:lnTo>
                  <a:lnTo>
                    <a:pt x="206" y="799"/>
                  </a:lnTo>
                  <a:lnTo>
                    <a:pt x="221" y="766"/>
                  </a:lnTo>
                  <a:lnTo>
                    <a:pt x="236" y="738"/>
                  </a:lnTo>
                  <a:lnTo>
                    <a:pt x="251" y="713"/>
                  </a:lnTo>
                  <a:lnTo>
                    <a:pt x="265" y="690"/>
                  </a:lnTo>
                  <a:lnTo>
                    <a:pt x="274" y="669"/>
                  </a:lnTo>
                  <a:lnTo>
                    <a:pt x="282" y="656"/>
                  </a:lnTo>
                  <a:lnTo>
                    <a:pt x="287" y="649"/>
                  </a:lnTo>
                  <a:lnTo>
                    <a:pt x="289" y="647"/>
                  </a:lnTo>
                  <a:lnTo>
                    <a:pt x="289" y="643"/>
                  </a:lnTo>
                  <a:lnTo>
                    <a:pt x="293" y="641"/>
                  </a:lnTo>
                  <a:lnTo>
                    <a:pt x="297" y="631"/>
                  </a:lnTo>
                  <a:lnTo>
                    <a:pt x="303" y="624"/>
                  </a:lnTo>
                  <a:lnTo>
                    <a:pt x="310" y="612"/>
                  </a:lnTo>
                  <a:lnTo>
                    <a:pt x="320" y="601"/>
                  </a:lnTo>
                  <a:lnTo>
                    <a:pt x="333" y="586"/>
                  </a:lnTo>
                  <a:lnTo>
                    <a:pt x="346" y="569"/>
                  </a:lnTo>
                  <a:lnTo>
                    <a:pt x="362" y="550"/>
                  </a:lnTo>
                  <a:lnTo>
                    <a:pt x="379" y="531"/>
                  </a:lnTo>
                  <a:lnTo>
                    <a:pt x="398" y="510"/>
                  </a:lnTo>
                  <a:lnTo>
                    <a:pt x="421" y="487"/>
                  </a:lnTo>
                  <a:lnTo>
                    <a:pt x="443" y="462"/>
                  </a:lnTo>
                  <a:lnTo>
                    <a:pt x="470" y="439"/>
                  </a:lnTo>
                  <a:lnTo>
                    <a:pt x="497" y="411"/>
                  </a:lnTo>
                  <a:lnTo>
                    <a:pt x="529" y="386"/>
                  </a:lnTo>
                  <a:lnTo>
                    <a:pt x="557" y="358"/>
                  </a:lnTo>
                  <a:lnTo>
                    <a:pt x="586" y="333"/>
                  </a:lnTo>
                  <a:lnTo>
                    <a:pt x="613" y="308"/>
                  </a:lnTo>
                  <a:lnTo>
                    <a:pt x="639" y="284"/>
                  </a:lnTo>
                  <a:lnTo>
                    <a:pt x="668" y="261"/>
                  </a:lnTo>
                  <a:lnTo>
                    <a:pt x="694" y="240"/>
                  </a:lnTo>
                  <a:lnTo>
                    <a:pt x="721" y="221"/>
                  </a:lnTo>
                  <a:lnTo>
                    <a:pt x="751" y="202"/>
                  </a:lnTo>
                  <a:lnTo>
                    <a:pt x="782" y="183"/>
                  </a:lnTo>
                  <a:lnTo>
                    <a:pt x="816" y="166"/>
                  </a:lnTo>
                  <a:lnTo>
                    <a:pt x="852" y="149"/>
                  </a:lnTo>
                  <a:lnTo>
                    <a:pt x="890" y="133"/>
                  </a:lnTo>
                  <a:lnTo>
                    <a:pt x="932" y="118"/>
                  </a:lnTo>
                  <a:lnTo>
                    <a:pt x="977" y="107"/>
                  </a:lnTo>
                  <a:lnTo>
                    <a:pt x="1029" y="93"/>
                  </a:lnTo>
                  <a:lnTo>
                    <a:pt x="1082" y="82"/>
                  </a:lnTo>
                  <a:lnTo>
                    <a:pt x="1135" y="69"/>
                  </a:lnTo>
                  <a:lnTo>
                    <a:pt x="1185" y="59"/>
                  </a:lnTo>
                  <a:lnTo>
                    <a:pt x="1228" y="50"/>
                  </a:lnTo>
                  <a:lnTo>
                    <a:pt x="1268" y="42"/>
                  </a:lnTo>
                  <a:lnTo>
                    <a:pt x="1303" y="35"/>
                  </a:lnTo>
                  <a:lnTo>
                    <a:pt x="1333" y="29"/>
                  </a:lnTo>
                  <a:lnTo>
                    <a:pt x="1360" y="25"/>
                  </a:lnTo>
                  <a:lnTo>
                    <a:pt x="1384" y="21"/>
                  </a:lnTo>
                  <a:lnTo>
                    <a:pt x="1401" y="16"/>
                  </a:lnTo>
                  <a:lnTo>
                    <a:pt x="1419" y="14"/>
                  </a:lnTo>
                  <a:lnTo>
                    <a:pt x="1430" y="12"/>
                  </a:lnTo>
                  <a:lnTo>
                    <a:pt x="1441" y="10"/>
                  </a:lnTo>
                  <a:lnTo>
                    <a:pt x="1449" y="10"/>
                  </a:lnTo>
                  <a:lnTo>
                    <a:pt x="1455" y="10"/>
                  </a:lnTo>
                  <a:lnTo>
                    <a:pt x="1457" y="10"/>
                  </a:lnTo>
                  <a:lnTo>
                    <a:pt x="1458" y="10"/>
                  </a:lnTo>
                  <a:lnTo>
                    <a:pt x="1460" y="8"/>
                  </a:lnTo>
                  <a:lnTo>
                    <a:pt x="1468" y="8"/>
                  </a:lnTo>
                  <a:lnTo>
                    <a:pt x="1474" y="6"/>
                  </a:lnTo>
                  <a:lnTo>
                    <a:pt x="1481" y="6"/>
                  </a:lnTo>
                  <a:lnTo>
                    <a:pt x="1491" y="6"/>
                  </a:lnTo>
                  <a:lnTo>
                    <a:pt x="1504" y="6"/>
                  </a:lnTo>
                  <a:lnTo>
                    <a:pt x="1517" y="6"/>
                  </a:lnTo>
                  <a:lnTo>
                    <a:pt x="1533" y="4"/>
                  </a:lnTo>
                  <a:lnTo>
                    <a:pt x="1552" y="2"/>
                  </a:lnTo>
                  <a:lnTo>
                    <a:pt x="1574" y="2"/>
                  </a:lnTo>
                  <a:lnTo>
                    <a:pt x="1599" y="2"/>
                  </a:lnTo>
                  <a:lnTo>
                    <a:pt x="1628" y="0"/>
                  </a:lnTo>
                  <a:lnTo>
                    <a:pt x="1658" y="0"/>
                  </a:lnTo>
                  <a:lnTo>
                    <a:pt x="1694" y="0"/>
                  </a:lnTo>
                  <a:lnTo>
                    <a:pt x="1726" y="0"/>
                  </a:lnTo>
                  <a:lnTo>
                    <a:pt x="1761" y="0"/>
                  </a:lnTo>
                  <a:lnTo>
                    <a:pt x="1791" y="0"/>
                  </a:lnTo>
                  <a:lnTo>
                    <a:pt x="1822" y="2"/>
                  </a:lnTo>
                  <a:lnTo>
                    <a:pt x="1848" y="2"/>
                  </a:lnTo>
                  <a:lnTo>
                    <a:pt x="1873" y="6"/>
                  </a:lnTo>
                  <a:lnTo>
                    <a:pt x="1898" y="6"/>
                  </a:lnTo>
                  <a:lnTo>
                    <a:pt x="1918" y="8"/>
                  </a:lnTo>
                  <a:lnTo>
                    <a:pt x="1937" y="10"/>
                  </a:lnTo>
                  <a:lnTo>
                    <a:pt x="1955" y="10"/>
                  </a:lnTo>
                  <a:lnTo>
                    <a:pt x="1968" y="12"/>
                  </a:lnTo>
                  <a:lnTo>
                    <a:pt x="1979" y="14"/>
                  </a:lnTo>
                  <a:lnTo>
                    <a:pt x="1989" y="16"/>
                  </a:lnTo>
                  <a:lnTo>
                    <a:pt x="1996" y="16"/>
                  </a:lnTo>
                  <a:lnTo>
                    <a:pt x="2000" y="16"/>
                  </a:lnTo>
                  <a:lnTo>
                    <a:pt x="2002" y="17"/>
                  </a:lnTo>
                  <a:lnTo>
                    <a:pt x="2434" y="109"/>
                  </a:lnTo>
                  <a:lnTo>
                    <a:pt x="2436" y="109"/>
                  </a:lnTo>
                  <a:lnTo>
                    <a:pt x="2445" y="112"/>
                  </a:lnTo>
                  <a:lnTo>
                    <a:pt x="2458" y="116"/>
                  </a:lnTo>
                  <a:lnTo>
                    <a:pt x="2479" y="124"/>
                  </a:lnTo>
                  <a:lnTo>
                    <a:pt x="2502" y="131"/>
                  </a:lnTo>
                  <a:lnTo>
                    <a:pt x="2531" y="143"/>
                  </a:lnTo>
                  <a:lnTo>
                    <a:pt x="2561" y="156"/>
                  </a:lnTo>
                  <a:lnTo>
                    <a:pt x="2595" y="169"/>
                  </a:lnTo>
                  <a:lnTo>
                    <a:pt x="2629" y="185"/>
                  </a:lnTo>
                  <a:lnTo>
                    <a:pt x="2667" y="202"/>
                  </a:lnTo>
                  <a:lnTo>
                    <a:pt x="2707" y="219"/>
                  </a:lnTo>
                  <a:lnTo>
                    <a:pt x="2747" y="240"/>
                  </a:lnTo>
                  <a:lnTo>
                    <a:pt x="2785" y="261"/>
                  </a:lnTo>
                  <a:lnTo>
                    <a:pt x="2827" y="284"/>
                  </a:lnTo>
                  <a:lnTo>
                    <a:pt x="2865" y="306"/>
                  </a:lnTo>
                  <a:lnTo>
                    <a:pt x="2903" y="333"/>
                  </a:lnTo>
                  <a:lnTo>
                    <a:pt x="2937" y="356"/>
                  </a:lnTo>
                  <a:lnTo>
                    <a:pt x="2968" y="380"/>
                  </a:lnTo>
                  <a:lnTo>
                    <a:pt x="2996" y="403"/>
                  </a:lnTo>
                  <a:lnTo>
                    <a:pt x="3021" y="426"/>
                  </a:lnTo>
                  <a:lnTo>
                    <a:pt x="3044" y="447"/>
                  </a:lnTo>
                  <a:lnTo>
                    <a:pt x="3063" y="468"/>
                  </a:lnTo>
                  <a:lnTo>
                    <a:pt x="3080" y="487"/>
                  </a:lnTo>
                  <a:lnTo>
                    <a:pt x="3093" y="504"/>
                  </a:lnTo>
                  <a:lnTo>
                    <a:pt x="3103" y="521"/>
                  </a:lnTo>
                  <a:lnTo>
                    <a:pt x="3114" y="534"/>
                  </a:lnTo>
                  <a:lnTo>
                    <a:pt x="3122" y="548"/>
                  </a:lnTo>
                  <a:lnTo>
                    <a:pt x="3127" y="559"/>
                  </a:lnTo>
                  <a:lnTo>
                    <a:pt x="3131" y="567"/>
                  </a:lnTo>
                  <a:lnTo>
                    <a:pt x="3135" y="572"/>
                  </a:lnTo>
                  <a:lnTo>
                    <a:pt x="3137" y="576"/>
                  </a:lnTo>
                  <a:lnTo>
                    <a:pt x="3139" y="578"/>
                  </a:lnTo>
                  <a:lnTo>
                    <a:pt x="3283" y="820"/>
                  </a:lnTo>
                  <a:lnTo>
                    <a:pt x="3359" y="1188"/>
                  </a:lnTo>
                  <a:lnTo>
                    <a:pt x="3340" y="1597"/>
                  </a:lnTo>
                  <a:lnTo>
                    <a:pt x="3304" y="1915"/>
                  </a:lnTo>
                  <a:lnTo>
                    <a:pt x="3184" y="2202"/>
                  </a:lnTo>
                  <a:lnTo>
                    <a:pt x="3107" y="2120"/>
                  </a:lnTo>
                  <a:lnTo>
                    <a:pt x="3196" y="1878"/>
                  </a:lnTo>
                  <a:lnTo>
                    <a:pt x="3196" y="1876"/>
                  </a:lnTo>
                  <a:lnTo>
                    <a:pt x="3196" y="1873"/>
                  </a:lnTo>
                  <a:lnTo>
                    <a:pt x="3196" y="1865"/>
                  </a:lnTo>
                  <a:lnTo>
                    <a:pt x="3198" y="1857"/>
                  </a:lnTo>
                  <a:lnTo>
                    <a:pt x="3200" y="1846"/>
                  </a:lnTo>
                  <a:lnTo>
                    <a:pt x="3202" y="1837"/>
                  </a:lnTo>
                  <a:lnTo>
                    <a:pt x="3203" y="1823"/>
                  </a:lnTo>
                  <a:lnTo>
                    <a:pt x="3207" y="1812"/>
                  </a:lnTo>
                  <a:lnTo>
                    <a:pt x="3207" y="1799"/>
                  </a:lnTo>
                  <a:lnTo>
                    <a:pt x="3209" y="1785"/>
                  </a:lnTo>
                  <a:lnTo>
                    <a:pt x="3213" y="1772"/>
                  </a:lnTo>
                  <a:lnTo>
                    <a:pt x="3215" y="1762"/>
                  </a:lnTo>
                  <a:lnTo>
                    <a:pt x="3215" y="1751"/>
                  </a:lnTo>
                  <a:lnTo>
                    <a:pt x="3217" y="1743"/>
                  </a:lnTo>
                  <a:lnTo>
                    <a:pt x="3217" y="1736"/>
                  </a:lnTo>
                  <a:lnTo>
                    <a:pt x="3219" y="1734"/>
                  </a:lnTo>
                  <a:lnTo>
                    <a:pt x="3217" y="1730"/>
                  </a:lnTo>
                  <a:lnTo>
                    <a:pt x="3217" y="1724"/>
                  </a:lnTo>
                  <a:lnTo>
                    <a:pt x="3215" y="1717"/>
                  </a:lnTo>
                  <a:lnTo>
                    <a:pt x="3215" y="1707"/>
                  </a:lnTo>
                  <a:lnTo>
                    <a:pt x="3213" y="1696"/>
                  </a:lnTo>
                  <a:lnTo>
                    <a:pt x="3209" y="1686"/>
                  </a:lnTo>
                  <a:lnTo>
                    <a:pt x="3207" y="1675"/>
                  </a:lnTo>
                  <a:lnTo>
                    <a:pt x="3205" y="1664"/>
                  </a:lnTo>
                  <a:lnTo>
                    <a:pt x="3202" y="1652"/>
                  </a:lnTo>
                  <a:lnTo>
                    <a:pt x="3200" y="1641"/>
                  </a:lnTo>
                  <a:lnTo>
                    <a:pt x="3198" y="1631"/>
                  </a:lnTo>
                  <a:lnTo>
                    <a:pt x="3196" y="1624"/>
                  </a:lnTo>
                  <a:lnTo>
                    <a:pt x="3194" y="1616"/>
                  </a:lnTo>
                  <a:lnTo>
                    <a:pt x="3192" y="1610"/>
                  </a:lnTo>
                  <a:lnTo>
                    <a:pt x="3192" y="1605"/>
                  </a:lnTo>
                  <a:lnTo>
                    <a:pt x="3135" y="1548"/>
                  </a:lnTo>
                  <a:close/>
                </a:path>
              </a:pathLst>
            </a:custGeom>
            <a:noFill/>
            <a:ln w="9525">
              <a:noFill/>
              <a:round/>
              <a:headEnd/>
              <a:tailEnd/>
            </a:ln>
          </p:spPr>
          <p:txBody>
            <a:bodyPr/>
            <a:lstStyle/>
            <a:p>
              <a:endParaRPr lang="da-DK"/>
            </a:p>
          </p:txBody>
        </p:sp>
        <p:sp>
          <p:nvSpPr>
            <p:cNvPr id="136233" name="Freeform 184"/>
            <p:cNvSpPr>
              <a:spLocks/>
            </p:cNvSpPr>
            <p:nvPr/>
          </p:nvSpPr>
          <p:spPr bwMode="auto">
            <a:xfrm>
              <a:off x="2206" y="3021"/>
              <a:ext cx="30" cy="26"/>
            </a:xfrm>
            <a:custGeom>
              <a:avLst/>
              <a:gdLst>
                <a:gd name="T0" fmla="*/ 0 w 91"/>
                <a:gd name="T1" fmla="*/ 1 h 88"/>
                <a:gd name="T2" fmla="*/ 1 w 91"/>
                <a:gd name="T3" fmla="*/ 0 h 88"/>
                <a:gd name="T4" fmla="*/ 3 w 91"/>
                <a:gd name="T5" fmla="*/ 1 h 88"/>
                <a:gd name="T6" fmla="*/ 3 w 91"/>
                <a:gd name="T7" fmla="*/ 2 h 88"/>
                <a:gd name="T8" fmla="*/ 2 w 91"/>
                <a:gd name="T9" fmla="*/ 2 h 88"/>
                <a:gd name="T10" fmla="*/ 0 w 91"/>
                <a:gd name="T11" fmla="*/ 1 h 88"/>
                <a:gd name="T12" fmla="*/ 0 w 91"/>
                <a:gd name="T13" fmla="*/ 1 h 88"/>
                <a:gd name="T14" fmla="*/ 0 60000 65536"/>
                <a:gd name="T15" fmla="*/ 0 60000 65536"/>
                <a:gd name="T16" fmla="*/ 0 60000 65536"/>
                <a:gd name="T17" fmla="*/ 0 60000 65536"/>
                <a:gd name="T18" fmla="*/ 0 60000 65536"/>
                <a:gd name="T19" fmla="*/ 0 60000 65536"/>
                <a:gd name="T20" fmla="*/ 0 60000 65536"/>
                <a:gd name="T21" fmla="*/ 0 w 91"/>
                <a:gd name="T22" fmla="*/ 0 h 88"/>
                <a:gd name="T23" fmla="*/ 91 w 91"/>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88">
                  <a:moveTo>
                    <a:pt x="0" y="57"/>
                  </a:moveTo>
                  <a:lnTo>
                    <a:pt x="34" y="0"/>
                  </a:lnTo>
                  <a:lnTo>
                    <a:pt x="74" y="27"/>
                  </a:lnTo>
                  <a:lnTo>
                    <a:pt x="91" y="72"/>
                  </a:lnTo>
                  <a:lnTo>
                    <a:pt x="55" y="88"/>
                  </a:lnTo>
                  <a:lnTo>
                    <a:pt x="0" y="57"/>
                  </a:lnTo>
                  <a:close/>
                </a:path>
              </a:pathLst>
            </a:custGeom>
            <a:solidFill>
              <a:srgbClr val="B56154"/>
            </a:solidFill>
            <a:ln w="9525">
              <a:noFill/>
              <a:round/>
              <a:headEnd/>
              <a:tailEnd/>
            </a:ln>
          </p:spPr>
          <p:txBody>
            <a:bodyPr/>
            <a:lstStyle/>
            <a:p>
              <a:endParaRPr lang="da-DK"/>
            </a:p>
          </p:txBody>
        </p:sp>
        <p:sp>
          <p:nvSpPr>
            <p:cNvPr id="136234" name="Freeform 185"/>
            <p:cNvSpPr>
              <a:spLocks/>
            </p:cNvSpPr>
            <p:nvPr/>
          </p:nvSpPr>
          <p:spPr bwMode="auto">
            <a:xfrm>
              <a:off x="2156" y="3032"/>
              <a:ext cx="38" cy="25"/>
            </a:xfrm>
            <a:custGeom>
              <a:avLst/>
              <a:gdLst>
                <a:gd name="T0" fmla="*/ 0 w 118"/>
                <a:gd name="T1" fmla="*/ 3 h 78"/>
                <a:gd name="T2" fmla="*/ 0 w 118"/>
                <a:gd name="T3" fmla="*/ 1 h 78"/>
                <a:gd name="T4" fmla="*/ 3 w 118"/>
                <a:gd name="T5" fmla="*/ 0 h 78"/>
                <a:gd name="T6" fmla="*/ 4 w 118"/>
                <a:gd name="T7" fmla="*/ 1 h 78"/>
                <a:gd name="T8" fmla="*/ 4 w 118"/>
                <a:gd name="T9" fmla="*/ 2 h 78"/>
                <a:gd name="T10" fmla="*/ 2 w 118"/>
                <a:gd name="T11" fmla="*/ 3 h 78"/>
                <a:gd name="T12" fmla="*/ 0 w 118"/>
                <a:gd name="T13" fmla="*/ 3 h 78"/>
                <a:gd name="T14" fmla="*/ 0 w 118"/>
                <a:gd name="T15" fmla="*/ 3 h 78"/>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78"/>
                <a:gd name="T26" fmla="*/ 118 w 118"/>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78">
                  <a:moveTo>
                    <a:pt x="0" y="76"/>
                  </a:moveTo>
                  <a:lnTo>
                    <a:pt x="0" y="23"/>
                  </a:lnTo>
                  <a:lnTo>
                    <a:pt x="91" y="0"/>
                  </a:lnTo>
                  <a:lnTo>
                    <a:pt x="118" y="21"/>
                  </a:lnTo>
                  <a:lnTo>
                    <a:pt x="108" y="63"/>
                  </a:lnTo>
                  <a:lnTo>
                    <a:pt x="63" y="78"/>
                  </a:lnTo>
                  <a:lnTo>
                    <a:pt x="0" y="76"/>
                  </a:lnTo>
                  <a:close/>
                </a:path>
              </a:pathLst>
            </a:custGeom>
            <a:solidFill>
              <a:srgbClr val="B56154"/>
            </a:solidFill>
            <a:ln w="9525">
              <a:noFill/>
              <a:round/>
              <a:headEnd/>
              <a:tailEnd/>
            </a:ln>
          </p:spPr>
          <p:txBody>
            <a:bodyPr/>
            <a:lstStyle/>
            <a:p>
              <a:endParaRPr lang="da-DK"/>
            </a:p>
          </p:txBody>
        </p:sp>
        <p:sp>
          <p:nvSpPr>
            <p:cNvPr id="136235" name="Freeform 186"/>
            <p:cNvSpPr>
              <a:spLocks/>
            </p:cNvSpPr>
            <p:nvPr/>
          </p:nvSpPr>
          <p:spPr bwMode="auto">
            <a:xfrm>
              <a:off x="2082" y="3352"/>
              <a:ext cx="50" cy="72"/>
            </a:xfrm>
            <a:custGeom>
              <a:avLst/>
              <a:gdLst>
                <a:gd name="T0" fmla="*/ 0 w 160"/>
                <a:gd name="T1" fmla="*/ 1 h 228"/>
                <a:gd name="T2" fmla="*/ 0 w 160"/>
                <a:gd name="T3" fmla="*/ 1 h 228"/>
                <a:gd name="T4" fmla="*/ 0 w 160"/>
                <a:gd name="T5" fmla="*/ 1 h 228"/>
                <a:gd name="T6" fmla="*/ 1 w 160"/>
                <a:gd name="T7" fmla="*/ 1 h 228"/>
                <a:gd name="T8" fmla="*/ 1 w 160"/>
                <a:gd name="T9" fmla="*/ 1 h 228"/>
                <a:gd name="T10" fmla="*/ 1 w 160"/>
                <a:gd name="T11" fmla="*/ 0 h 228"/>
                <a:gd name="T12" fmla="*/ 1 w 160"/>
                <a:gd name="T13" fmla="*/ 0 h 228"/>
                <a:gd name="T14" fmla="*/ 1 w 160"/>
                <a:gd name="T15" fmla="*/ 0 h 228"/>
                <a:gd name="T16" fmla="*/ 2 w 160"/>
                <a:gd name="T17" fmla="*/ 0 h 228"/>
                <a:gd name="T18" fmla="*/ 2 w 160"/>
                <a:gd name="T19" fmla="*/ 0 h 228"/>
                <a:gd name="T20" fmla="*/ 2 w 160"/>
                <a:gd name="T21" fmla="*/ 0 h 228"/>
                <a:gd name="T22" fmla="*/ 2 w 160"/>
                <a:gd name="T23" fmla="*/ 0 h 228"/>
                <a:gd name="T24" fmla="*/ 3 w 160"/>
                <a:gd name="T25" fmla="*/ 0 h 228"/>
                <a:gd name="T26" fmla="*/ 3 w 160"/>
                <a:gd name="T27" fmla="*/ 0 h 228"/>
                <a:gd name="T28" fmla="*/ 3 w 160"/>
                <a:gd name="T29" fmla="*/ 0 h 228"/>
                <a:gd name="T30" fmla="*/ 3 w 160"/>
                <a:gd name="T31" fmla="*/ 0 h 228"/>
                <a:gd name="T32" fmla="*/ 3 w 160"/>
                <a:gd name="T33" fmla="*/ 0 h 228"/>
                <a:gd name="T34" fmla="*/ 4 w 160"/>
                <a:gd name="T35" fmla="*/ 1 h 228"/>
                <a:gd name="T36" fmla="*/ 4 w 160"/>
                <a:gd name="T37" fmla="*/ 1 h 228"/>
                <a:gd name="T38" fmla="*/ 4 w 160"/>
                <a:gd name="T39" fmla="*/ 1 h 228"/>
                <a:gd name="T40" fmla="*/ 4 w 160"/>
                <a:gd name="T41" fmla="*/ 1 h 228"/>
                <a:gd name="T42" fmla="*/ 5 w 160"/>
                <a:gd name="T43" fmla="*/ 3 h 228"/>
                <a:gd name="T44" fmla="*/ 5 w 160"/>
                <a:gd name="T45" fmla="*/ 3 h 228"/>
                <a:gd name="T46" fmla="*/ 5 w 160"/>
                <a:gd name="T47" fmla="*/ 4 h 228"/>
                <a:gd name="T48" fmla="*/ 5 w 160"/>
                <a:gd name="T49" fmla="*/ 4 h 228"/>
                <a:gd name="T50" fmla="*/ 5 w 160"/>
                <a:gd name="T51" fmla="*/ 4 h 228"/>
                <a:gd name="T52" fmla="*/ 5 w 160"/>
                <a:gd name="T53" fmla="*/ 5 h 228"/>
                <a:gd name="T54" fmla="*/ 5 w 160"/>
                <a:gd name="T55" fmla="*/ 5 h 228"/>
                <a:gd name="T56" fmla="*/ 5 w 160"/>
                <a:gd name="T57" fmla="*/ 5 h 228"/>
                <a:gd name="T58" fmla="*/ 5 w 160"/>
                <a:gd name="T59" fmla="*/ 6 h 228"/>
                <a:gd name="T60" fmla="*/ 4 w 160"/>
                <a:gd name="T61" fmla="*/ 6 h 228"/>
                <a:gd name="T62" fmla="*/ 4 w 160"/>
                <a:gd name="T63" fmla="*/ 6 h 228"/>
                <a:gd name="T64" fmla="*/ 4 w 160"/>
                <a:gd name="T65" fmla="*/ 7 h 228"/>
                <a:gd name="T66" fmla="*/ 4 w 160"/>
                <a:gd name="T67" fmla="*/ 7 h 228"/>
                <a:gd name="T68" fmla="*/ 3 w 160"/>
                <a:gd name="T69" fmla="*/ 7 h 228"/>
                <a:gd name="T70" fmla="*/ 3 w 160"/>
                <a:gd name="T71" fmla="*/ 7 h 228"/>
                <a:gd name="T72" fmla="*/ 2 w 160"/>
                <a:gd name="T73" fmla="*/ 7 h 228"/>
                <a:gd name="T74" fmla="*/ 2 w 160"/>
                <a:gd name="T75" fmla="*/ 7 h 228"/>
                <a:gd name="T76" fmla="*/ 1 w 160"/>
                <a:gd name="T77" fmla="*/ 7 h 228"/>
                <a:gd name="T78" fmla="*/ 1 w 160"/>
                <a:gd name="T79" fmla="*/ 7 h 228"/>
                <a:gd name="T80" fmla="*/ 1 w 160"/>
                <a:gd name="T81" fmla="*/ 6 h 228"/>
                <a:gd name="T82" fmla="*/ 0 w 160"/>
                <a:gd name="T83" fmla="*/ 5 h 228"/>
                <a:gd name="T84" fmla="*/ 0 w 160"/>
                <a:gd name="T85" fmla="*/ 5 h 228"/>
                <a:gd name="T86" fmla="*/ 0 w 160"/>
                <a:gd name="T87" fmla="*/ 4 h 228"/>
                <a:gd name="T88" fmla="*/ 0 w 160"/>
                <a:gd name="T89" fmla="*/ 4 h 228"/>
                <a:gd name="T90" fmla="*/ 0 w 160"/>
                <a:gd name="T91" fmla="*/ 3 h 228"/>
                <a:gd name="T92" fmla="*/ 0 w 160"/>
                <a:gd name="T93" fmla="*/ 3 h 228"/>
                <a:gd name="T94" fmla="*/ 0 w 160"/>
                <a:gd name="T95" fmla="*/ 2 h 228"/>
                <a:gd name="T96" fmla="*/ 0 w 160"/>
                <a:gd name="T97" fmla="*/ 2 h 228"/>
                <a:gd name="T98" fmla="*/ 0 w 160"/>
                <a:gd name="T99" fmla="*/ 1 h 228"/>
                <a:gd name="T100" fmla="*/ 0 w 160"/>
                <a:gd name="T101" fmla="*/ 1 h 228"/>
                <a:gd name="T102" fmla="*/ 0 w 160"/>
                <a:gd name="T103" fmla="*/ 1 h 228"/>
                <a:gd name="T104" fmla="*/ 0 w 160"/>
                <a:gd name="T105" fmla="*/ 1 h 228"/>
                <a:gd name="T106" fmla="*/ 0 w 160"/>
                <a:gd name="T107" fmla="*/ 1 h 2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228"/>
                <a:gd name="T164" fmla="*/ 160 w 160"/>
                <a:gd name="T165" fmla="*/ 228 h 2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228">
                  <a:moveTo>
                    <a:pt x="8" y="28"/>
                  </a:moveTo>
                  <a:lnTo>
                    <a:pt x="8" y="24"/>
                  </a:lnTo>
                  <a:lnTo>
                    <a:pt x="12" y="23"/>
                  </a:lnTo>
                  <a:lnTo>
                    <a:pt x="16" y="19"/>
                  </a:lnTo>
                  <a:lnTo>
                    <a:pt x="21" y="15"/>
                  </a:lnTo>
                  <a:lnTo>
                    <a:pt x="27" y="9"/>
                  </a:lnTo>
                  <a:lnTo>
                    <a:pt x="36" y="5"/>
                  </a:lnTo>
                  <a:lnTo>
                    <a:pt x="46" y="4"/>
                  </a:lnTo>
                  <a:lnTo>
                    <a:pt x="59" y="2"/>
                  </a:lnTo>
                  <a:lnTo>
                    <a:pt x="65" y="0"/>
                  </a:lnTo>
                  <a:lnTo>
                    <a:pt x="71" y="0"/>
                  </a:lnTo>
                  <a:lnTo>
                    <a:pt x="78" y="0"/>
                  </a:lnTo>
                  <a:lnTo>
                    <a:pt x="84" y="2"/>
                  </a:lnTo>
                  <a:lnTo>
                    <a:pt x="92" y="4"/>
                  </a:lnTo>
                  <a:lnTo>
                    <a:pt x="97" y="5"/>
                  </a:lnTo>
                  <a:lnTo>
                    <a:pt x="105" y="5"/>
                  </a:lnTo>
                  <a:lnTo>
                    <a:pt x="113" y="9"/>
                  </a:lnTo>
                  <a:lnTo>
                    <a:pt x="124" y="15"/>
                  </a:lnTo>
                  <a:lnTo>
                    <a:pt x="133" y="19"/>
                  </a:lnTo>
                  <a:lnTo>
                    <a:pt x="139" y="21"/>
                  </a:lnTo>
                  <a:lnTo>
                    <a:pt x="143" y="23"/>
                  </a:lnTo>
                  <a:lnTo>
                    <a:pt x="158" y="108"/>
                  </a:lnTo>
                  <a:lnTo>
                    <a:pt x="158" y="112"/>
                  </a:lnTo>
                  <a:lnTo>
                    <a:pt x="158" y="118"/>
                  </a:lnTo>
                  <a:lnTo>
                    <a:pt x="160" y="127"/>
                  </a:lnTo>
                  <a:lnTo>
                    <a:pt x="158" y="137"/>
                  </a:lnTo>
                  <a:lnTo>
                    <a:pt x="158" y="148"/>
                  </a:lnTo>
                  <a:lnTo>
                    <a:pt x="156" y="159"/>
                  </a:lnTo>
                  <a:lnTo>
                    <a:pt x="154" y="171"/>
                  </a:lnTo>
                  <a:lnTo>
                    <a:pt x="151" y="180"/>
                  </a:lnTo>
                  <a:lnTo>
                    <a:pt x="147" y="192"/>
                  </a:lnTo>
                  <a:lnTo>
                    <a:pt x="139" y="201"/>
                  </a:lnTo>
                  <a:lnTo>
                    <a:pt x="130" y="211"/>
                  </a:lnTo>
                  <a:lnTo>
                    <a:pt x="120" y="218"/>
                  </a:lnTo>
                  <a:lnTo>
                    <a:pt x="107" y="224"/>
                  </a:lnTo>
                  <a:lnTo>
                    <a:pt x="92" y="226"/>
                  </a:lnTo>
                  <a:lnTo>
                    <a:pt x="74" y="228"/>
                  </a:lnTo>
                  <a:lnTo>
                    <a:pt x="55" y="222"/>
                  </a:lnTo>
                  <a:lnTo>
                    <a:pt x="40" y="216"/>
                  </a:lnTo>
                  <a:lnTo>
                    <a:pt x="29" y="205"/>
                  </a:lnTo>
                  <a:lnTo>
                    <a:pt x="19" y="192"/>
                  </a:lnTo>
                  <a:lnTo>
                    <a:pt x="12" y="175"/>
                  </a:lnTo>
                  <a:lnTo>
                    <a:pt x="8" y="159"/>
                  </a:lnTo>
                  <a:lnTo>
                    <a:pt x="4" y="140"/>
                  </a:lnTo>
                  <a:lnTo>
                    <a:pt x="2" y="123"/>
                  </a:lnTo>
                  <a:lnTo>
                    <a:pt x="0" y="104"/>
                  </a:lnTo>
                  <a:lnTo>
                    <a:pt x="2" y="87"/>
                  </a:lnTo>
                  <a:lnTo>
                    <a:pt x="2" y="70"/>
                  </a:lnTo>
                  <a:lnTo>
                    <a:pt x="4" y="57"/>
                  </a:lnTo>
                  <a:lnTo>
                    <a:pt x="4" y="45"/>
                  </a:lnTo>
                  <a:lnTo>
                    <a:pt x="6" y="36"/>
                  </a:lnTo>
                  <a:lnTo>
                    <a:pt x="8" y="28"/>
                  </a:lnTo>
                  <a:close/>
                </a:path>
              </a:pathLst>
            </a:custGeom>
            <a:solidFill>
              <a:srgbClr val="A1E6F7"/>
            </a:solidFill>
            <a:ln w="9525">
              <a:noFill/>
              <a:round/>
              <a:headEnd/>
              <a:tailEnd/>
            </a:ln>
          </p:spPr>
          <p:txBody>
            <a:bodyPr/>
            <a:lstStyle/>
            <a:p>
              <a:endParaRPr lang="da-DK"/>
            </a:p>
          </p:txBody>
        </p:sp>
        <p:sp>
          <p:nvSpPr>
            <p:cNvPr id="136236" name="Freeform 187"/>
            <p:cNvSpPr>
              <a:spLocks/>
            </p:cNvSpPr>
            <p:nvPr/>
          </p:nvSpPr>
          <p:spPr bwMode="auto">
            <a:xfrm>
              <a:off x="2262" y="3122"/>
              <a:ext cx="33" cy="52"/>
            </a:xfrm>
            <a:custGeom>
              <a:avLst/>
              <a:gdLst>
                <a:gd name="T0" fmla="*/ 0 w 104"/>
                <a:gd name="T1" fmla="*/ 1 h 164"/>
                <a:gd name="T2" fmla="*/ 0 w 104"/>
                <a:gd name="T3" fmla="*/ 1 h 164"/>
                <a:gd name="T4" fmla="*/ 0 w 104"/>
                <a:gd name="T5" fmla="*/ 2 h 164"/>
                <a:gd name="T6" fmla="*/ 0 w 104"/>
                <a:gd name="T7" fmla="*/ 2 h 164"/>
                <a:gd name="T8" fmla="*/ 0 w 104"/>
                <a:gd name="T9" fmla="*/ 2 h 164"/>
                <a:gd name="T10" fmla="*/ 0 w 104"/>
                <a:gd name="T11" fmla="*/ 3 h 164"/>
                <a:gd name="T12" fmla="*/ 0 w 104"/>
                <a:gd name="T13" fmla="*/ 3 h 164"/>
                <a:gd name="T14" fmla="*/ 0 w 104"/>
                <a:gd name="T15" fmla="*/ 3 h 164"/>
                <a:gd name="T16" fmla="*/ 0 w 104"/>
                <a:gd name="T17" fmla="*/ 3 h 164"/>
                <a:gd name="T18" fmla="*/ 0 w 104"/>
                <a:gd name="T19" fmla="*/ 4 h 164"/>
                <a:gd name="T20" fmla="*/ 1 w 104"/>
                <a:gd name="T21" fmla="*/ 4 h 164"/>
                <a:gd name="T22" fmla="*/ 1 w 104"/>
                <a:gd name="T23" fmla="*/ 5 h 164"/>
                <a:gd name="T24" fmla="*/ 1 w 104"/>
                <a:gd name="T25" fmla="*/ 5 h 164"/>
                <a:gd name="T26" fmla="*/ 1 w 104"/>
                <a:gd name="T27" fmla="*/ 5 h 164"/>
                <a:gd name="T28" fmla="*/ 1 w 104"/>
                <a:gd name="T29" fmla="*/ 5 h 164"/>
                <a:gd name="T30" fmla="*/ 1 w 104"/>
                <a:gd name="T31" fmla="*/ 5 h 164"/>
                <a:gd name="T32" fmla="*/ 2 w 104"/>
                <a:gd name="T33" fmla="*/ 5 h 164"/>
                <a:gd name="T34" fmla="*/ 2 w 104"/>
                <a:gd name="T35" fmla="*/ 5 h 164"/>
                <a:gd name="T36" fmla="*/ 2 w 104"/>
                <a:gd name="T37" fmla="*/ 5 h 164"/>
                <a:gd name="T38" fmla="*/ 2 w 104"/>
                <a:gd name="T39" fmla="*/ 5 h 164"/>
                <a:gd name="T40" fmla="*/ 3 w 104"/>
                <a:gd name="T41" fmla="*/ 5 h 164"/>
                <a:gd name="T42" fmla="*/ 3 w 104"/>
                <a:gd name="T43" fmla="*/ 5 h 164"/>
                <a:gd name="T44" fmla="*/ 3 w 104"/>
                <a:gd name="T45" fmla="*/ 5 h 164"/>
                <a:gd name="T46" fmla="*/ 3 w 104"/>
                <a:gd name="T47" fmla="*/ 5 h 164"/>
                <a:gd name="T48" fmla="*/ 3 w 104"/>
                <a:gd name="T49" fmla="*/ 5 h 164"/>
                <a:gd name="T50" fmla="*/ 3 w 104"/>
                <a:gd name="T51" fmla="*/ 5 h 164"/>
                <a:gd name="T52" fmla="*/ 3 w 104"/>
                <a:gd name="T53" fmla="*/ 2 h 164"/>
                <a:gd name="T54" fmla="*/ 3 w 104"/>
                <a:gd name="T55" fmla="*/ 1 h 164"/>
                <a:gd name="T56" fmla="*/ 3 w 104"/>
                <a:gd name="T57" fmla="*/ 1 h 164"/>
                <a:gd name="T58" fmla="*/ 3 w 104"/>
                <a:gd name="T59" fmla="*/ 1 h 164"/>
                <a:gd name="T60" fmla="*/ 3 w 104"/>
                <a:gd name="T61" fmla="*/ 0 h 164"/>
                <a:gd name="T62" fmla="*/ 3 w 104"/>
                <a:gd name="T63" fmla="*/ 0 h 164"/>
                <a:gd name="T64" fmla="*/ 2 w 104"/>
                <a:gd name="T65" fmla="*/ 0 h 164"/>
                <a:gd name="T66" fmla="*/ 2 w 104"/>
                <a:gd name="T67" fmla="*/ 0 h 164"/>
                <a:gd name="T68" fmla="*/ 2 w 104"/>
                <a:gd name="T69" fmla="*/ 0 h 164"/>
                <a:gd name="T70" fmla="*/ 1 w 104"/>
                <a:gd name="T71" fmla="*/ 0 h 164"/>
                <a:gd name="T72" fmla="*/ 1 w 104"/>
                <a:gd name="T73" fmla="*/ 0 h 164"/>
                <a:gd name="T74" fmla="*/ 1 w 104"/>
                <a:gd name="T75" fmla="*/ 0 h 164"/>
                <a:gd name="T76" fmla="*/ 1 w 104"/>
                <a:gd name="T77" fmla="*/ 0 h 164"/>
                <a:gd name="T78" fmla="*/ 1 w 104"/>
                <a:gd name="T79" fmla="*/ 0 h 164"/>
                <a:gd name="T80" fmla="*/ 1 w 104"/>
                <a:gd name="T81" fmla="*/ 0 h 164"/>
                <a:gd name="T82" fmla="*/ 0 w 104"/>
                <a:gd name="T83" fmla="*/ 1 h 164"/>
                <a:gd name="T84" fmla="*/ 0 w 104"/>
                <a:gd name="T85" fmla="*/ 1 h 164"/>
                <a:gd name="T86" fmla="*/ 0 w 104"/>
                <a:gd name="T87" fmla="*/ 1 h 164"/>
                <a:gd name="T88" fmla="*/ 0 w 104"/>
                <a:gd name="T89" fmla="*/ 1 h 164"/>
                <a:gd name="T90" fmla="*/ 0 w 104"/>
                <a:gd name="T91" fmla="*/ 1 h 164"/>
                <a:gd name="T92" fmla="*/ 0 w 104"/>
                <a:gd name="T93" fmla="*/ 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164"/>
                <a:gd name="T143" fmla="*/ 104 w 104"/>
                <a:gd name="T144" fmla="*/ 164 h 1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164">
                  <a:moveTo>
                    <a:pt x="0" y="36"/>
                  </a:moveTo>
                  <a:lnTo>
                    <a:pt x="0" y="42"/>
                  </a:lnTo>
                  <a:lnTo>
                    <a:pt x="0" y="48"/>
                  </a:lnTo>
                  <a:lnTo>
                    <a:pt x="2" y="55"/>
                  </a:lnTo>
                  <a:lnTo>
                    <a:pt x="2" y="65"/>
                  </a:lnTo>
                  <a:lnTo>
                    <a:pt x="4" y="76"/>
                  </a:lnTo>
                  <a:lnTo>
                    <a:pt x="4" y="88"/>
                  </a:lnTo>
                  <a:lnTo>
                    <a:pt x="7" y="101"/>
                  </a:lnTo>
                  <a:lnTo>
                    <a:pt x="9" y="112"/>
                  </a:lnTo>
                  <a:lnTo>
                    <a:pt x="13" y="124"/>
                  </a:lnTo>
                  <a:lnTo>
                    <a:pt x="15" y="133"/>
                  </a:lnTo>
                  <a:lnTo>
                    <a:pt x="21" y="145"/>
                  </a:lnTo>
                  <a:lnTo>
                    <a:pt x="23" y="150"/>
                  </a:lnTo>
                  <a:lnTo>
                    <a:pt x="30" y="158"/>
                  </a:lnTo>
                  <a:lnTo>
                    <a:pt x="36" y="162"/>
                  </a:lnTo>
                  <a:lnTo>
                    <a:pt x="43" y="164"/>
                  </a:lnTo>
                  <a:lnTo>
                    <a:pt x="49" y="164"/>
                  </a:lnTo>
                  <a:lnTo>
                    <a:pt x="57" y="164"/>
                  </a:lnTo>
                  <a:lnTo>
                    <a:pt x="61" y="162"/>
                  </a:lnTo>
                  <a:lnTo>
                    <a:pt x="66" y="162"/>
                  </a:lnTo>
                  <a:lnTo>
                    <a:pt x="76" y="160"/>
                  </a:lnTo>
                  <a:lnTo>
                    <a:pt x="85" y="156"/>
                  </a:lnTo>
                  <a:lnTo>
                    <a:pt x="91" y="154"/>
                  </a:lnTo>
                  <a:lnTo>
                    <a:pt x="95" y="150"/>
                  </a:lnTo>
                  <a:lnTo>
                    <a:pt x="97" y="148"/>
                  </a:lnTo>
                  <a:lnTo>
                    <a:pt x="99" y="148"/>
                  </a:lnTo>
                  <a:lnTo>
                    <a:pt x="104" y="48"/>
                  </a:lnTo>
                  <a:lnTo>
                    <a:pt x="97" y="17"/>
                  </a:lnTo>
                  <a:lnTo>
                    <a:pt x="95" y="15"/>
                  </a:lnTo>
                  <a:lnTo>
                    <a:pt x="91" y="15"/>
                  </a:lnTo>
                  <a:lnTo>
                    <a:pt x="87" y="12"/>
                  </a:lnTo>
                  <a:lnTo>
                    <a:pt x="81" y="8"/>
                  </a:lnTo>
                  <a:lnTo>
                    <a:pt x="74" y="4"/>
                  </a:lnTo>
                  <a:lnTo>
                    <a:pt x="64" y="2"/>
                  </a:lnTo>
                  <a:lnTo>
                    <a:pt x="53" y="0"/>
                  </a:lnTo>
                  <a:lnTo>
                    <a:pt x="43" y="2"/>
                  </a:lnTo>
                  <a:lnTo>
                    <a:pt x="38" y="2"/>
                  </a:lnTo>
                  <a:lnTo>
                    <a:pt x="32" y="4"/>
                  </a:lnTo>
                  <a:lnTo>
                    <a:pt x="26" y="4"/>
                  </a:lnTo>
                  <a:lnTo>
                    <a:pt x="23" y="8"/>
                  </a:lnTo>
                  <a:lnTo>
                    <a:pt x="15" y="13"/>
                  </a:lnTo>
                  <a:lnTo>
                    <a:pt x="9" y="21"/>
                  </a:lnTo>
                  <a:lnTo>
                    <a:pt x="4" y="27"/>
                  </a:lnTo>
                  <a:lnTo>
                    <a:pt x="2" y="31"/>
                  </a:lnTo>
                  <a:lnTo>
                    <a:pt x="0" y="34"/>
                  </a:lnTo>
                  <a:lnTo>
                    <a:pt x="0" y="36"/>
                  </a:lnTo>
                  <a:close/>
                </a:path>
              </a:pathLst>
            </a:custGeom>
            <a:solidFill>
              <a:srgbClr val="A1E6F7"/>
            </a:solidFill>
            <a:ln w="9525">
              <a:noFill/>
              <a:round/>
              <a:headEnd/>
              <a:tailEnd/>
            </a:ln>
          </p:spPr>
          <p:txBody>
            <a:bodyPr/>
            <a:lstStyle/>
            <a:p>
              <a:endParaRPr lang="da-DK"/>
            </a:p>
          </p:txBody>
        </p:sp>
        <p:sp>
          <p:nvSpPr>
            <p:cNvPr id="136237" name="Freeform 188"/>
            <p:cNvSpPr>
              <a:spLocks/>
            </p:cNvSpPr>
            <p:nvPr/>
          </p:nvSpPr>
          <p:spPr bwMode="auto">
            <a:xfrm>
              <a:off x="2531" y="2783"/>
              <a:ext cx="81" cy="82"/>
            </a:xfrm>
            <a:custGeom>
              <a:avLst/>
              <a:gdLst>
                <a:gd name="T0" fmla="*/ 0 w 253"/>
                <a:gd name="T1" fmla="*/ 3 h 259"/>
                <a:gd name="T2" fmla="*/ 4 w 253"/>
                <a:gd name="T3" fmla="*/ 0 h 259"/>
                <a:gd name="T4" fmla="*/ 6 w 253"/>
                <a:gd name="T5" fmla="*/ 3 h 259"/>
                <a:gd name="T6" fmla="*/ 8 w 253"/>
                <a:gd name="T7" fmla="*/ 6 h 259"/>
                <a:gd name="T8" fmla="*/ 3 w 253"/>
                <a:gd name="T9" fmla="*/ 8 h 259"/>
                <a:gd name="T10" fmla="*/ 0 w 253"/>
                <a:gd name="T11" fmla="*/ 3 h 259"/>
                <a:gd name="T12" fmla="*/ 0 w 253"/>
                <a:gd name="T13" fmla="*/ 3 h 259"/>
                <a:gd name="T14" fmla="*/ 0 60000 65536"/>
                <a:gd name="T15" fmla="*/ 0 60000 65536"/>
                <a:gd name="T16" fmla="*/ 0 60000 65536"/>
                <a:gd name="T17" fmla="*/ 0 60000 65536"/>
                <a:gd name="T18" fmla="*/ 0 60000 65536"/>
                <a:gd name="T19" fmla="*/ 0 60000 65536"/>
                <a:gd name="T20" fmla="*/ 0 60000 65536"/>
                <a:gd name="T21" fmla="*/ 0 w 253"/>
                <a:gd name="T22" fmla="*/ 0 h 259"/>
                <a:gd name="T23" fmla="*/ 253 w 253"/>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259">
                  <a:moveTo>
                    <a:pt x="0" y="97"/>
                  </a:moveTo>
                  <a:lnTo>
                    <a:pt x="130" y="0"/>
                  </a:lnTo>
                  <a:lnTo>
                    <a:pt x="185" y="90"/>
                  </a:lnTo>
                  <a:lnTo>
                    <a:pt x="253" y="189"/>
                  </a:lnTo>
                  <a:lnTo>
                    <a:pt x="96" y="259"/>
                  </a:lnTo>
                  <a:lnTo>
                    <a:pt x="0" y="97"/>
                  </a:lnTo>
                  <a:close/>
                </a:path>
              </a:pathLst>
            </a:custGeom>
            <a:noFill/>
            <a:ln w="9525">
              <a:noFill/>
              <a:round/>
              <a:headEnd/>
              <a:tailEnd/>
            </a:ln>
          </p:spPr>
          <p:txBody>
            <a:bodyPr/>
            <a:lstStyle/>
            <a:p>
              <a:endParaRPr lang="da-DK"/>
            </a:p>
          </p:txBody>
        </p:sp>
        <p:sp>
          <p:nvSpPr>
            <p:cNvPr id="136238" name="Freeform 189"/>
            <p:cNvSpPr>
              <a:spLocks/>
            </p:cNvSpPr>
            <p:nvPr/>
          </p:nvSpPr>
          <p:spPr bwMode="auto">
            <a:xfrm>
              <a:off x="2135" y="2640"/>
              <a:ext cx="91" cy="61"/>
            </a:xfrm>
            <a:custGeom>
              <a:avLst/>
              <a:gdLst>
                <a:gd name="T0" fmla="*/ 8 w 287"/>
                <a:gd name="T1" fmla="*/ 6 h 198"/>
                <a:gd name="T2" fmla="*/ 9 w 287"/>
                <a:gd name="T3" fmla="*/ 0 h 198"/>
                <a:gd name="T4" fmla="*/ 0 w 287"/>
                <a:gd name="T5" fmla="*/ 0 h 198"/>
                <a:gd name="T6" fmla="*/ 0 w 287"/>
                <a:gd name="T7" fmla="*/ 5 h 198"/>
                <a:gd name="T8" fmla="*/ 8 w 287"/>
                <a:gd name="T9" fmla="*/ 6 h 198"/>
                <a:gd name="T10" fmla="*/ 8 w 287"/>
                <a:gd name="T11" fmla="*/ 6 h 198"/>
                <a:gd name="T12" fmla="*/ 0 60000 65536"/>
                <a:gd name="T13" fmla="*/ 0 60000 65536"/>
                <a:gd name="T14" fmla="*/ 0 60000 65536"/>
                <a:gd name="T15" fmla="*/ 0 60000 65536"/>
                <a:gd name="T16" fmla="*/ 0 60000 65536"/>
                <a:gd name="T17" fmla="*/ 0 60000 65536"/>
                <a:gd name="T18" fmla="*/ 0 w 287"/>
                <a:gd name="T19" fmla="*/ 0 h 198"/>
                <a:gd name="T20" fmla="*/ 287 w 28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287" h="198">
                  <a:moveTo>
                    <a:pt x="249" y="198"/>
                  </a:moveTo>
                  <a:lnTo>
                    <a:pt x="287" y="14"/>
                  </a:lnTo>
                  <a:lnTo>
                    <a:pt x="5" y="0"/>
                  </a:lnTo>
                  <a:lnTo>
                    <a:pt x="0" y="177"/>
                  </a:lnTo>
                  <a:lnTo>
                    <a:pt x="249" y="198"/>
                  </a:lnTo>
                  <a:close/>
                </a:path>
              </a:pathLst>
            </a:custGeom>
            <a:noFill/>
            <a:ln w="9525">
              <a:noFill/>
              <a:round/>
              <a:headEnd/>
              <a:tailEnd/>
            </a:ln>
          </p:spPr>
          <p:txBody>
            <a:bodyPr/>
            <a:lstStyle/>
            <a:p>
              <a:endParaRPr lang="da-DK"/>
            </a:p>
          </p:txBody>
        </p:sp>
        <p:sp>
          <p:nvSpPr>
            <p:cNvPr id="136239" name="Freeform 190"/>
            <p:cNvSpPr>
              <a:spLocks/>
            </p:cNvSpPr>
            <p:nvPr/>
          </p:nvSpPr>
          <p:spPr bwMode="auto">
            <a:xfrm>
              <a:off x="1763" y="2702"/>
              <a:ext cx="108" cy="112"/>
            </a:xfrm>
            <a:custGeom>
              <a:avLst/>
              <a:gdLst>
                <a:gd name="T0" fmla="*/ 7 w 342"/>
                <a:gd name="T1" fmla="*/ 0 h 355"/>
                <a:gd name="T2" fmla="*/ 11 w 342"/>
                <a:gd name="T3" fmla="*/ 8 h 355"/>
                <a:gd name="T4" fmla="*/ 6 w 342"/>
                <a:gd name="T5" fmla="*/ 11 h 355"/>
                <a:gd name="T6" fmla="*/ 0 w 342"/>
                <a:gd name="T7" fmla="*/ 6 h 355"/>
                <a:gd name="T8" fmla="*/ 7 w 342"/>
                <a:gd name="T9" fmla="*/ 0 h 355"/>
                <a:gd name="T10" fmla="*/ 7 w 342"/>
                <a:gd name="T11" fmla="*/ 0 h 355"/>
                <a:gd name="T12" fmla="*/ 0 60000 65536"/>
                <a:gd name="T13" fmla="*/ 0 60000 65536"/>
                <a:gd name="T14" fmla="*/ 0 60000 65536"/>
                <a:gd name="T15" fmla="*/ 0 60000 65536"/>
                <a:gd name="T16" fmla="*/ 0 60000 65536"/>
                <a:gd name="T17" fmla="*/ 0 60000 65536"/>
                <a:gd name="T18" fmla="*/ 0 w 342"/>
                <a:gd name="T19" fmla="*/ 0 h 355"/>
                <a:gd name="T20" fmla="*/ 342 w 342"/>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342" h="355">
                  <a:moveTo>
                    <a:pt x="232" y="0"/>
                  </a:moveTo>
                  <a:lnTo>
                    <a:pt x="342" y="241"/>
                  </a:lnTo>
                  <a:lnTo>
                    <a:pt x="184" y="355"/>
                  </a:lnTo>
                  <a:lnTo>
                    <a:pt x="0" y="192"/>
                  </a:lnTo>
                  <a:lnTo>
                    <a:pt x="232" y="0"/>
                  </a:lnTo>
                  <a:close/>
                </a:path>
              </a:pathLst>
            </a:custGeom>
            <a:noFill/>
            <a:ln w="9525">
              <a:noFill/>
              <a:round/>
              <a:headEnd/>
              <a:tailEnd/>
            </a:ln>
          </p:spPr>
          <p:txBody>
            <a:bodyPr/>
            <a:lstStyle/>
            <a:p>
              <a:endParaRPr lang="da-DK"/>
            </a:p>
          </p:txBody>
        </p:sp>
        <p:sp>
          <p:nvSpPr>
            <p:cNvPr id="136240" name="Freeform 191"/>
            <p:cNvSpPr>
              <a:spLocks/>
            </p:cNvSpPr>
            <p:nvPr/>
          </p:nvSpPr>
          <p:spPr bwMode="auto">
            <a:xfrm>
              <a:off x="1603" y="3071"/>
              <a:ext cx="76" cy="130"/>
            </a:xfrm>
            <a:custGeom>
              <a:avLst/>
              <a:gdLst>
                <a:gd name="T0" fmla="*/ 0 w 241"/>
                <a:gd name="T1" fmla="*/ 1 h 416"/>
                <a:gd name="T2" fmla="*/ 3 w 241"/>
                <a:gd name="T3" fmla="*/ 0 h 416"/>
                <a:gd name="T4" fmla="*/ 6 w 241"/>
                <a:gd name="T5" fmla="*/ 0 h 416"/>
                <a:gd name="T6" fmla="*/ 8 w 241"/>
                <a:gd name="T7" fmla="*/ 1 h 416"/>
                <a:gd name="T8" fmla="*/ 8 w 241"/>
                <a:gd name="T9" fmla="*/ 1 h 416"/>
                <a:gd name="T10" fmla="*/ 8 w 241"/>
                <a:gd name="T11" fmla="*/ 1 h 416"/>
                <a:gd name="T12" fmla="*/ 7 w 241"/>
                <a:gd name="T13" fmla="*/ 2 h 416"/>
                <a:gd name="T14" fmla="*/ 7 w 241"/>
                <a:gd name="T15" fmla="*/ 2 h 416"/>
                <a:gd name="T16" fmla="*/ 7 w 241"/>
                <a:gd name="T17" fmla="*/ 3 h 416"/>
                <a:gd name="T18" fmla="*/ 7 w 241"/>
                <a:gd name="T19" fmla="*/ 3 h 416"/>
                <a:gd name="T20" fmla="*/ 7 w 241"/>
                <a:gd name="T21" fmla="*/ 4 h 416"/>
                <a:gd name="T22" fmla="*/ 7 w 241"/>
                <a:gd name="T23" fmla="*/ 5 h 416"/>
                <a:gd name="T24" fmla="*/ 7 w 241"/>
                <a:gd name="T25" fmla="*/ 5 h 416"/>
                <a:gd name="T26" fmla="*/ 7 w 241"/>
                <a:gd name="T27" fmla="*/ 6 h 416"/>
                <a:gd name="T28" fmla="*/ 7 w 241"/>
                <a:gd name="T29" fmla="*/ 7 h 416"/>
                <a:gd name="T30" fmla="*/ 7 w 241"/>
                <a:gd name="T31" fmla="*/ 8 h 416"/>
                <a:gd name="T32" fmla="*/ 7 w 241"/>
                <a:gd name="T33" fmla="*/ 8 h 416"/>
                <a:gd name="T34" fmla="*/ 7 w 241"/>
                <a:gd name="T35" fmla="*/ 9 h 416"/>
                <a:gd name="T36" fmla="*/ 7 w 241"/>
                <a:gd name="T37" fmla="*/ 10 h 416"/>
                <a:gd name="T38" fmla="*/ 7 w 241"/>
                <a:gd name="T39" fmla="*/ 10 h 416"/>
                <a:gd name="T40" fmla="*/ 7 w 241"/>
                <a:gd name="T41" fmla="*/ 11 h 416"/>
                <a:gd name="T42" fmla="*/ 3 w 241"/>
                <a:gd name="T43" fmla="*/ 12 h 416"/>
                <a:gd name="T44" fmla="*/ 0 w 241"/>
                <a:gd name="T45" fmla="*/ 13 h 416"/>
                <a:gd name="T46" fmla="*/ 0 w 241"/>
                <a:gd name="T47" fmla="*/ 8 h 416"/>
                <a:gd name="T48" fmla="*/ 0 w 241"/>
                <a:gd name="T49" fmla="*/ 1 h 416"/>
                <a:gd name="T50" fmla="*/ 0 w 241"/>
                <a:gd name="T51" fmla="*/ 1 h 4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
                <a:gd name="T79" fmla="*/ 0 h 416"/>
                <a:gd name="T80" fmla="*/ 241 w 241"/>
                <a:gd name="T81" fmla="*/ 416 h 4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 h="416">
                  <a:moveTo>
                    <a:pt x="8" y="17"/>
                  </a:moveTo>
                  <a:lnTo>
                    <a:pt x="91" y="0"/>
                  </a:lnTo>
                  <a:lnTo>
                    <a:pt x="192" y="5"/>
                  </a:lnTo>
                  <a:lnTo>
                    <a:pt x="241" y="32"/>
                  </a:lnTo>
                  <a:lnTo>
                    <a:pt x="240" y="34"/>
                  </a:lnTo>
                  <a:lnTo>
                    <a:pt x="240" y="39"/>
                  </a:lnTo>
                  <a:lnTo>
                    <a:pt x="236" y="51"/>
                  </a:lnTo>
                  <a:lnTo>
                    <a:pt x="234" y="66"/>
                  </a:lnTo>
                  <a:lnTo>
                    <a:pt x="230" y="83"/>
                  </a:lnTo>
                  <a:lnTo>
                    <a:pt x="226" y="104"/>
                  </a:lnTo>
                  <a:lnTo>
                    <a:pt x="224" y="127"/>
                  </a:lnTo>
                  <a:lnTo>
                    <a:pt x="221" y="154"/>
                  </a:lnTo>
                  <a:lnTo>
                    <a:pt x="217" y="178"/>
                  </a:lnTo>
                  <a:lnTo>
                    <a:pt x="213" y="203"/>
                  </a:lnTo>
                  <a:lnTo>
                    <a:pt x="211" y="228"/>
                  </a:lnTo>
                  <a:lnTo>
                    <a:pt x="211" y="254"/>
                  </a:lnTo>
                  <a:lnTo>
                    <a:pt x="209" y="277"/>
                  </a:lnTo>
                  <a:lnTo>
                    <a:pt x="211" y="298"/>
                  </a:lnTo>
                  <a:lnTo>
                    <a:pt x="211" y="317"/>
                  </a:lnTo>
                  <a:lnTo>
                    <a:pt x="217" y="334"/>
                  </a:lnTo>
                  <a:lnTo>
                    <a:pt x="217" y="355"/>
                  </a:lnTo>
                  <a:lnTo>
                    <a:pt x="103" y="374"/>
                  </a:lnTo>
                  <a:lnTo>
                    <a:pt x="8" y="416"/>
                  </a:lnTo>
                  <a:lnTo>
                    <a:pt x="0" y="264"/>
                  </a:lnTo>
                  <a:lnTo>
                    <a:pt x="8" y="17"/>
                  </a:lnTo>
                  <a:close/>
                </a:path>
              </a:pathLst>
            </a:custGeom>
            <a:noFill/>
            <a:ln w="9525">
              <a:noFill/>
              <a:round/>
              <a:headEnd/>
              <a:tailEnd/>
            </a:ln>
          </p:spPr>
          <p:txBody>
            <a:bodyPr/>
            <a:lstStyle/>
            <a:p>
              <a:endParaRPr lang="da-DK"/>
            </a:p>
          </p:txBody>
        </p:sp>
        <p:sp>
          <p:nvSpPr>
            <p:cNvPr id="136241" name="Freeform 192"/>
            <p:cNvSpPr>
              <a:spLocks/>
            </p:cNvSpPr>
            <p:nvPr/>
          </p:nvSpPr>
          <p:spPr bwMode="auto">
            <a:xfrm>
              <a:off x="1927" y="3479"/>
              <a:ext cx="118" cy="73"/>
            </a:xfrm>
            <a:custGeom>
              <a:avLst/>
              <a:gdLst>
                <a:gd name="T0" fmla="*/ 0 w 372"/>
                <a:gd name="T1" fmla="*/ 7 h 235"/>
                <a:gd name="T2" fmla="*/ 0 w 372"/>
                <a:gd name="T3" fmla="*/ 6 h 235"/>
                <a:gd name="T4" fmla="*/ 0 w 372"/>
                <a:gd name="T5" fmla="*/ 6 h 235"/>
                <a:gd name="T6" fmla="*/ 0 w 372"/>
                <a:gd name="T7" fmla="*/ 6 h 235"/>
                <a:gd name="T8" fmla="*/ 0 w 372"/>
                <a:gd name="T9" fmla="*/ 5 h 235"/>
                <a:gd name="T10" fmla="*/ 0 w 372"/>
                <a:gd name="T11" fmla="*/ 5 h 235"/>
                <a:gd name="T12" fmla="*/ 0 w 372"/>
                <a:gd name="T13" fmla="*/ 5 h 235"/>
                <a:gd name="T14" fmla="*/ 0 w 372"/>
                <a:gd name="T15" fmla="*/ 4 h 235"/>
                <a:gd name="T16" fmla="*/ 0 w 372"/>
                <a:gd name="T17" fmla="*/ 4 h 235"/>
                <a:gd name="T18" fmla="*/ 0 w 372"/>
                <a:gd name="T19" fmla="*/ 4 h 235"/>
                <a:gd name="T20" fmla="*/ 3 w 372"/>
                <a:gd name="T21" fmla="*/ 0 h 235"/>
                <a:gd name="T22" fmla="*/ 6 w 372"/>
                <a:gd name="T23" fmla="*/ 1 h 235"/>
                <a:gd name="T24" fmla="*/ 12 w 372"/>
                <a:gd name="T25" fmla="*/ 1 h 235"/>
                <a:gd name="T26" fmla="*/ 12 w 372"/>
                <a:gd name="T27" fmla="*/ 1 h 235"/>
                <a:gd name="T28" fmla="*/ 12 w 372"/>
                <a:gd name="T29" fmla="*/ 1 h 235"/>
                <a:gd name="T30" fmla="*/ 11 w 372"/>
                <a:gd name="T31" fmla="*/ 1 h 235"/>
                <a:gd name="T32" fmla="*/ 11 w 372"/>
                <a:gd name="T33" fmla="*/ 1 h 235"/>
                <a:gd name="T34" fmla="*/ 11 w 372"/>
                <a:gd name="T35" fmla="*/ 2 h 235"/>
                <a:gd name="T36" fmla="*/ 11 w 372"/>
                <a:gd name="T37" fmla="*/ 2 h 235"/>
                <a:gd name="T38" fmla="*/ 11 w 372"/>
                <a:gd name="T39" fmla="*/ 2 h 235"/>
                <a:gd name="T40" fmla="*/ 11 w 372"/>
                <a:gd name="T41" fmla="*/ 3 h 235"/>
                <a:gd name="T42" fmla="*/ 10 w 372"/>
                <a:gd name="T43" fmla="*/ 3 h 235"/>
                <a:gd name="T44" fmla="*/ 10 w 372"/>
                <a:gd name="T45" fmla="*/ 3 h 235"/>
                <a:gd name="T46" fmla="*/ 10 w 372"/>
                <a:gd name="T47" fmla="*/ 4 h 235"/>
                <a:gd name="T48" fmla="*/ 10 w 372"/>
                <a:gd name="T49" fmla="*/ 4 h 235"/>
                <a:gd name="T50" fmla="*/ 10 w 372"/>
                <a:gd name="T51" fmla="*/ 5 h 235"/>
                <a:gd name="T52" fmla="*/ 10 w 372"/>
                <a:gd name="T53" fmla="*/ 5 h 235"/>
                <a:gd name="T54" fmla="*/ 10 w 372"/>
                <a:gd name="T55" fmla="*/ 5 h 235"/>
                <a:gd name="T56" fmla="*/ 10 w 372"/>
                <a:gd name="T57" fmla="*/ 6 h 235"/>
                <a:gd name="T58" fmla="*/ 9 w 372"/>
                <a:gd name="T59" fmla="*/ 6 h 235"/>
                <a:gd name="T60" fmla="*/ 9 w 372"/>
                <a:gd name="T61" fmla="*/ 6 h 235"/>
                <a:gd name="T62" fmla="*/ 9 w 372"/>
                <a:gd name="T63" fmla="*/ 7 h 235"/>
                <a:gd name="T64" fmla="*/ 9 w 372"/>
                <a:gd name="T65" fmla="*/ 7 h 235"/>
                <a:gd name="T66" fmla="*/ 9 w 372"/>
                <a:gd name="T67" fmla="*/ 7 h 235"/>
                <a:gd name="T68" fmla="*/ 9 w 372"/>
                <a:gd name="T69" fmla="*/ 7 h 235"/>
                <a:gd name="T70" fmla="*/ 9 w 372"/>
                <a:gd name="T71" fmla="*/ 7 h 235"/>
                <a:gd name="T72" fmla="*/ 9 w 372"/>
                <a:gd name="T73" fmla="*/ 7 h 235"/>
                <a:gd name="T74" fmla="*/ 0 w 372"/>
                <a:gd name="T75" fmla="*/ 7 h 235"/>
                <a:gd name="T76" fmla="*/ 0 w 372"/>
                <a:gd name="T77" fmla="*/ 7 h 2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2"/>
                <a:gd name="T118" fmla="*/ 0 h 235"/>
                <a:gd name="T119" fmla="*/ 372 w 372"/>
                <a:gd name="T120" fmla="*/ 235 h 2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2" h="235">
                  <a:moveTo>
                    <a:pt x="0" y="216"/>
                  </a:moveTo>
                  <a:lnTo>
                    <a:pt x="0" y="207"/>
                  </a:lnTo>
                  <a:lnTo>
                    <a:pt x="0" y="197"/>
                  </a:lnTo>
                  <a:lnTo>
                    <a:pt x="0" y="186"/>
                  </a:lnTo>
                  <a:lnTo>
                    <a:pt x="2" y="175"/>
                  </a:lnTo>
                  <a:lnTo>
                    <a:pt x="2" y="163"/>
                  </a:lnTo>
                  <a:lnTo>
                    <a:pt x="4" y="156"/>
                  </a:lnTo>
                  <a:lnTo>
                    <a:pt x="4" y="148"/>
                  </a:lnTo>
                  <a:lnTo>
                    <a:pt x="6" y="148"/>
                  </a:lnTo>
                  <a:lnTo>
                    <a:pt x="13" y="121"/>
                  </a:lnTo>
                  <a:lnTo>
                    <a:pt x="78" y="0"/>
                  </a:lnTo>
                  <a:lnTo>
                    <a:pt x="194" y="17"/>
                  </a:lnTo>
                  <a:lnTo>
                    <a:pt x="372" y="21"/>
                  </a:lnTo>
                  <a:lnTo>
                    <a:pt x="371" y="21"/>
                  </a:lnTo>
                  <a:lnTo>
                    <a:pt x="369" y="24"/>
                  </a:lnTo>
                  <a:lnTo>
                    <a:pt x="363" y="32"/>
                  </a:lnTo>
                  <a:lnTo>
                    <a:pt x="361" y="42"/>
                  </a:lnTo>
                  <a:lnTo>
                    <a:pt x="353" y="51"/>
                  </a:lnTo>
                  <a:lnTo>
                    <a:pt x="348" y="64"/>
                  </a:lnTo>
                  <a:lnTo>
                    <a:pt x="342" y="76"/>
                  </a:lnTo>
                  <a:lnTo>
                    <a:pt x="336" y="91"/>
                  </a:lnTo>
                  <a:lnTo>
                    <a:pt x="329" y="104"/>
                  </a:lnTo>
                  <a:lnTo>
                    <a:pt x="321" y="118"/>
                  </a:lnTo>
                  <a:lnTo>
                    <a:pt x="315" y="131"/>
                  </a:lnTo>
                  <a:lnTo>
                    <a:pt x="310" y="144"/>
                  </a:lnTo>
                  <a:lnTo>
                    <a:pt x="302" y="156"/>
                  </a:lnTo>
                  <a:lnTo>
                    <a:pt x="298" y="167"/>
                  </a:lnTo>
                  <a:lnTo>
                    <a:pt x="294" y="175"/>
                  </a:lnTo>
                  <a:lnTo>
                    <a:pt x="293" y="184"/>
                  </a:lnTo>
                  <a:lnTo>
                    <a:pt x="287" y="194"/>
                  </a:lnTo>
                  <a:lnTo>
                    <a:pt x="285" y="205"/>
                  </a:lnTo>
                  <a:lnTo>
                    <a:pt x="285" y="213"/>
                  </a:lnTo>
                  <a:lnTo>
                    <a:pt x="285" y="222"/>
                  </a:lnTo>
                  <a:lnTo>
                    <a:pt x="285" y="228"/>
                  </a:lnTo>
                  <a:lnTo>
                    <a:pt x="285" y="232"/>
                  </a:lnTo>
                  <a:lnTo>
                    <a:pt x="285" y="234"/>
                  </a:lnTo>
                  <a:lnTo>
                    <a:pt x="285" y="235"/>
                  </a:lnTo>
                  <a:lnTo>
                    <a:pt x="0" y="216"/>
                  </a:lnTo>
                  <a:close/>
                </a:path>
              </a:pathLst>
            </a:custGeom>
            <a:noFill/>
            <a:ln w="9525">
              <a:noFill/>
              <a:round/>
              <a:headEnd/>
              <a:tailEnd/>
            </a:ln>
          </p:spPr>
          <p:txBody>
            <a:bodyPr/>
            <a:lstStyle/>
            <a:p>
              <a:endParaRPr lang="da-DK"/>
            </a:p>
          </p:txBody>
        </p:sp>
        <p:sp>
          <p:nvSpPr>
            <p:cNvPr id="136242" name="Freeform 193"/>
            <p:cNvSpPr>
              <a:spLocks/>
            </p:cNvSpPr>
            <p:nvPr/>
          </p:nvSpPr>
          <p:spPr bwMode="auto">
            <a:xfrm>
              <a:off x="2526" y="3304"/>
              <a:ext cx="85" cy="113"/>
            </a:xfrm>
            <a:custGeom>
              <a:avLst/>
              <a:gdLst>
                <a:gd name="T0" fmla="*/ 0 w 266"/>
                <a:gd name="T1" fmla="*/ 6 h 357"/>
                <a:gd name="T2" fmla="*/ 4 w 266"/>
                <a:gd name="T3" fmla="*/ 11 h 357"/>
                <a:gd name="T4" fmla="*/ 5 w 266"/>
                <a:gd name="T5" fmla="*/ 9 h 357"/>
                <a:gd name="T6" fmla="*/ 9 w 266"/>
                <a:gd name="T7" fmla="*/ 3 h 357"/>
                <a:gd name="T8" fmla="*/ 8 w 266"/>
                <a:gd name="T9" fmla="*/ 2 h 357"/>
                <a:gd name="T10" fmla="*/ 6 w 266"/>
                <a:gd name="T11" fmla="*/ 0 h 357"/>
                <a:gd name="T12" fmla="*/ 6 w 266"/>
                <a:gd name="T13" fmla="*/ 0 h 357"/>
                <a:gd name="T14" fmla="*/ 6 w 266"/>
                <a:gd name="T15" fmla="*/ 0 h 357"/>
                <a:gd name="T16" fmla="*/ 6 w 266"/>
                <a:gd name="T17" fmla="*/ 0 h 357"/>
                <a:gd name="T18" fmla="*/ 6 w 266"/>
                <a:gd name="T19" fmla="*/ 1 h 357"/>
                <a:gd name="T20" fmla="*/ 6 w 266"/>
                <a:gd name="T21" fmla="*/ 1 h 357"/>
                <a:gd name="T22" fmla="*/ 6 w 266"/>
                <a:gd name="T23" fmla="*/ 1 h 357"/>
                <a:gd name="T24" fmla="*/ 5 w 266"/>
                <a:gd name="T25" fmla="*/ 1 h 357"/>
                <a:gd name="T26" fmla="*/ 5 w 266"/>
                <a:gd name="T27" fmla="*/ 2 h 357"/>
                <a:gd name="T28" fmla="*/ 5 w 266"/>
                <a:gd name="T29" fmla="*/ 2 h 357"/>
                <a:gd name="T30" fmla="*/ 5 w 266"/>
                <a:gd name="T31" fmla="*/ 2 h 357"/>
                <a:gd name="T32" fmla="*/ 5 w 266"/>
                <a:gd name="T33" fmla="*/ 3 h 357"/>
                <a:gd name="T34" fmla="*/ 5 w 266"/>
                <a:gd name="T35" fmla="*/ 3 h 357"/>
                <a:gd name="T36" fmla="*/ 5 w 266"/>
                <a:gd name="T37" fmla="*/ 3 h 357"/>
                <a:gd name="T38" fmla="*/ 4 w 266"/>
                <a:gd name="T39" fmla="*/ 3 h 357"/>
                <a:gd name="T40" fmla="*/ 4 w 266"/>
                <a:gd name="T41" fmla="*/ 4 h 357"/>
                <a:gd name="T42" fmla="*/ 4 w 266"/>
                <a:gd name="T43" fmla="*/ 4 h 357"/>
                <a:gd name="T44" fmla="*/ 4 w 266"/>
                <a:gd name="T45" fmla="*/ 4 h 357"/>
                <a:gd name="T46" fmla="*/ 4 w 266"/>
                <a:gd name="T47" fmla="*/ 4 h 357"/>
                <a:gd name="T48" fmla="*/ 4 w 266"/>
                <a:gd name="T49" fmla="*/ 4 h 357"/>
                <a:gd name="T50" fmla="*/ 4 w 266"/>
                <a:gd name="T51" fmla="*/ 5 h 357"/>
                <a:gd name="T52" fmla="*/ 3 w 266"/>
                <a:gd name="T53" fmla="*/ 5 h 357"/>
                <a:gd name="T54" fmla="*/ 3 w 266"/>
                <a:gd name="T55" fmla="*/ 5 h 357"/>
                <a:gd name="T56" fmla="*/ 2 w 266"/>
                <a:gd name="T57" fmla="*/ 5 h 357"/>
                <a:gd name="T58" fmla="*/ 2 w 266"/>
                <a:gd name="T59" fmla="*/ 5 h 357"/>
                <a:gd name="T60" fmla="*/ 2 w 266"/>
                <a:gd name="T61" fmla="*/ 5 h 357"/>
                <a:gd name="T62" fmla="*/ 1 w 266"/>
                <a:gd name="T63" fmla="*/ 6 h 357"/>
                <a:gd name="T64" fmla="*/ 1 w 266"/>
                <a:gd name="T65" fmla="*/ 6 h 357"/>
                <a:gd name="T66" fmla="*/ 1 w 266"/>
                <a:gd name="T67" fmla="*/ 6 h 357"/>
                <a:gd name="T68" fmla="*/ 0 w 266"/>
                <a:gd name="T69" fmla="*/ 6 h 357"/>
                <a:gd name="T70" fmla="*/ 0 w 266"/>
                <a:gd name="T71" fmla="*/ 6 h 357"/>
                <a:gd name="T72" fmla="*/ 0 w 266"/>
                <a:gd name="T73" fmla="*/ 6 h 357"/>
                <a:gd name="T74" fmla="*/ 0 w 266"/>
                <a:gd name="T75" fmla="*/ 6 h 357"/>
                <a:gd name="T76" fmla="*/ 0 w 266"/>
                <a:gd name="T77" fmla="*/ 6 h 3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6"/>
                <a:gd name="T118" fmla="*/ 0 h 357"/>
                <a:gd name="T119" fmla="*/ 266 w 266"/>
                <a:gd name="T120" fmla="*/ 357 h 3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6" h="357">
                  <a:moveTo>
                    <a:pt x="0" y="194"/>
                  </a:moveTo>
                  <a:lnTo>
                    <a:pt x="124" y="357"/>
                  </a:lnTo>
                  <a:lnTo>
                    <a:pt x="170" y="296"/>
                  </a:lnTo>
                  <a:lnTo>
                    <a:pt x="266" y="97"/>
                  </a:lnTo>
                  <a:lnTo>
                    <a:pt x="251" y="66"/>
                  </a:lnTo>
                  <a:lnTo>
                    <a:pt x="189" y="0"/>
                  </a:lnTo>
                  <a:lnTo>
                    <a:pt x="187" y="0"/>
                  </a:lnTo>
                  <a:lnTo>
                    <a:pt x="185" y="2"/>
                  </a:lnTo>
                  <a:lnTo>
                    <a:pt x="183" y="7"/>
                  </a:lnTo>
                  <a:lnTo>
                    <a:pt x="181" y="15"/>
                  </a:lnTo>
                  <a:lnTo>
                    <a:pt x="177" y="21"/>
                  </a:lnTo>
                  <a:lnTo>
                    <a:pt x="173" y="30"/>
                  </a:lnTo>
                  <a:lnTo>
                    <a:pt x="170" y="40"/>
                  </a:lnTo>
                  <a:lnTo>
                    <a:pt x="166" y="51"/>
                  </a:lnTo>
                  <a:lnTo>
                    <a:pt x="160" y="61"/>
                  </a:lnTo>
                  <a:lnTo>
                    <a:pt x="156" y="70"/>
                  </a:lnTo>
                  <a:lnTo>
                    <a:pt x="151" y="82"/>
                  </a:lnTo>
                  <a:lnTo>
                    <a:pt x="147" y="91"/>
                  </a:lnTo>
                  <a:lnTo>
                    <a:pt x="143" y="101"/>
                  </a:lnTo>
                  <a:lnTo>
                    <a:pt x="139" y="110"/>
                  </a:lnTo>
                  <a:lnTo>
                    <a:pt x="135" y="116"/>
                  </a:lnTo>
                  <a:lnTo>
                    <a:pt x="133" y="123"/>
                  </a:lnTo>
                  <a:lnTo>
                    <a:pt x="128" y="127"/>
                  </a:lnTo>
                  <a:lnTo>
                    <a:pt x="122" y="133"/>
                  </a:lnTo>
                  <a:lnTo>
                    <a:pt x="113" y="139"/>
                  </a:lnTo>
                  <a:lnTo>
                    <a:pt x="103" y="144"/>
                  </a:lnTo>
                  <a:lnTo>
                    <a:pt x="94" y="150"/>
                  </a:lnTo>
                  <a:lnTo>
                    <a:pt x="82" y="156"/>
                  </a:lnTo>
                  <a:lnTo>
                    <a:pt x="71" y="159"/>
                  </a:lnTo>
                  <a:lnTo>
                    <a:pt x="59" y="167"/>
                  </a:lnTo>
                  <a:lnTo>
                    <a:pt x="46" y="171"/>
                  </a:lnTo>
                  <a:lnTo>
                    <a:pt x="36" y="177"/>
                  </a:lnTo>
                  <a:lnTo>
                    <a:pt x="25" y="180"/>
                  </a:lnTo>
                  <a:lnTo>
                    <a:pt x="17" y="184"/>
                  </a:lnTo>
                  <a:lnTo>
                    <a:pt x="10" y="188"/>
                  </a:lnTo>
                  <a:lnTo>
                    <a:pt x="4" y="190"/>
                  </a:lnTo>
                  <a:lnTo>
                    <a:pt x="0" y="194"/>
                  </a:lnTo>
                  <a:close/>
                </a:path>
              </a:pathLst>
            </a:custGeom>
            <a:noFill/>
            <a:ln w="9525">
              <a:noFill/>
              <a:round/>
              <a:headEnd/>
              <a:tailEnd/>
            </a:ln>
          </p:spPr>
          <p:txBody>
            <a:bodyPr/>
            <a:lstStyle/>
            <a:p>
              <a:endParaRPr lang="da-DK"/>
            </a:p>
          </p:txBody>
        </p:sp>
        <p:sp>
          <p:nvSpPr>
            <p:cNvPr id="136243" name="Freeform 194"/>
            <p:cNvSpPr>
              <a:spLocks/>
            </p:cNvSpPr>
            <p:nvPr/>
          </p:nvSpPr>
          <p:spPr bwMode="auto">
            <a:xfrm>
              <a:off x="1809" y="2741"/>
              <a:ext cx="128" cy="125"/>
            </a:xfrm>
            <a:custGeom>
              <a:avLst/>
              <a:gdLst>
                <a:gd name="T0" fmla="*/ 0 w 409"/>
                <a:gd name="T1" fmla="*/ 8 h 400"/>
                <a:gd name="T2" fmla="*/ 0 w 409"/>
                <a:gd name="T3" fmla="*/ 8 h 400"/>
                <a:gd name="T4" fmla="*/ 0 w 409"/>
                <a:gd name="T5" fmla="*/ 9 h 400"/>
                <a:gd name="T6" fmla="*/ 0 w 409"/>
                <a:gd name="T7" fmla="*/ 9 h 400"/>
                <a:gd name="T8" fmla="*/ 0 w 409"/>
                <a:gd name="T9" fmla="*/ 9 h 400"/>
                <a:gd name="T10" fmla="*/ 0 w 409"/>
                <a:gd name="T11" fmla="*/ 9 h 400"/>
                <a:gd name="T12" fmla="*/ 0 w 409"/>
                <a:gd name="T13" fmla="*/ 10 h 400"/>
                <a:gd name="T14" fmla="*/ 1 w 409"/>
                <a:gd name="T15" fmla="*/ 10 h 400"/>
                <a:gd name="T16" fmla="*/ 1 w 409"/>
                <a:gd name="T17" fmla="*/ 10 h 400"/>
                <a:gd name="T18" fmla="*/ 1 w 409"/>
                <a:gd name="T19" fmla="*/ 11 h 400"/>
                <a:gd name="T20" fmla="*/ 1 w 409"/>
                <a:gd name="T21" fmla="*/ 11 h 400"/>
                <a:gd name="T22" fmla="*/ 1 w 409"/>
                <a:gd name="T23" fmla="*/ 12 h 400"/>
                <a:gd name="T24" fmla="*/ 1 w 409"/>
                <a:gd name="T25" fmla="*/ 12 h 400"/>
                <a:gd name="T26" fmla="*/ 1 w 409"/>
                <a:gd name="T27" fmla="*/ 12 h 400"/>
                <a:gd name="T28" fmla="*/ 1 w 409"/>
                <a:gd name="T29" fmla="*/ 12 h 400"/>
                <a:gd name="T30" fmla="*/ 2 w 409"/>
                <a:gd name="T31" fmla="*/ 12 h 400"/>
                <a:gd name="T32" fmla="*/ 2 w 409"/>
                <a:gd name="T33" fmla="*/ 12 h 400"/>
                <a:gd name="T34" fmla="*/ 2 w 409"/>
                <a:gd name="T35" fmla="*/ 12 h 400"/>
                <a:gd name="T36" fmla="*/ 3 w 409"/>
                <a:gd name="T37" fmla="*/ 12 h 400"/>
                <a:gd name="T38" fmla="*/ 3 w 409"/>
                <a:gd name="T39" fmla="*/ 12 h 400"/>
                <a:gd name="T40" fmla="*/ 4 w 409"/>
                <a:gd name="T41" fmla="*/ 12 h 400"/>
                <a:gd name="T42" fmla="*/ 5 w 409"/>
                <a:gd name="T43" fmla="*/ 11 h 400"/>
                <a:gd name="T44" fmla="*/ 6 w 409"/>
                <a:gd name="T45" fmla="*/ 11 h 400"/>
                <a:gd name="T46" fmla="*/ 7 w 409"/>
                <a:gd name="T47" fmla="*/ 10 h 400"/>
                <a:gd name="T48" fmla="*/ 8 w 409"/>
                <a:gd name="T49" fmla="*/ 10 h 400"/>
                <a:gd name="T50" fmla="*/ 9 w 409"/>
                <a:gd name="T51" fmla="*/ 10 h 400"/>
                <a:gd name="T52" fmla="*/ 10 w 409"/>
                <a:gd name="T53" fmla="*/ 9 h 400"/>
                <a:gd name="T54" fmla="*/ 11 w 409"/>
                <a:gd name="T55" fmla="*/ 9 h 400"/>
                <a:gd name="T56" fmla="*/ 12 w 409"/>
                <a:gd name="T57" fmla="*/ 8 h 400"/>
                <a:gd name="T58" fmla="*/ 12 w 409"/>
                <a:gd name="T59" fmla="*/ 8 h 400"/>
                <a:gd name="T60" fmla="*/ 12 w 409"/>
                <a:gd name="T61" fmla="*/ 7 h 400"/>
                <a:gd name="T62" fmla="*/ 13 w 409"/>
                <a:gd name="T63" fmla="*/ 7 h 400"/>
                <a:gd name="T64" fmla="*/ 13 w 409"/>
                <a:gd name="T65" fmla="*/ 7 h 400"/>
                <a:gd name="T66" fmla="*/ 13 w 409"/>
                <a:gd name="T67" fmla="*/ 6 h 400"/>
                <a:gd name="T68" fmla="*/ 13 w 409"/>
                <a:gd name="T69" fmla="*/ 6 h 400"/>
                <a:gd name="T70" fmla="*/ 13 w 409"/>
                <a:gd name="T71" fmla="*/ 5 h 400"/>
                <a:gd name="T72" fmla="*/ 12 w 409"/>
                <a:gd name="T73" fmla="*/ 4 h 400"/>
                <a:gd name="T74" fmla="*/ 12 w 409"/>
                <a:gd name="T75" fmla="*/ 4 h 400"/>
                <a:gd name="T76" fmla="*/ 12 w 409"/>
                <a:gd name="T77" fmla="*/ 3 h 400"/>
                <a:gd name="T78" fmla="*/ 12 w 409"/>
                <a:gd name="T79" fmla="*/ 3 h 400"/>
                <a:gd name="T80" fmla="*/ 12 w 409"/>
                <a:gd name="T81" fmla="*/ 2 h 400"/>
                <a:gd name="T82" fmla="*/ 12 w 409"/>
                <a:gd name="T83" fmla="*/ 2 h 400"/>
                <a:gd name="T84" fmla="*/ 12 w 409"/>
                <a:gd name="T85" fmla="*/ 1 h 400"/>
                <a:gd name="T86" fmla="*/ 12 w 409"/>
                <a:gd name="T87" fmla="*/ 1 h 400"/>
                <a:gd name="T88" fmla="*/ 12 w 409"/>
                <a:gd name="T89" fmla="*/ 1 h 400"/>
                <a:gd name="T90" fmla="*/ 12 w 409"/>
                <a:gd name="T91" fmla="*/ 0 h 400"/>
                <a:gd name="T92" fmla="*/ 12 w 409"/>
                <a:gd name="T93" fmla="*/ 0 h 400"/>
                <a:gd name="T94" fmla="*/ 12 w 409"/>
                <a:gd name="T95" fmla="*/ 0 h 400"/>
                <a:gd name="T96" fmla="*/ 0 w 409"/>
                <a:gd name="T97" fmla="*/ 8 h 400"/>
                <a:gd name="T98" fmla="*/ 0 w 409"/>
                <a:gd name="T99" fmla="*/ 8 h 4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9"/>
                <a:gd name="T151" fmla="*/ 0 h 400"/>
                <a:gd name="T152" fmla="*/ 409 w 409"/>
                <a:gd name="T153" fmla="*/ 400 h 4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9" h="400">
                  <a:moveTo>
                    <a:pt x="0" y="270"/>
                  </a:moveTo>
                  <a:lnTo>
                    <a:pt x="0" y="276"/>
                  </a:lnTo>
                  <a:lnTo>
                    <a:pt x="0" y="282"/>
                  </a:lnTo>
                  <a:lnTo>
                    <a:pt x="4" y="289"/>
                  </a:lnTo>
                  <a:lnTo>
                    <a:pt x="6" y="299"/>
                  </a:lnTo>
                  <a:lnTo>
                    <a:pt x="10" y="308"/>
                  </a:lnTo>
                  <a:lnTo>
                    <a:pt x="14" y="320"/>
                  </a:lnTo>
                  <a:lnTo>
                    <a:pt x="17" y="331"/>
                  </a:lnTo>
                  <a:lnTo>
                    <a:pt x="21" y="343"/>
                  </a:lnTo>
                  <a:lnTo>
                    <a:pt x="25" y="354"/>
                  </a:lnTo>
                  <a:lnTo>
                    <a:pt x="29" y="364"/>
                  </a:lnTo>
                  <a:lnTo>
                    <a:pt x="35" y="375"/>
                  </a:lnTo>
                  <a:lnTo>
                    <a:pt x="38" y="383"/>
                  </a:lnTo>
                  <a:lnTo>
                    <a:pt x="42" y="390"/>
                  </a:lnTo>
                  <a:lnTo>
                    <a:pt x="46" y="396"/>
                  </a:lnTo>
                  <a:lnTo>
                    <a:pt x="50" y="400"/>
                  </a:lnTo>
                  <a:lnTo>
                    <a:pt x="55" y="398"/>
                  </a:lnTo>
                  <a:lnTo>
                    <a:pt x="69" y="396"/>
                  </a:lnTo>
                  <a:lnTo>
                    <a:pt x="88" y="390"/>
                  </a:lnTo>
                  <a:lnTo>
                    <a:pt x="111" y="384"/>
                  </a:lnTo>
                  <a:lnTo>
                    <a:pt x="137" y="375"/>
                  </a:lnTo>
                  <a:lnTo>
                    <a:pt x="168" y="364"/>
                  </a:lnTo>
                  <a:lnTo>
                    <a:pt x="200" y="352"/>
                  </a:lnTo>
                  <a:lnTo>
                    <a:pt x="232" y="341"/>
                  </a:lnTo>
                  <a:lnTo>
                    <a:pt x="265" y="326"/>
                  </a:lnTo>
                  <a:lnTo>
                    <a:pt x="295" y="312"/>
                  </a:lnTo>
                  <a:lnTo>
                    <a:pt x="325" y="297"/>
                  </a:lnTo>
                  <a:lnTo>
                    <a:pt x="352" y="284"/>
                  </a:lnTo>
                  <a:lnTo>
                    <a:pt x="375" y="268"/>
                  </a:lnTo>
                  <a:lnTo>
                    <a:pt x="392" y="255"/>
                  </a:lnTo>
                  <a:lnTo>
                    <a:pt x="403" y="240"/>
                  </a:lnTo>
                  <a:lnTo>
                    <a:pt x="409" y="229"/>
                  </a:lnTo>
                  <a:lnTo>
                    <a:pt x="407" y="213"/>
                  </a:lnTo>
                  <a:lnTo>
                    <a:pt x="407" y="200"/>
                  </a:lnTo>
                  <a:lnTo>
                    <a:pt x="407" y="181"/>
                  </a:lnTo>
                  <a:lnTo>
                    <a:pt x="405" y="164"/>
                  </a:lnTo>
                  <a:lnTo>
                    <a:pt x="403" y="145"/>
                  </a:lnTo>
                  <a:lnTo>
                    <a:pt x="401" y="126"/>
                  </a:lnTo>
                  <a:lnTo>
                    <a:pt x="400" y="107"/>
                  </a:lnTo>
                  <a:lnTo>
                    <a:pt x="396" y="90"/>
                  </a:lnTo>
                  <a:lnTo>
                    <a:pt x="394" y="71"/>
                  </a:lnTo>
                  <a:lnTo>
                    <a:pt x="390" y="54"/>
                  </a:lnTo>
                  <a:lnTo>
                    <a:pt x="388" y="38"/>
                  </a:lnTo>
                  <a:lnTo>
                    <a:pt x="388" y="25"/>
                  </a:lnTo>
                  <a:lnTo>
                    <a:pt x="384" y="16"/>
                  </a:lnTo>
                  <a:lnTo>
                    <a:pt x="384" y="6"/>
                  </a:lnTo>
                  <a:lnTo>
                    <a:pt x="384" y="0"/>
                  </a:lnTo>
                  <a:lnTo>
                    <a:pt x="0" y="270"/>
                  </a:lnTo>
                  <a:close/>
                </a:path>
              </a:pathLst>
            </a:custGeom>
            <a:solidFill>
              <a:srgbClr val="A1E6F7"/>
            </a:solidFill>
            <a:ln w="9525">
              <a:noFill/>
              <a:round/>
              <a:headEnd/>
              <a:tailEnd/>
            </a:ln>
          </p:spPr>
          <p:txBody>
            <a:bodyPr/>
            <a:lstStyle/>
            <a:p>
              <a:endParaRPr lang="da-DK"/>
            </a:p>
          </p:txBody>
        </p:sp>
        <p:sp>
          <p:nvSpPr>
            <p:cNvPr id="136244" name="Freeform 195"/>
            <p:cNvSpPr>
              <a:spLocks/>
            </p:cNvSpPr>
            <p:nvPr/>
          </p:nvSpPr>
          <p:spPr bwMode="auto">
            <a:xfrm>
              <a:off x="2236" y="3265"/>
              <a:ext cx="180" cy="109"/>
            </a:xfrm>
            <a:custGeom>
              <a:avLst/>
              <a:gdLst>
                <a:gd name="T0" fmla="*/ 10 w 565"/>
                <a:gd name="T1" fmla="*/ 10 h 348"/>
                <a:gd name="T2" fmla="*/ 7 w 565"/>
                <a:gd name="T3" fmla="*/ 11 h 348"/>
                <a:gd name="T4" fmla="*/ 2 w 565"/>
                <a:gd name="T5" fmla="*/ 10 h 348"/>
                <a:gd name="T6" fmla="*/ 0 w 565"/>
                <a:gd name="T7" fmla="*/ 6 h 348"/>
                <a:gd name="T8" fmla="*/ 0 w 565"/>
                <a:gd name="T9" fmla="*/ 0 h 348"/>
                <a:gd name="T10" fmla="*/ 10 w 565"/>
                <a:gd name="T11" fmla="*/ 2 h 348"/>
                <a:gd name="T12" fmla="*/ 17 w 565"/>
                <a:gd name="T13" fmla="*/ 3 h 348"/>
                <a:gd name="T14" fmla="*/ 18 w 565"/>
                <a:gd name="T15" fmla="*/ 8 h 348"/>
                <a:gd name="T16" fmla="*/ 10 w 565"/>
                <a:gd name="T17" fmla="*/ 10 h 348"/>
                <a:gd name="T18" fmla="*/ 10 w 565"/>
                <a:gd name="T19" fmla="*/ 10 h 348"/>
                <a:gd name="T20" fmla="*/ 10 w 565"/>
                <a:gd name="T21" fmla="*/ 1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5"/>
                <a:gd name="T34" fmla="*/ 0 h 348"/>
                <a:gd name="T35" fmla="*/ 565 w 565"/>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5" h="348">
                  <a:moveTo>
                    <a:pt x="310" y="333"/>
                  </a:moveTo>
                  <a:lnTo>
                    <a:pt x="209" y="348"/>
                  </a:lnTo>
                  <a:lnTo>
                    <a:pt x="55" y="337"/>
                  </a:lnTo>
                  <a:lnTo>
                    <a:pt x="0" y="179"/>
                  </a:lnTo>
                  <a:lnTo>
                    <a:pt x="6" y="0"/>
                  </a:lnTo>
                  <a:lnTo>
                    <a:pt x="295" y="55"/>
                  </a:lnTo>
                  <a:lnTo>
                    <a:pt x="527" y="88"/>
                  </a:lnTo>
                  <a:lnTo>
                    <a:pt x="565" y="246"/>
                  </a:lnTo>
                  <a:lnTo>
                    <a:pt x="316" y="333"/>
                  </a:lnTo>
                  <a:lnTo>
                    <a:pt x="310" y="333"/>
                  </a:lnTo>
                  <a:close/>
                </a:path>
              </a:pathLst>
            </a:custGeom>
            <a:solidFill>
              <a:srgbClr val="FFFFFF"/>
            </a:solidFill>
            <a:ln w="9525">
              <a:noFill/>
              <a:round/>
              <a:headEnd/>
              <a:tailEnd/>
            </a:ln>
          </p:spPr>
          <p:txBody>
            <a:bodyPr/>
            <a:lstStyle/>
            <a:p>
              <a:endParaRPr lang="da-DK"/>
            </a:p>
          </p:txBody>
        </p:sp>
        <p:sp>
          <p:nvSpPr>
            <p:cNvPr id="136245" name="Freeform 196"/>
            <p:cNvSpPr>
              <a:spLocks/>
            </p:cNvSpPr>
            <p:nvPr/>
          </p:nvSpPr>
          <p:spPr bwMode="auto">
            <a:xfrm>
              <a:off x="2253" y="2835"/>
              <a:ext cx="111" cy="110"/>
            </a:xfrm>
            <a:custGeom>
              <a:avLst/>
              <a:gdLst>
                <a:gd name="T0" fmla="*/ 3 w 350"/>
                <a:gd name="T1" fmla="*/ 0 h 350"/>
                <a:gd name="T2" fmla="*/ 1 w 350"/>
                <a:gd name="T3" fmla="*/ 3 h 350"/>
                <a:gd name="T4" fmla="*/ 0 w 350"/>
                <a:gd name="T5" fmla="*/ 7 h 350"/>
                <a:gd name="T6" fmla="*/ 4 w 350"/>
                <a:gd name="T7" fmla="*/ 11 h 350"/>
                <a:gd name="T8" fmla="*/ 5 w 350"/>
                <a:gd name="T9" fmla="*/ 10 h 350"/>
                <a:gd name="T10" fmla="*/ 4 w 350"/>
                <a:gd name="T11" fmla="*/ 9 h 350"/>
                <a:gd name="T12" fmla="*/ 4 w 350"/>
                <a:gd name="T13" fmla="*/ 9 h 350"/>
                <a:gd name="T14" fmla="*/ 4 w 350"/>
                <a:gd name="T15" fmla="*/ 9 h 350"/>
                <a:gd name="T16" fmla="*/ 3 w 350"/>
                <a:gd name="T17" fmla="*/ 8 h 350"/>
                <a:gd name="T18" fmla="*/ 3 w 350"/>
                <a:gd name="T19" fmla="*/ 8 h 350"/>
                <a:gd name="T20" fmla="*/ 3 w 350"/>
                <a:gd name="T21" fmla="*/ 7 h 350"/>
                <a:gd name="T22" fmla="*/ 2 w 350"/>
                <a:gd name="T23" fmla="*/ 7 h 350"/>
                <a:gd name="T24" fmla="*/ 2 w 350"/>
                <a:gd name="T25" fmla="*/ 7 h 350"/>
                <a:gd name="T26" fmla="*/ 3 w 350"/>
                <a:gd name="T27" fmla="*/ 6 h 350"/>
                <a:gd name="T28" fmla="*/ 6 w 350"/>
                <a:gd name="T29" fmla="*/ 7 h 350"/>
                <a:gd name="T30" fmla="*/ 7 w 350"/>
                <a:gd name="T31" fmla="*/ 7 h 350"/>
                <a:gd name="T32" fmla="*/ 7 w 350"/>
                <a:gd name="T33" fmla="*/ 8 h 350"/>
                <a:gd name="T34" fmla="*/ 7 w 350"/>
                <a:gd name="T35" fmla="*/ 8 h 350"/>
                <a:gd name="T36" fmla="*/ 8 w 350"/>
                <a:gd name="T37" fmla="*/ 8 h 350"/>
                <a:gd name="T38" fmla="*/ 9 w 350"/>
                <a:gd name="T39" fmla="*/ 9 h 350"/>
                <a:gd name="T40" fmla="*/ 9 w 350"/>
                <a:gd name="T41" fmla="*/ 9 h 350"/>
                <a:gd name="T42" fmla="*/ 10 w 350"/>
                <a:gd name="T43" fmla="*/ 9 h 350"/>
                <a:gd name="T44" fmla="*/ 10 w 350"/>
                <a:gd name="T45" fmla="*/ 9 h 350"/>
                <a:gd name="T46" fmla="*/ 10 w 350"/>
                <a:gd name="T47" fmla="*/ 9 h 350"/>
                <a:gd name="T48" fmla="*/ 10 w 350"/>
                <a:gd name="T49" fmla="*/ 8 h 350"/>
                <a:gd name="T50" fmla="*/ 11 w 350"/>
                <a:gd name="T51" fmla="*/ 8 h 350"/>
                <a:gd name="T52" fmla="*/ 11 w 350"/>
                <a:gd name="T53" fmla="*/ 8 h 350"/>
                <a:gd name="T54" fmla="*/ 11 w 350"/>
                <a:gd name="T55" fmla="*/ 7 h 350"/>
                <a:gd name="T56" fmla="*/ 11 w 350"/>
                <a:gd name="T57" fmla="*/ 7 h 350"/>
                <a:gd name="T58" fmla="*/ 11 w 350"/>
                <a:gd name="T59" fmla="*/ 6 h 350"/>
                <a:gd name="T60" fmla="*/ 11 w 350"/>
                <a:gd name="T61" fmla="*/ 5 h 350"/>
                <a:gd name="T62" fmla="*/ 11 w 350"/>
                <a:gd name="T63" fmla="*/ 5 h 350"/>
                <a:gd name="T64" fmla="*/ 11 w 350"/>
                <a:gd name="T65" fmla="*/ 4 h 350"/>
                <a:gd name="T66" fmla="*/ 11 w 350"/>
                <a:gd name="T67" fmla="*/ 4 h 350"/>
                <a:gd name="T68" fmla="*/ 11 w 350"/>
                <a:gd name="T69" fmla="*/ 2 h 350"/>
                <a:gd name="T70" fmla="*/ 7 w 350"/>
                <a:gd name="T71" fmla="*/ 0 h 350"/>
                <a:gd name="T72" fmla="*/ 4 w 350"/>
                <a:gd name="T73" fmla="*/ 0 h 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350"/>
                <a:gd name="T113" fmla="*/ 350 w 350"/>
                <a:gd name="T114" fmla="*/ 350 h 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350">
                  <a:moveTo>
                    <a:pt x="143" y="7"/>
                  </a:moveTo>
                  <a:lnTo>
                    <a:pt x="82" y="11"/>
                  </a:lnTo>
                  <a:lnTo>
                    <a:pt x="57" y="26"/>
                  </a:lnTo>
                  <a:lnTo>
                    <a:pt x="38" y="99"/>
                  </a:lnTo>
                  <a:lnTo>
                    <a:pt x="19" y="165"/>
                  </a:lnTo>
                  <a:lnTo>
                    <a:pt x="0" y="230"/>
                  </a:lnTo>
                  <a:lnTo>
                    <a:pt x="44" y="310"/>
                  </a:lnTo>
                  <a:lnTo>
                    <a:pt x="143" y="350"/>
                  </a:lnTo>
                  <a:lnTo>
                    <a:pt x="152" y="323"/>
                  </a:lnTo>
                  <a:lnTo>
                    <a:pt x="150" y="321"/>
                  </a:lnTo>
                  <a:lnTo>
                    <a:pt x="147" y="315"/>
                  </a:lnTo>
                  <a:lnTo>
                    <a:pt x="139" y="308"/>
                  </a:lnTo>
                  <a:lnTo>
                    <a:pt x="133" y="300"/>
                  </a:lnTo>
                  <a:lnTo>
                    <a:pt x="128" y="294"/>
                  </a:lnTo>
                  <a:lnTo>
                    <a:pt x="124" y="289"/>
                  </a:lnTo>
                  <a:lnTo>
                    <a:pt x="120" y="281"/>
                  </a:lnTo>
                  <a:lnTo>
                    <a:pt x="114" y="275"/>
                  </a:lnTo>
                  <a:lnTo>
                    <a:pt x="105" y="264"/>
                  </a:lnTo>
                  <a:lnTo>
                    <a:pt x="95" y="253"/>
                  </a:lnTo>
                  <a:lnTo>
                    <a:pt x="88" y="245"/>
                  </a:lnTo>
                  <a:lnTo>
                    <a:pt x="82" y="237"/>
                  </a:lnTo>
                  <a:lnTo>
                    <a:pt x="76" y="232"/>
                  </a:lnTo>
                  <a:lnTo>
                    <a:pt x="72" y="226"/>
                  </a:lnTo>
                  <a:lnTo>
                    <a:pt x="71" y="220"/>
                  </a:lnTo>
                  <a:lnTo>
                    <a:pt x="71" y="215"/>
                  </a:lnTo>
                  <a:lnTo>
                    <a:pt x="74" y="209"/>
                  </a:lnTo>
                  <a:lnTo>
                    <a:pt x="82" y="203"/>
                  </a:lnTo>
                  <a:lnTo>
                    <a:pt x="95" y="194"/>
                  </a:lnTo>
                  <a:lnTo>
                    <a:pt x="99" y="230"/>
                  </a:lnTo>
                  <a:lnTo>
                    <a:pt x="198" y="230"/>
                  </a:lnTo>
                  <a:lnTo>
                    <a:pt x="202" y="232"/>
                  </a:lnTo>
                  <a:lnTo>
                    <a:pt x="206" y="234"/>
                  </a:lnTo>
                  <a:lnTo>
                    <a:pt x="213" y="239"/>
                  </a:lnTo>
                  <a:lnTo>
                    <a:pt x="217" y="245"/>
                  </a:lnTo>
                  <a:lnTo>
                    <a:pt x="226" y="253"/>
                  </a:lnTo>
                  <a:lnTo>
                    <a:pt x="234" y="258"/>
                  </a:lnTo>
                  <a:lnTo>
                    <a:pt x="245" y="268"/>
                  </a:lnTo>
                  <a:lnTo>
                    <a:pt x="253" y="274"/>
                  </a:lnTo>
                  <a:lnTo>
                    <a:pt x="261" y="281"/>
                  </a:lnTo>
                  <a:lnTo>
                    <a:pt x="270" y="287"/>
                  </a:lnTo>
                  <a:lnTo>
                    <a:pt x="280" y="293"/>
                  </a:lnTo>
                  <a:lnTo>
                    <a:pt x="285" y="296"/>
                  </a:lnTo>
                  <a:lnTo>
                    <a:pt x="295" y="300"/>
                  </a:lnTo>
                  <a:lnTo>
                    <a:pt x="299" y="302"/>
                  </a:lnTo>
                  <a:lnTo>
                    <a:pt x="304" y="304"/>
                  </a:lnTo>
                  <a:lnTo>
                    <a:pt x="310" y="300"/>
                  </a:lnTo>
                  <a:lnTo>
                    <a:pt x="316" y="296"/>
                  </a:lnTo>
                  <a:lnTo>
                    <a:pt x="320" y="289"/>
                  </a:lnTo>
                  <a:lnTo>
                    <a:pt x="325" y="281"/>
                  </a:lnTo>
                  <a:lnTo>
                    <a:pt x="327" y="272"/>
                  </a:lnTo>
                  <a:lnTo>
                    <a:pt x="331" y="262"/>
                  </a:lnTo>
                  <a:lnTo>
                    <a:pt x="335" y="253"/>
                  </a:lnTo>
                  <a:lnTo>
                    <a:pt x="337" y="245"/>
                  </a:lnTo>
                  <a:lnTo>
                    <a:pt x="337" y="239"/>
                  </a:lnTo>
                  <a:lnTo>
                    <a:pt x="339" y="234"/>
                  </a:lnTo>
                  <a:lnTo>
                    <a:pt x="340" y="226"/>
                  </a:lnTo>
                  <a:lnTo>
                    <a:pt x="340" y="218"/>
                  </a:lnTo>
                  <a:lnTo>
                    <a:pt x="340" y="209"/>
                  </a:lnTo>
                  <a:lnTo>
                    <a:pt x="342" y="199"/>
                  </a:lnTo>
                  <a:lnTo>
                    <a:pt x="342" y="190"/>
                  </a:lnTo>
                  <a:lnTo>
                    <a:pt x="346" y="182"/>
                  </a:lnTo>
                  <a:lnTo>
                    <a:pt x="346" y="171"/>
                  </a:lnTo>
                  <a:lnTo>
                    <a:pt x="346" y="163"/>
                  </a:lnTo>
                  <a:lnTo>
                    <a:pt x="346" y="156"/>
                  </a:lnTo>
                  <a:lnTo>
                    <a:pt x="348" y="150"/>
                  </a:lnTo>
                  <a:lnTo>
                    <a:pt x="348" y="142"/>
                  </a:lnTo>
                  <a:lnTo>
                    <a:pt x="348" y="139"/>
                  </a:lnTo>
                  <a:lnTo>
                    <a:pt x="348" y="137"/>
                  </a:lnTo>
                  <a:lnTo>
                    <a:pt x="350" y="137"/>
                  </a:lnTo>
                  <a:lnTo>
                    <a:pt x="340" y="47"/>
                  </a:lnTo>
                  <a:lnTo>
                    <a:pt x="304" y="11"/>
                  </a:lnTo>
                  <a:lnTo>
                    <a:pt x="226" y="0"/>
                  </a:lnTo>
                  <a:lnTo>
                    <a:pt x="143" y="7"/>
                  </a:lnTo>
                  <a:close/>
                </a:path>
              </a:pathLst>
            </a:custGeom>
            <a:solidFill>
              <a:schemeClr val="tx1"/>
            </a:solidFill>
            <a:ln w="9525">
              <a:noFill/>
              <a:round/>
              <a:headEnd/>
              <a:tailEnd/>
            </a:ln>
          </p:spPr>
          <p:txBody>
            <a:bodyPr/>
            <a:lstStyle/>
            <a:p>
              <a:endParaRPr lang="da-DK"/>
            </a:p>
          </p:txBody>
        </p:sp>
        <p:sp>
          <p:nvSpPr>
            <p:cNvPr id="136246" name="Freeform 197"/>
            <p:cNvSpPr>
              <a:spLocks/>
            </p:cNvSpPr>
            <p:nvPr/>
          </p:nvSpPr>
          <p:spPr bwMode="auto">
            <a:xfrm>
              <a:off x="2034" y="2914"/>
              <a:ext cx="84" cy="213"/>
            </a:xfrm>
            <a:custGeom>
              <a:avLst/>
              <a:gdLst>
                <a:gd name="T0" fmla="*/ 8 w 266"/>
                <a:gd name="T1" fmla="*/ 0 h 680"/>
                <a:gd name="T2" fmla="*/ 8 w 266"/>
                <a:gd name="T3" fmla="*/ 0 h 680"/>
                <a:gd name="T4" fmla="*/ 8 w 266"/>
                <a:gd name="T5" fmla="*/ 0 h 680"/>
                <a:gd name="T6" fmla="*/ 7 w 266"/>
                <a:gd name="T7" fmla="*/ 0 h 680"/>
                <a:gd name="T8" fmla="*/ 7 w 266"/>
                <a:gd name="T9" fmla="*/ 0 h 680"/>
                <a:gd name="T10" fmla="*/ 6 w 266"/>
                <a:gd name="T11" fmla="*/ 0 h 680"/>
                <a:gd name="T12" fmla="*/ 6 w 266"/>
                <a:gd name="T13" fmla="*/ 0 h 680"/>
                <a:gd name="T14" fmla="*/ 5 w 266"/>
                <a:gd name="T15" fmla="*/ 0 h 680"/>
                <a:gd name="T16" fmla="*/ 5 w 266"/>
                <a:gd name="T17" fmla="*/ 0 h 680"/>
                <a:gd name="T18" fmla="*/ 4 w 266"/>
                <a:gd name="T19" fmla="*/ 1 h 680"/>
                <a:gd name="T20" fmla="*/ 3 w 266"/>
                <a:gd name="T21" fmla="*/ 1 h 680"/>
                <a:gd name="T22" fmla="*/ 3 w 266"/>
                <a:gd name="T23" fmla="*/ 1 h 680"/>
                <a:gd name="T24" fmla="*/ 2 w 266"/>
                <a:gd name="T25" fmla="*/ 2 h 680"/>
                <a:gd name="T26" fmla="*/ 2 w 266"/>
                <a:gd name="T27" fmla="*/ 2 h 680"/>
                <a:gd name="T28" fmla="*/ 1 w 266"/>
                <a:gd name="T29" fmla="*/ 3 h 680"/>
                <a:gd name="T30" fmla="*/ 1 w 266"/>
                <a:gd name="T31" fmla="*/ 3 h 680"/>
                <a:gd name="T32" fmla="*/ 1 w 266"/>
                <a:gd name="T33" fmla="*/ 4 h 680"/>
                <a:gd name="T34" fmla="*/ 0 w 266"/>
                <a:gd name="T35" fmla="*/ 5 h 680"/>
                <a:gd name="T36" fmla="*/ 0 w 266"/>
                <a:gd name="T37" fmla="*/ 6 h 680"/>
                <a:gd name="T38" fmla="*/ 0 w 266"/>
                <a:gd name="T39" fmla="*/ 6 h 680"/>
                <a:gd name="T40" fmla="*/ 0 w 266"/>
                <a:gd name="T41" fmla="*/ 7 h 680"/>
                <a:gd name="T42" fmla="*/ 0 w 266"/>
                <a:gd name="T43" fmla="*/ 8 h 680"/>
                <a:gd name="T44" fmla="*/ 0 w 266"/>
                <a:gd name="T45" fmla="*/ 8 h 680"/>
                <a:gd name="T46" fmla="*/ 0 w 266"/>
                <a:gd name="T47" fmla="*/ 9 h 680"/>
                <a:gd name="T48" fmla="*/ 0 w 266"/>
                <a:gd name="T49" fmla="*/ 10 h 680"/>
                <a:gd name="T50" fmla="*/ 0 w 266"/>
                <a:gd name="T51" fmla="*/ 11 h 680"/>
                <a:gd name="T52" fmla="*/ 0 w 266"/>
                <a:gd name="T53" fmla="*/ 11 h 680"/>
                <a:gd name="T54" fmla="*/ 0 w 266"/>
                <a:gd name="T55" fmla="*/ 11 h 680"/>
                <a:gd name="T56" fmla="*/ 0 w 266"/>
                <a:gd name="T57" fmla="*/ 12 h 680"/>
                <a:gd name="T58" fmla="*/ 0 w 266"/>
                <a:gd name="T59" fmla="*/ 12 h 680"/>
                <a:gd name="T60" fmla="*/ 0 w 266"/>
                <a:gd name="T61" fmla="*/ 12 h 680"/>
                <a:gd name="T62" fmla="*/ 0 w 266"/>
                <a:gd name="T63" fmla="*/ 13 h 680"/>
                <a:gd name="T64" fmla="*/ 0 w 266"/>
                <a:gd name="T65" fmla="*/ 13 h 680"/>
                <a:gd name="T66" fmla="*/ 3 w 266"/>
                <a:gd name="T67" fmla="*/ 18 h 680"/>
                <a:gd name="T68" fmla="*/ 4 w 266"/>
                <a:gd name="T69" fmla="*/ 20 h 680"/>
                <a:gd name="T70" fmla="*/ 5 w 266"/>
                <a:gd name="T71" fmla="*/ 21 h 680"/>
                <a:gd name="T72" fmla="*/ 9 w 266"/>
                <a:gd name="T73" fmla="*/ 18 h 680"/>
                <a:gd name="T74" fmla="*/ 6 w 266"/>
                <a:gd name="T75" fmla="*/ 17 h 680"/>
                <a:gd name="T76" fmla="*/ 8 w 266"/>
                <a:gd name="T77" fmla="*/ 0 h 680"/>
                <a:gd name="T78" fmla="*/ 8 w 266"/>
                <a:gd name="T79" fmla="*/ 0 h 6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6"/>
                <a:gd name="T121" fmla="*/ 0 h 680"/>
                <a:gd name="T122" fmla="*/ 266 w 266"/>
                <a:gd name="T123" fmla="*/ 680 h 6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6" h="680">
                  <a:moveTo>
                    <a:pt x="247" y="2"/>
                  </a:moveTo>
                  <a:lnTo>
                    <a:pt x="244" y="0"/>
                  </a:lnTo>
                  <a:lnTo>
                    <a:pt x="238" y="0"/>
                  </a:lnTo>
                  <a:lnTo>
                    <a:pt x="228" y="0"/>
                  </a:lnTo>
                  <a:lnTo>
                    <a:pt x="215" y="2"/>
                  </a:lnTo>
                  <a:lnTo>
                    <a:pt x="200" y="2"/>
                  </a:lnTo>
                  <a:lnTo>
                    <a:pt x="185" y="4"/>
                  </a:lnTo>
                  <a:lnTo>
                    <a:pt x="166" y="7"/>
                  </a:lnTo>
                  <a:lnTo>
                    <a:pt x="147" y="13"/>
                  </a:lnTo>
                  <a:lnTo>
                    <a:pt x="128" y="19"/>
                  </a:lnTo>
                  <a:lnTo>
                    <a:pt x="107" y="26"/>
                  </a:lnTo>
                  <a:lnTo>
                    <a:pt x="88" y="36"/>
                  </a:lnTo>
                  <a:lnTo>
                    <a:pt x="71" y="49"/>
                  </a:lnTo>
                  <a:lnTo>
                    <a:pt x="54" y="64"/>
                  </a:lnTo>
                  <a:lnTo>
                    <a:pt x="40" y="83"/>
                  </a:lnTo>
                  <a:lnTo>
                    <a:pt x="29" y="104"/>
                  </a:lnTo>
                  <a:lnTo>
                    <a:pt x="21" y="131"/>
                  </a:lnTo>
                  <a:lnTo>
                    <a:pt x="14" y="156"/>
                  </a:lnTo>
                  <a:lnTo>
                    <a:pt x="10" y="182"/>
                  </a:lnTo>
                  <a:lnTo>
                    <a:pt x="6" y="207"/>
                  </a:lnTo>
                  <a:lnTo>
                    <a:pt x="2" y="232"/>
                  </a:lnTo>
                  <a:lnTo>
                    <a:pt x="0" y="256"/>
                  </a:lnTo>
                  <a:lnTo>
                    <a:pt x="0" y="279"/>
                  </a:lnTo>
                  <a:lnTo>
                    <a:pt x="0" y="300"/>
                  </a:lnTo>
                  <a:lnTo>
                    <a:pt x="0" y="321"/>
                  </a:lnTo>
                  <a:lnTo>
                    <a:pt x="0" y="340"/>
                  </a:lnTo>
                  <a:lnTo>
                    <a:pt x="2" y="357"/>
                  </a:lnTo>
                  <a:lnTo>
                    <a:pt x="2" y="370"/>
                  </a:lnTo>
                  <a:lnTo>
                    <a:pt x="4" y="384"/>
                  </a:lnTo>
                  <a:lnTo>
                    <a:pt x="6" y="395"/>
                  </a:lnTo>
                  <a:lnTo>
                    <a:pt x="6" y="403"/>
                  </a:lnTo>
                  <a:lnTo>
                    <a:pt x="8" y="407"/>
                  </a:lnTo>
                  <a:lnTo>
                    <a:pt x="8" y="408"/>
                  </a:lnTo>
                  <a:lnTo>
                    <a:pt x="99" y="570"/>
                  </a:lnTo>
                  <a:lnTo>
                    <a:pt x="116" y="667"/>
                  </a:lnTo>
                  <a:lnTo>
                    <a:pt x="171" y="680"/>
                  </a:lnTo>
                  <a:lnTo>
                    <a:pt x="266" y="578"/>
                  </a:lnTo>
                  <a:lnTo>
                    <a:pt x="187" y="545"/>
                  </a:lnTo>
                  <a:lnTo>
                    <a:pt x="247" y="2"/>
                  </a:lnTo>
                  <a:close/>
                </a:path>
              </a:pathLst>
            </a:custGeom>
            <a:solidFill>
              <a:srgbClr val="A1A1BA"/>
            </a:solidFill>
            <a:ln w="9525">
              <a:noFill/>
              <a:round/>
              <a:headEnd/>
              <a:tailEnd/>
            </a:ln>
          </p:spPr>
          <p:txBody>
            <a:bodyPr/>
            <a:lstStyle/>
            <a:p>
              <a:endParaRPr lang="da-DK"/>
            </a:p>
          </p:txBody>
        </p:sp>
        <p:sp>
          <p:nvSpPr>
            <p:cNvPr id="136247" name="Freeform 198"/>
            <p:cNvSpPr>
              <a:spLocks/>
            </p:cNvSpPr>
            <p:nvPr/>
          </p:nvSpPr>
          <p:spPr bwMode="auto">
            <a:xfrm>
              <a:off x="2082" y="3066"/>
              <a:ext cx="61" cy="29"/>
            </a:xfrm>
            <a:custGeom>
              <a:avLst/>
              <a:gdLst>
                <a:gd name="T0" fmla="*/ 0 w 192"/>
                <a:gd name="T1" fmla="*/ 1 h 93"/>
                <a:gd name="T2" fmla="*/ 2 w 192"/>
                <a:gd name="T3" fmla="*/ 2 h 93"/>
                <a:gd name="T4" fmla="*/ 4 w 192"/>
                <a:gd name="T5" fmla="*/ 3 h 93"/>
                <a:gd name="T6" fmla="*/ 6 w 192"/>
                <a:gd name="T7" fmla="*/ 0 h 93"/>
                <a:gd name="T8" fmla="*/ 0 w 192"/>
                <a:gd name="T9" fmla="*/ 1 h 93"/>
                <a:gd name="T10" fmla="*/ 0 w 192"/>
                <a:gd name="T11" fmla="*/ 1 h 93"/>
                <a:gd name="T12" fmla="*/ 0 60000 65536"/>
                <a:gd name="T13" fmla="*/ 0 60000 65536"/>
                <a:gd name="T14" fmla="*/ 0 60000 65536"/>
                <a:gd name="T15" fmla="*/ 0 60000 65536"/>
                <a:gd name="T16" fmla="*/ 0 60000 65536"/>
                <a:gd name="T17" fmla="*/ 0 60000 65536"/>
                <a:gd name="T18" fmla="*/ 0 w 192"/>
                <a:gd name="T19" fmla="*/ 0 h 93"/>
                <a:gd name="T20" fmla="*/ 192 w 192"/>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192" h="93">
                  <a:moveTo>
                    <a:pt x="0" y="15"/>
                  </a:moveTo>
                  <a:lnTo>
                    <a:pt x="55" y="72"/>
                  </a:lnTo>
                  <a:lnTo>
                    <a:pt x="120" y="93"/>
                  </a:lnTo>
                  <a:lnTo>
                    <a:pt x="192" y="0"/>
                  </a:lnTo>
                  <a:lnTo>
                    <a:pt x="0" y="15"/>
                  </a:lnTo>
                  <a:close/>
                </a:path>
              </a:pathLst>
            </a:custGeom>
            <a:solidFill>
              <a:srgbClr val="4DB8B8"/>
            </a:solidFill>
            <a:ln w="9525">
              <a:noFill/>
              <a:round/>
              <a:headEnd/>
              <a:tailEnd/>
            </a:ln>
          </p:spPr>
          <p:txBody>
            <a:bodyPr/>
            <a:lstStyle/>
            <a:p>
              <a:endParaRPr lang="da-DK"/>
            </a:p>
          </p:txBody>
        </p:sp>
        <p:sp>
          <p:nvSpPr>
            <p:cNvPr id="136248" name="Freeform 199"/>
            <p:cNvSpPr>
              <a:spLocks/>
            </p:cNvSpPr>
            <p:nvPr/>
          </p:nvSpPr>
          <p:spPr bwMode="auto">
            <a:xfrm>
              <a:off x="2051" y="2922"/>
              <a:ext cx="38" cy="117"/>
            </a:xfrm>
            <a:custGeom>
              <a:avLst/>
              <a:gdLst>
                <a:gd name="T0" fmla="*/ 1 w 116"/>
                <a:gd name="T1" fmla="*/ 12 h 373"/>
                <a:gd name="T2" fmla="*/ 1 w 116"/>
                <a:gd name="T3" fmla="*/ 11 h 373"/>
                <a:gd name="T4" fmla="*/ 1 w 116"/>
                <a:gd name="T5" fmla="*/ 11 h 373"/>
                <a:gd name="T6" fmla="*/ 1 w 116"/>
                <a:gd name="T7" fmla="*/ 11 h 373"/>
                <a:gd name="T8" fmla="*/ 1 w 116"/>
                <a:gd name="T9" fmla="*/ 11 h 373"/>
                <a:gd name="T10" fmla="*/ 1 w 116"/>
                <a:gd name="T11" fmla="*/ 10 h 373"/>
                <a:gd name="T12" fmla="*/ 0 w 116"/>
                <a:gd name="T13" fmla="*/ 10 h 373"/>
                <a:gd name="T14" fmla="*/ 0 w 116"/>
                <a:gd name="T15" fmla="*/ 10 h 373"/>
                <a:gd name="T16" fmla="*/ 0 w 116"/>
                <a:gd name="T17" fmla="*/ 9 h 373"/>
                <a:gd name="T18" fmla="*/ 0 w 116"/>
                <a:gd name="T19" fmla="*/ 8 h 373"/>
                <a:gd name="T20" fmla="*/ 0 w 116"/>
                <a:gd name="T21" fmla="*/ 8 h 373"/>
                <a:gd name="T22" fmla="*/ 0 w 116"/>
                <a:gd name="T23" fmla="*/ 8 h 373"/>
                <a:gd name="T24" fmla="*/ 0 w 116"/>
                <a:gd name="T25" fmla="*/ 7 h 373"/>
                <a:gd name="T26" fmla="*/ 0 w 116"/>
                <a:gd name="T27" fmla="*/ 6 h 373"/>
                <a:gd name="T28" fmla="*/ 0 w 116"/>
                <a:gd name="T29" fmla="*/ 6 h 373"/>
                <a:gd name="T30" fmla="*/ 0 w 116"/>
                <a:gd name="T31" fmla="*/ 5 h 373"/>
                <a:gd name="T32" fmla="*/ 0 w 116"/>
                <a:gd name="T33" fmla="*/ 4 h 373"/>
                <a:gd name="T34" fmla="*/ 0 w 116"/>
                <a:gd name="T35" fmla="*/ 4 h 373"/>
                <a:gd name="T36" fmla="*/ 0 w 116"/>
                <a:gd name="T37" fmla="*/ 3 h 373"/>
                <a:gd name="T38" fmla="*/ 0 w 116"/>
                <a:gd name="T39" fmla="*/ 3 h 373"/>
                <a:gd name="T40" fmla="*/ 1 w 116"/>
                <a:gd name="T41" fmla="*/ 3 h 373"/>
                <a:gd name="T42" fmla="*/ 1 w 116"/>
                <a:gd name="T43" fmla="*/ 3 h 373"/>
                <a:gd name="T44" fmla="*/ 1 w 116"/>
                <a:gd name="T45" fmla="*/ 2 h 373"/>
                <a:gd name="T46" fmla="*/ 1 w 116"/>
                <a:gd name="T47" fmla="*/ 2 h 373"/>
                <a:gd name="T48" fmla="*/ 2 w 116"/>
                <a:gd name="T49" fmla="*/ 2 h 373"/>
                <a:gd name="T50" fmla="*/ 2 w 116"/>
                <a:gd name="T51" fmla="*/ 1 h 373"/>
                <a:gd name="T52" fmla="*/ 2 w 116"/>
                <a:gd name="T53" fmla="*/ 1 h 373"/>
                <a:gd name="T54" fmla="*/ 2 w 116"/>
                <a:gd name="T55" fmla="*/ 1 h 373"/>
                <a:gd name="T56" fmla="*/ 3 w 116"/>
                <a:gd name="T57" fmla="*/ 1 h 373"/>
                <a:gd name="T58" fmla="*/ 3 w 116"/>
                <a:gd name="T59" fmla="*/ 1 h 373"/>
                <a:gd name="T60" fmla="*/ 3 w 116"/>
                <a:gd name="T61" fmla="*/ 1 h 373"/>
                <a:gd name="T62" fmla="*/ 3 w 116"/>
                <a:gd name="T63" fmla="*/ 1 h 373"/>
                <a:gd name="T64" fmla="*/ 3 w 116"/>
                <a:gd name="T65" fmla="*/ 0 h 373"/>
                <a:gd name="T66" fmla="*/ 3 w 116"/>
                <a:gd name="T67" fmla="*/ 0 h 373"/>
                <a:gd name="T68" fmla="*/ 4 w 116"/>
                <a:gd name="T69" fmla="*/ 0 h 373"/>
                <a:gd name="T70" fmla="*/ 4 w 116"/>
                <a:gd name="T71" fmla="*/ 0 h 373"/>
                <a:gd name="T72" fmla="*/ 4 w 116"/>
                <a:gd name="T73" fmla="*/ 0 h 373"/>
                <a:gd name="T74" fmla="*/ 1 w 116"/>
                <a:gd name="T75" fmla="*/ 12 h 373"/>
                <a:gd name="T76" fmla="*/ 1 w 116"/>
                <a:gd name="T77" fmla="*/ 12 h 3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373"/>
                <a:gd name="T119" fmla="*/ 116 w 116"/>
                <a:gd name="T120" fmla="*/ 373 h 3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373">
                  <a:moveTo>
                    <a:pt x="19" y="373"/>
                  </a:moveTo>
                  <a:lnTo>
                    <a:pt x="19" y="371"/>
                  </a:lnTo>
                  <a:lnTo>
                    <a:pt x="17" y="367"/>
                  </a:lnTo>
                  <a:lnTo>
                    <a:pt x="16" y="360"/>
                  </a:lnTo>
                  <a:lnTo>
                    <a:pt x="16" y="352"/>
                  </a:lnTo>
                  <a:lnTo>
                    <a:pt x="14" y="339"/>
                  </a:lnTo>
                  <a:lnTo>
                    <a:pt x="12" y="327"/>
                  </a:lnTo>
                  <a:lnTo>
                    <a:pt x="8" y="312"/>
                  </a:lnTo>
                  <a:lnTo>
                    <a:pt x="8" y="297"/>
                  </a:lnTo>
                  <a:lnTo>
                    <a:pt x="4" y="278"/>
                  </a:lnTo>
                  <a:lnTo>
                    <a:pt x="2" y="261"/>
                  </a:lnTo>
                  <a:lnTo>
                    <a:pt x="0" y="240"/>
                  </a:lnTo>
                  <a:lnTo>
                    <a:pt x="0" y="221"/>
                  </a:lnTo>
                  <a:lnTo>
                    <a:pt x="0" y="200"/>
                  </a:lnTo>
                  <a:lnTo>
                    <a:pt x="0" y="181"/>
                  </a:lnTo>
                  <a:lnTo>
                    <a:pt x="2" y="160"/>
                  </a:lnTo>
                  <a:lnTo>
                    <a:pt x="6" y="141"/>
                  </a:lnTo>
                  <a:lnTo>
                    <a:pt x="6" y="126"/>
                  </a:lnTo>
                  <a:lnTo>
                    <a:pt x="8" y="114"/>
                  </a:lnTo>
                  <a:lnTo>
                    <a:pt x="12" y="101"/>
                  </a:lnTo>
                  <a:lnTo>
                    <a:pt x="17" y="90"/>
                  </a:lnTo>
                  <a:lnTo>
                    <a:pt x="21" y="80"/>
                  </a:lnTo>
                  <a:lnTo>
                    <a:pt x="29" y="71"/>
                  </a:lnTo>
                  <a:lnTo>
                    <a:pt x="35" y="61"/>
                  </a:lnTo>
                  <a:lnTo>
                    <a:pt x="42" y="55"/>
                  </a:lnTo>
                  <a:lnTo>
                    <a:pt x="48" y="46"/>
                  </a:lnTo>
                  <a:lnTo>
                    <a:pt x="54" y="40"/>
                  </a:lnTo>
                  <a:lnTo>
                    <a:pt x="61" y="33"/>
                  </a:lnTo>
                  <a:lnTo>
                    <a:pt x="69" y="29"/>
                  </a:lnTo>
                  <a:lnTo>
                    <a:pt x="73" y="23"/>
                  </a:lnTo>
                  <a:lnTo>
                    <a:pt x="80" y="19"/>
                  </a:lnTo>
                  <a:lnTo>
                    <a:pt x="84" y="16"/>
                  </a:lnTo>
                  <a:lnTo>
                    <a:pt x="90" y="14"/>
                  </a:lnTo>
                  <a:lnTo>
                    <a:pt x="95" y="10"/>
                  </a:lnTo>
                  <a:lnTo>
                    <a:pt x="105" y="4"/>
                  </a:lnTo>
                  <a:lnTo>
                    <a:pt x="112" y="0"/>
                  </a:lnTo>
                  <a:lnTo>
                    <a:pt x="116" y="0"/>
                  </a:lnTo>
                  <a:lnTo>
                    <a:pt x="19" y="373"/>
                  </a:lnTo>
                  <a:close/>
                </a:path>
              </a:pathLst>
            </a:custGeom>
            <a:solidFill>
              <a:srgbClr val="8A8AA8"/>
            </a:solidFill>
            <a:ln w="9525">
              <a:noFill/>
              <a:round/>
              <a:headEnd/>
              <a:tailEnd/>
            </a:ln>
          </p:spPr>
          <p:txBody>
            <a:bodyPr/>
            <a:lstStyle/>
            <a:p>
              <a:endParaRPr lang="da-DK"/>
            </a:p>
          </p:txBody>
        </p:sp>
        <p:sp>
          <p:nvSpPr>
            <p:cNvPr id="136249" name="Freeform 200"/>
            <p:cNvSpPr>
              <a:spLocks/>
            </p:cNvSpPr>
            <p:nvPr/>
          </p:nvSpPr>
          <p:spPr bwMode="auto">
            <a:xfrm>
              <a:off x="2118" y="2865"/>
              <a:ext cx="69" cy="65"/>
            </a:xfrm>
            <a:custGeom>
              <a:avLst/>
              <a:gdLst>
                <a:gd name="T0" fmla="*/ 0 w 219"/>
                <a:gd name="T1" fmla="*/ 4 h 209"/>
                <a:gd name="T2" fmla="*/ 0 w 219"/>
                <a:gd name="T3" fmla="*/ 4 h 209"/>
                <a:gd name="T4" fmla="*/ 0 w 219"/>
                <a:gd name="T5" fmla="*/ 5 h 209"/>
                <a:gd name="T6" fmla="*/ 0 w 219"/>
                <a:gd name="T7" fmla="*/ 5 h 209"/>
                <a:gd name="T8" fmla="*/ 0 w 219"/>
                <a:gd name="T9" fmla="*/ 5 h 209"/>
                <a:gd name="T10" fmla="*/ 1 w 219"/>
                <a:gd name="T11" fmla="*/ 5 h 209"/>
                <a:gd name="T12" fmla="*/ 1 w 219"/>
                <a:gd name="T13" fmla="*/ 6 h 209"/>
                <a:gd name="T14" fmla="*/ 1 w 219"/>
                <a:gd name="T15" fmla="*/ 6 h 209"/>
                <a:gd name="T16" fmla="*/ 2 w 219"/>
                <a:gd name="T17" fmla="*/ 6 h 209"/>
                <a:gd name="T18" fmla="*/ 2 w 219"/>
                <a:gd name="T19" fmla="*/ 6 h 209"/>
                <a:gd name="T20" fmla="*/ 2 w 219"/>
                <a:gd name="T21" fmla="*/ 6 h 209"/>
                <a:gd name="T22" fmla="*/ 2 w 219"/>
                <a:gd name="T23" fmla="*/ 6 h 209"/>
                <a:gd name="T24" fmla="*/ 3 w 219"/>
                <a:gd name="T25" fmla="*/ 6 h 209"/>
                <a:gd name="T26" fmla="*/ 3 w 219"/>
                <a:gd name="T27" fmla="*/ 6 h 209"/>
                <a:gd name="T28" fmla="*/ 3 w 219"/>
                <a:gd name="T29" fmla="*/ 6 h 209"/>
                <a:gd name="T30" fmla="*/ 3 w 219"/>
                <a:gd name="T31" fmla="*/ 6 h 209"/>
                <a:gd name="T32" fmla="*/ 3 w 219"/>
                <a:gd name="T33" fmla="*/ 6 h 209"/>
                <a:gd name="T34" fmla="*/ 3 w 219"/>
                <a:gd name="T35" fmla="*/ 6 h 209"/>
                <a:gd name="T36" fmla="*/ 3 w 219"/>
                <a:gd name="T37" fmla="*/ 6 h 209"/>
                <a:gd name="T38" fmla="*/ 3 w 219"/>
                <a:gd name="T39" fmla="*/ 6 h 209"/>
                <a:gd name="T40" fmla="*/ 3 w 219"/>
                <a:gd name="T41" fmla="*/ 6 h 209"/>
                <a:gd name="T42" fmla="*/ 4 w 219"/>
                <a:gd name="T43" fmla="*/ 6 h 209"/>
                <a:gd name="T44" fmla="*/ 4 w 219"/>
                <a:gd name="T45" fmla="*/ 6 h 209"/>
                <a:gd name="T46" fmla="*/ 4 w 219"/>
                <a:gd name="T47" fmla="*/ 6 h 209"/>
                <a:gd name="T48" fmla="*/ 4 w 219"/>
                <a:gd name="T49" fmla="*/ 5 h 209"/>
                <a:gd name="T50" fmla="*/ 4 w 219"/>
                <a:gd name="T51" fmla="*/ 5 h 209"/>
                <a:gd name="T52" fmla="*/ 5 w 219"/>
                <a:gd name="T53" fmla="*/ 5 h 209"/>
                <a:gd name="T54" fmla="*/ 5 w 219"/>
                <a:gd name="T55" fmla="*/ 5 h 209"/>
                <a:gd name="T56" fmla="*/ 5 w 219"/>
                <a:gd name="T57" fmla="*/ 5 h 209"/>
                <a:gd name="T58" fmla="*/ 6 w 219"/>
                <a:gd name="T59" fmla="*/ 4 h 209"/>
                <a:gd name="T60" fmla="*/ 6 w 219"/>
                <a:gd name="T61" fmla="*/ 4 h 209"/>
                <a:gd name="T62" fmla="*/ 7 w 219"/>
                <a:gd name="T63" fmla="*/ 2 h 209"/>
                <a:gd name="T64" fmla="*/ 7 w 219"/>
                <a:gd name="T65" fmla="*/ 1 h 209"/>
                <a:gd name="T66" fmla="*/ 5 w 219"/>
                <a:gd name="T67" fmla="*/ 0 h 209"/>
                <a:gd name="T68" fmla="*/ 0 w 219"/>
                <a:gd name="T69" fmla="*/ 4 h 209"/>
                <a:gd name="T70" fmla="*/ 0 w 219"/>
                <a:gd name="T71" fmla="*/ 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
                <a:gd name="T109" fmla="*/ 0 h 209"/>
                <a:gd name="T110" fmla="*/ 219 w 219"/>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 h="209">
                  <a:moveTo>
                    <a:pt x="0" y="144"/>
                  </a:moveTo>
                  <a:lnTo>
                    <a:pt x="0" y="146"/>
                  </a:lnTo>
                  <a:lnTo>
                    <a:pt x="4" y="150"/>
                  </a:lnTo>
                  <a:lnTo>
                    <a:pt x="8" y="158"/>
                  </a:lnTo>
                  <a:lnTo>
                    <a:pt x="14" y="167"/>
                  </a:lnTo>
                  <a:lnTo>
                    <a:pt x="21" y="177"/>
                  </a:lnTo>
                  <a:lnTo>
                    <a:pt x="31" y="188"/>
                  </a:lnTo>
                  <a:lnTo>
                    <a:pt x="40" y="198"/>
                  </a:lnTo>
                  <a:lnTo>
                    <a:pt x="52" y="209"/>
                  </a:lnTo>
                  <a:lnTo>
                    <a:pt x="63" y="209"/>
                  </a:lnTo>
                  <a:lnTo>
                    <a:pt x="71" y="199"/>
                  </a:lnTo>
                  <a:lnTo>
                    <a:pt x="73" y="194"/>
                  </a:lnTo>
                  <a:lnTo>
                    <a:pt x="76" y="188"/>
                  </a:lnTo>
                  <a:lnTo>
                    <a:pt x="78" y="182"/>
                  </a:lnTo>
                  <a:lnTo>
                    <a:pt x="80" y="184"/>
                  </a:lnTo>
                  <a:lnTo>
                    <a:pt x="86" y="190"/>
                  </a:lnTo>
                  <a:lnTo>
                    <a:pt x="90" y="192"/>
                  </a:lnTo>
                  <a:lnTo>
                    <a:pt x="95" y="194"/>
                  </a:lnTo>
                  <a:lnTo>
                    <a:pt x="101" y="196"/>
                  </a:lnTo>
                  <a:lnTo>
                    <a:pt x="109" y="199"/>
                  </a:lnTo>
                  <a:lnTo>
                    <a:pt x="116" y="196"/>
                  </a:lnTo>
                  <a:lnTo>
                    <a:pt x="128" y="192"/>
                  </a:lnTo>
                  <a:lnTo>
                    <a:pt x="133" y="186"/>
                  </a:lnTo>
                  <a:lnTo>
                    <a:pt x="139" y="180"/>
                  </a:lnTo>
                  <a:lnTo>
                    <a:pt x="145" y="177"/>
                  </a:lnTo>
                  <a:lnTo>
                    <a:pt x="152" y="173"/>
                  </a:lnTo>
                  <a:lnTo>
                    <a:pt x="160" y="161"/>
                  </a:lnTo>
                  <a:lnTo>
                    <a:pt x="172" y="154"/>
                  </a:lnTo>
                  <a:lnTo>
                    <a:pt x="177" y="148"/>
                  </a:lnTo>
                  <a:lnTo>
                    <a:pt x="179" y="144"/>
                  </a:lnTo>
                  <a:lnTo>
                    <a:pt x="219" y="83"/>
                  </a:lnTo>
                  <a:lnTo>
                    <a:pt x="210" y="23"/>
                  </a:lnTo>
                  <a:lnTo>
                    <a:pt x="152" y="0"/>
                  </a:lnTo>
                  <a:lnTo>
                    <a:pt x="0" y="144"/>
                  </a:lnTo>
                  <a:close/>
                </a:path>
              </a:pathLst>
            </a:custGeom>
            <a:solidFill>
              <a:srgbClr val="B56154"/>
            </a:solidFill>
            <a:ln w="9525">
              <a:noFill/>
              <a:round/>
              <a:headEnd/>
              <a:tailEnd/>
            </a:ln>
          </p:spPr>
          <p:txBody>
            <a:bodyPr/>
            <a:lstStyle/>
            <a:p>
              <a:endParaRPr lang="da-DK"/>
            </a:p>
          </p:txBody>
        </p:sp>
        <p:sp>
          <p:nvSpPr>
            <p:cNvPr id="136250" name="Freeform 201"/>
            <p:cNvSpPr>
              <a:spLocks/>
            </p:cNvSpPr>
            <p:nvPr/>
          </p:nvSpPr>
          <p:spPr bwMode="auto">
            <a:xfrm>
              <a:off x="2060" y="2911"/>
              <a:ext cx="160" cy="160"/>
            </a:xfrm>
            <a:custGeom>
              <a:avLst/>
              <a:gdLst>
                <a:gd name="T0" fmla="*/ 6 w 504"/>
                <a:gd name="T1" fmla="*/ 0 h 514"/>
                <a:gd name="T2" fmla="*/ 6 w 504"/>
                <a:gd name="T3" fmla="*/ 1 h 514"/>
                <a:gd name="T4" fmla="*/ 6 w 504"/>
                <a:gd name="T5" fmla="*/ 2 h 514"/>
                <a:gd name="T6" fmla="*/ 7 w 504"/>
                <a:gd name="T7" fmla="*/ 2 h 514"/>
                <a:gd name="T8" fmla="*/ 7 w 504"/>
                <a:gd name="T9" fmla="*/ 4 h 514"/>
                <a:gd name="T10" fmla="*/ 7 w 504"/>
                <a:gd name="T11" fmla="*/ 5 h 514"/>
                <a:gd name="T12" fmla="*/ 7 w 504"/>
                <a:gd name="T13" fmla="*/ 6 h 514"/>
                <a:gd name="T14" fmla="*/ 7 w 504"/>
                <a:gd name="T15" fmla="*/ 7 h 514"/>
                <a:gd name="T16" fmla="*/ 7 w 504"/>
                <a:gd name="T17" fmla="*/ 8 h 514"/>
                <a:gd name="T18" fmla="*/ 7 w 504"/>
                <a:gd name="T19" fmla="*/ 9 h 514"/>
                <a:gd name="T20" fmla="*/ 7 w 504"/>
                <a:gd name="T21" fmla="*/ 8 h 514"/>
                <a:gd name="T22" fmla="*/ 7 w 504"/>
                <a:gd name="T23" fmla="*/ 7 h 514"/>
                <a:gd name="T24" fmla="*/ 8 w 504"/>
                <a:gd name="T25" fmla="*/ 6 h 514"/>
                <a:gd name="T26" fmla="*/ 8 w 504"/>
                <a:gd name="T27" fmla="*/ 4 h 514"/>
                <a:gd name="T28" fmla="*/ 9 w 504"/>
                <a:gd name="T29" fmla="*/ 2 h 514"/>
                <a:gd name="T30" fmla="*/ 10 w 504"/>
                <a:gd name="T31" fmla="*/ 2 h 514"/>
                <a:gd name="T32" fmla="*/ 10 w 504"/>
                <a:gd name="T33" fmla="*/ 2 h 514"/>
                <a:gd name="T34" fmla="*/ 11 w 504"/>
                <a:gd name="T35" fmla="*/ 2 h 514"/>
                <a:gd name="T36" fmla="*/ 11 w 504"/>
                <a:gd name="T37" fmla="*/ 3 h 514"/>
                <a:gd name="T38" fmla="*/ 12 w 504"/>
                <a:gd name="T39" fmla="*/ 4 h 514"/>
                <a:gd name="T40" fmla="*/ 12 w 504"/>
                <a:gd name="T41" fmla="*/ 6 h 514"/>
                <a:gd name="T42" fmla="*/ 13 w 504"/>
                <a:gd name="T43" fmla="*/ 7 h 514"/>
                <a:gd name="T44" fmla="*/ 13 w 504"/>
                <a:gd name="T45" fmla="*/ 8 h 514"/>
                <a:gd name="T46" fmla="*/ 13 w 504"/>
                <a:gd name="T47" fmla="*/ 8 h 514"/>
                <a:gd name="T48" fmla="*/ 14 w 504"/>
                <a:gd name="T49" fmla="*/ 9 h 514"/>
                <a:gd name="T50" fmla="*/ 15 w 504"/>
                <a:gd name="T51" fmla="*/ 9 h 514"/>
                <a:gd name="T52" fmla="*/ 15 w 504"/>
                <a:gd name="T53" fmla="*/ 10 h 514"/>
                <a:gd name="T54" fmla="*/ 16 w 504"/>
                <a:gd name="T55" fmla="*/ 10 h 514"/>
                <a:gd name="T56" fmla="*/ 16 w 504"/>
                <a:gd name="T57" fmla="*/ 11 h 514"/>
                <a:gd name="T58" fmla="*/ 16 w 504"/>
                <a:gd name="T59" fmla="*/ 11 h 514"/>
                <a:gd name="T60" fmla="*/ 15 w 504"/>
                <a:gd name="T61" fmla="*/ 12 h 514"/>
                <a:gd name="T62" fmla="*/ 10 w 504"/>
                <a:gd name="T63" fmla="*/ 9 h 514"/>
                <a:gd name="T64" fmla="*/ 10 w 504"/>
                <a:gd name="T65" fmla="*/ 12 h 514"/>
                <a:gd name="T66" fmla="*/ 10 w 504"/>
                <a:gd name="T67" fmla="*/ 12 h 514"/>
                <a:gd name="T68" fmla="*/ 10 w 504"/>
                <a:gd name="T69" fmla="*/ 13 h 514"/>
                <a:gd name="T70" fmla="*/ 10 w 504"/>
                <a:gd name="T71" fmla="*/ 14 h 514"/>
                <a:gd name="T72" fmla="*/ 10 w 504"/>
                <a:gd name="T73" fmla="*/ 14 h 514"/>
                <a:gd name="T74" fmla="*/ 8 w 504"/>
                <a:gd name="T75" fmla="*/ 15 h 514"/>
                <a:gd name="T76" fmla="*/ 5 w 504"/>
                <a:gd name="T77" fmla="*/ 15 h 514"/>
                <a:gd name="T78" fmla="*/ 3 w 504"/>
                <a:gd name="T79" fmla="*/ 16 h 514"/>
                <a:gd name="T80" fmla="*/ 1 w 504"/>
                <a:gd name="T81" fmla="*/ 15 h 514"/>
                <a:gd name="T82" fmla="*/ 0 w 504"/>
                <a:gd name="T83" fmla="*/ 13 h 514"/>
                <a:gd name="T84" fmla="*/ 0 w 504"/>
                <a:gd name="T85" fmla="*/ 11 h 514"/>
                <a:gd name="T86" fmla="*/ 1 w 504"/>
                <a:gd name="T87" fmla="*/ 8 h 514"/>
                <a:gd name="T88" fmla="*/ 1 w 504"/>
                <a:gd name="T89" fmla="*/ 5 h 514"/>
                <a:gd name="T90" fmla="*/ 2 w 504"/>
                <a:gd name="T91" fmla="*/ 3 h 514"/>
                <a:gd name="T92" fmla="*/ 3 w 504"/>
                <a:gd name="T93" fmla="*/ 1 h 5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14"/>
                <a:gd name="T143" fmla="*/ 504 w 504"/>
                <a:gd name="T144" fmla="*/ 514 h 5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14">
                  <a:moveTo>
                    <a:pt x="184" y="0"/>
                  </a:moveTo>
                  <a:lnTo>
                    <a:pt x="184" y="4"/>
                  </a:lnTo>
                  <a:lnTo>
                    <a:pt x="188" y="10"/>
                  </a:lnTo>
                  <a:lnTo>
                    <a:pt x="190" y="14"/>
                  </a:lnTo>
                  <a:lnTo>
                    <a:pt x="192" y="21"/>
                  </a:lnTo>
                  <a:lnTo>
                    <a:pt x="194" y="29"/>
                  </a:lnTo>
                  <a:lnTo>
                    <a:pt x="198" y="36"/>
                  </a:lnTo>
                  <a:lnTo>
                    <a:pt x="200" y="44"/>
                  </a:lnTo>
                  <a:lnTo>
                    <a:pt x="202" y="54"/>
                  </a:lnTo>
                  <a:lnTo>
                    <a:pt x="203" y="63"/>
                  </a:lnTo>
                  <a:lnTo>
                    <a:pt x="205" y="74"/>
                  </a:lnTo>
                  <a:lnTo>
                    <a:pt x="207" y="84"/>
                  </a:lnTo>
                  <a:lnTo>
                    <a:pt x="209" y="95"/>
                  </a:lnTo>
                  <a:lnTo>
                    <a:pt x="211" y="107"/>
                  </a:lnTo>
                  <a:lnTo>
                    <a:pt x="213" y="120"/>
                  </a:lnTo>
                  <a:lnTo>
                    <a:pt x="213" y="131"/>
                  </a:lnTo>
                  <a:lnTo>
                    <a:pt x="213" y="145"/>
                  </a:lnTo>
                  <a:lnTo>
                    <a:pt x="213" y="158"/>
                  </a:lnTo>
                  <a:lnTo>
                    <a:pt x="215" y="173"/>
                  </a:lnTo>
                  <a:lnTo>
                    <a:pt x="215" y="187"/>
                  </a:lnTo>
                  <a:lnTo>
                    <a:pt x="215" y="202"/>
                  </a:lnTo>
                  <a:lnTo>
                    <a:pt x="215" y="215"/>
                  </a:lnTo>
                  <a:lnTo>
                    <a:pt x="215" y="228"/>
                  </a:lnTo>
                  <a:lnTo>
                    <a:pt x="215" y="240"/>
                  </a:lnTo>
                  <a:lnTo>
                    <a:pt x="215" y="251"/>
                  </a:lnTo>
                  <a:lnTo>
                    <a:pt x="215" y="263"/>
                  </a:lnTo>
                  <a:lnTo>
                    <a:pt x="215" y="272"/>
                  </a:lnTo>
                  <a:lnTo>
                    <a:pt x="215" y="278"/>
                  </a:lnTo>
                  <a:lnTo>
                    <a:pt x="215" y="284"/>
                  </a:lnTo>
                  <a:lnTo>
                    <a:pt x="215" y="287"/>
                  </a:lnTo>
                  <a:lnTo>
                    <a:pt x="217" y="289"/>
                  </a:lnTo>
                  <a:lnTo>
                    <a:pt x="217" y="287"/>
                  </a:lnTo>
                  <a:lnTo>
                    <a:pt x="219" y="282"/>
                  </a:lnTo>
                  <a:lnTo>
                    <a:pt x="221" y="270"/>
                  </a:lnTo>
                  <a:lnTo>
                    <a:pt x="224" y="259"/>
                  </a:lnTo>
                  <a:lnTo>
                    <a:pt x="228" y="244"/>
                  </a:lnTo>
                  <a:lnTo>
                    <a:pt x="234" y="228"/>
                  </a:lnTo>
                  <a:lnTo>
                    <a:pt x="238" y="209"/>
                  </a:lnTo>
                  <a:lnTo>
                    <a:pt x="243" y="190"/>
                  </a:lnTo>
                  <a:lnTo>
                    <a:pt x="247" y="169"/>
                  </a:lnTo>
                  <a:lnTo>
                    <a:pt x="253" y="149"/>
                  </a:lnTo>
                  <a:lnTo>
                    <a:pt x="257" y="128"/>
                  </a:lnTo>
                  <a:lnTo>
                    <a:pt x="262" y="109"/>
                  </a:lnTo>
                  <a:lnTo>
                    <a:pt x="264" y="88"/>
                  </a:lnTo>
                  <a:lnTo>
                    <a:pt x="268" y="73"/>
                  </a:lnTo>
                  <a:lnTo>
                    <a:pt x="268" y="57"/>
                  </a:lnTo>
                  <a:lnTo>
                    <a:pt x="270" y="44"/>
                  </a:lnTo>
                  <a:lnTo>
                    <a:pt x="323" y="50"/>
                  </a:lnTo>
                  <a:lnTo>
                    <a:pt x="323" y="52"/>
                  </a:lnTo>
                  <a:lnTo>
                    <a:pt x="327" y="57"/>
                  </a:lnTo>
                  <a:lnTo>
                    <a:pt x="329" y="61"/>
                  </a:lnTo>
                  <a:lnTo>
                    <a:pt x="333" y="69"/>
                  </a:lnTo>
                  <a:lnTo>
                    <a:pt x="336" y="74"/>
                  </a:lnTo>
                  <a:lnTo>
                    <a:pt x="340" y="84"/>
                  </a:lnTo>
                  <a:lnTo>
                    <a:pt x="344" y="90"/>
                  </a:lnTo>
                  <a:lnTo>
                    <a:pt x="350" y="101"/>
                  </a:lnTo>
                  <a:lnTo>
                    <a:pt x="354" y="111"/>
                  </a:lnTo>
                  <a:lnTo>
                    <a:pt x="361" y="124"/>
                  </a:lnTo>
                  <a:lnTo>
                    <a:pt x="367" y="135"/>
                  </a:lnTo>
                  <a:lnTo>
                    <a:pt x="373" y="149"/>
                  </a:lnTo>
                  <a:lnTo>
                    <a:pt x="380" y="162"/>
                  </a:lnTo>
                  <a:lnTo>
                    <a:pt x="386" y="179"/>
                  </a:lnTo>
                  <a:lnTo>
                    <a:pt x="392" y="192"/>
                  </a:lnTo>
                  <a:lnTo>
                    <a:pt x="395" y="206"/>
                  </a:lnTo>
                  <a:lnTo>
                    <a:pt x="399" y="217"/>
                  </a:lnTo>
                  <a:lnTo>
                    <a:pt x="405" y="228"/>
                  </a:lnTo>
                  <a:lnTo>
                    <a:pt x="407" y="238"/>
                  </a:lnTo>
                  <a:lnTo>
                    <a:pt x="411" y="246"/>
                  </a:lnTo>
                  <a:lnTo>
                    <a:pt x="413" y="253"/>
                  </a:lnTo>
                  <a:lnTo>
                    <a:pt x="414" y="261"/>
                  </a:lnTo>
                  <a:lnTo>
                    <a:pt x="418" y="266"/>
                  </a:lnTo>
                  <a:lnTo>
                    <a:pt x="420" y="272"/>
                  </a:lnTo>
                  <a:lnTo>
                    <a:pt x="424" y="278"/>
                  </a:lnTo>
                  <a:lnTo>
                    <a:pt x="428" y="284"/>
                  </a:lnTo>
                  <a:lnTo>
                    <a:pt x="432" y="289"/>
                  </a:lnTo>
                  <a:lnTo>
                    <a:pt x="437" y="295"/>
                  </a:lnTo>
                  <a:lnTo>
                    <a:pt x="445" y="303"/>
                  </a:lnTo>
                  <a:lnTo>
                    <a:pt x="454" y="310"/>
                  </a:lnTo>
                  <a:lnTo>
                    <a:pt x="462" y="316"/>
                  </a:lnTo>
                  <a:lnTo>
                    <a:pt x="470" y="322"/>
                  </a:lnTo>
                  <a:lnTo>
                    <a:pt x="475" y="327"/>
                  </a:lnTo>
                  <a:lnTo>
                    <a:pt x="483" y="333"/>
                  </a:lnTo>
                  <a:lnTo>
                    <a:pt x="490" y="339"/>
                  </a:lnTo>
                  <a:lnTo>
                    <a:pt x="496" y="344"/>
                  </a:lnTo>
                  <a:lnTo>
                    <a:pt x="502" y="348"/>
                  </a:lnTo>
                  <a:lnTo>
                    <a:pt x="504" y="350"/>
                  </a:lnTo>
                  <a:lnTo>
                    <a:pt x="502" y="352"/>
                  </a:lnTo>
                  <a:lnTo>
                    <a:pt x="496" y="358"/>
                  </a:lnTo>
                  <a:lnTo>
                    <a:pt x="490" y="365"/>
                  </a:lnTo>
                  <a:lnTo>
                    <a:pt x="487" y="377"/>
                  </a:lnTo>
                  <a:lnTo>
                    <a:pt x="479" y="388"/>
                  </a:lnTo>
                  <a:lnTo>
                    <a:pt x="477" y="398"/>
                  </a:lnTo>
                  <a:lnTo>
                    <a:pt x="475" y="407"/>
                  </a:lnTo>
                  <a:lnTo>
                    <a:pt x="477" y="415"/>
                  </a:lnTo>
                  <a:lnTo>
                    <a:pt x="405" y="369"/>
                  </a:lnTo>
                  <a:lnTo>
                    <a:pt x="327" y="293"/>
                  </a:lnTo>
                  <a:lnTo>
                    <a:pt x="316" y="244"/>
                  </a:lnTo>
                  <a:lnTo>
                    <a:pt x="276" y="417"/>
                  </a:lnTo>
                  <a:lnTo>
                    <a:pt x="300" y="417"/>
                  </a:lnTo>
                  <a:lnTo>
                    <a:pt x="325" y="409"/>
                  </a:lnTo>
                  <a:lnTo>
                    <a:pt x="323" y="411"/>
                  </a:lnTo>
                  <a:lnTo>
                    <a:pt x="323" y="415"/>
                  </a:lnTo>
                  <a:lnTo>
                    <a:pt x="319" y="422"/>
                  </a:lnTo>
                  <a:lnTo>
                    <a:pt x="317" y="432"/>
                  </a:lnTo>
                  <a:lnTo>
                    <a:pt x="314" y="439"/>
                  </a:lnTo>
                  <a:lnTo>
                    <a:pt x="314" y="451"/>
                  </a:lnTo>
                  <a:lnTo>
                    <a:pt x="314" y="458"/>
                  </a:lnTo>
                  <a:lnTo>
                    <a:pt x="319" y="464"/>
                  </a:lnTo>
                  <a:lnTo>
                    <a:pt x="316" y="464"/>
                  </a:lnTo>
                  <a:lnTo>
                    <a:pt x="308" y="468"/>
                  </a:lnTo>
                  <a:lnTo>
                    <a:pt x="295" y="472"/>
                  </a:lnTo>
                  <a:lnTo>
                    <a:pt x="279" y="477"/>
                  </a:lnTo>
                  <a:lnTo>
                    <a:pt x="259" y="483"/>
                  </a:lnTo>
                  <a:lnTo>
                    <a:pt x="236" y="491"/>
                  </a:lnTo>
                  <a:lnTo>
                    <a:pt x="211" y="496"/>
                  </a:lnTo>
                  <a:lnTo>
                    <a:pt x="188" y="502"/>
                  </a:lnTo>
                  <a:lnTo>
                    <a:pt x="162" y="506"/>
                  </a:lnTo>
                  <a:lnTo>
                    <a:pt x="135" y="510"/>
                  </a:lnTo>
                  <a:lnTo>
                    <a:pt x="110" y="514"/>
                  </a:lnTo>
                  <a:lnTo>
                    <a:pt x="86" y="514"/>
                  </a:lnTo>
                  <a:lnTo>
                    <a:pt x="65" y="510"/>
                  </a:lnTo>
                  <a:lnTo>
                    <a:pt x="46" y="504"/>
                  </a:lnTo>
                  <a:lnTo>
                    <a:pt x="29" y="495"/>
                  </a:lnTo>
                  <a:lnTo>
                    <a:pt x="17" y="483"/>
                  </a:lnTo>
                  <a:lnTo>
                    <a:pt x="8" y="464"/>
                  </a:lnTo>
                  <a:lnTo>
                    <a:pt x="2" y="443"/>
                  </a:lnTo>
                  <a:lnTo>
                    <a:pt x="0" y="417"/>
                  </a:lnTo>
                  <a:lnTo>
                    <a:pt x="2" y="388"/>
                  </a:lnTo>
                  <a:lnTo>
                    <a:pt x="2" y="354"/>
                  </a:lnTo>
                  <a:lnTo>
                    <a:pt x="8" y="322"/>
                  </a:lnTo>
                  <a:lnTo>
                    <a:pt x="13" y="289"/>
                  </a:lnTo>
                  <a:lnTo>
                    <a:pt x="19" y="255"/>
                  </a:lnTo>
                  <a:lnTo>
                    <a:pt x="27" y="221"/>
                  </a:lnTo>
                  <a:lnTo>
                    <a:pt x="32" y="189"/>
                  </a:lnTo>
                  <a:lnTo>
                    <a:pt x="40" y="160"/>
                  </a:lnTo>
                  <a:lnTo>
                    <a:pt x="48" y="135"/>
                  </a:lnTo>
                  <a:lnTo>
                    <a:pt x="51" y="112"/>
                  </a:lnTo>
                  <a:lnTo>
                    <a:pt x="57" y="99"/>
                  </a:lnTo>
                  <a:lnTo>
                    <a:pt x="59" y="88"/>
                  </a:lnTo>
                  <a:lnTo>
                    <a:pt x="63" y="84"/>
                  </a:lnTo>
                  <a:lnTo>
                    <a:pt x="101" y="44"/>
                  </a:lnTo>
                  <a:lnTo>
                    <a:pt x="184" y="0"/>
                  </a:lnTo>
                  <a:close/>
                </a:path>
              </a:pathLst>
            </a:custGeom>
            <a:solidFill>
              <a:schemeClr val="tx1"/>
            </a:solidFill>
            <a:ln w="9525">
              <a:noFill/>
              <a:round/>
              <a:headEnd/>
              <a:tailEnd/>
            </a:ln>
          </p:spPr>
          <p:txBody>
            <a:bodyPr/>
            <a:lstStyle/>
            <a:p>
              <a:endParaRPr lang="da-DK"/>
            </a:p>
          </p:txBody>
        </p:sp>
        <p:sp>
          <p:nvSpPr>
            <p:cNvPr id="136251" name="Freeform 202"/>
            <p:cNvSpPr>
              <a:spLocks/>
            </p:cNvSpPr>
            <p:nvPr/>
          </p:nvSpPr>
          <p:spPr bwMode="auto">
            <a:xfrm>
              <a:off x="2274" y="2922"/>
              <a:ext cx="29" cy="21"/>
            </a:xfrm>
            <a:custGeom>
              <a:avLst/>
              <a:gdLst>
                <a:gd name="T0" fmla="*/ 0 w 93"/>
                <a:gd name="T1" fmla="*/ 1 h 67"/>
                <a:gd name="T2" fmla="*/ 0 w 93"/>
                <a:gd name="T3" fmla="*/ 1 h 67"/>
                <a:gd name="T4" fmla="*/ 0 w 93"/>
                <a:gd name="T5" fmla="*/ 1 h 67"/>
                <a:gd name="T6" fmla="*/ 0 w 93"/>
                <a:gd name="T7" fmla="*/ 1 h 67"/>
                <a:gd name="T8" fmla="*/ 1 w 93"/>
                <a:gd name="T9" fmla="*/ 1 h 67"/>
                <a:gd name="T10" fmla="*/ 1 w 93"/>
                <a:gd name="T11" fmla="*/ 0 h 67"/>
                <a:gd name="T12" fmla="*/ 1 w 93"/>
                <a:gd name="T13" fmla="*/ 0 h 67"/>
                <a:gd name="T14" fmla="*/ 1 w 93"/>
                <a:gd name="T15" fmla="*/ 0 h 67"/>
                <a:gd name="T16" fmla="*/ 2 w 93"/>
                <a:gd name="T17" fmla="*/ 0 h 67"/>
                <a:gd name="T18" fmla="*/ 2 w 93"/>
                <a:gd name="T19" fmla="*/ 0 h 67"/>
                <a:gd name="T20" fmla="*/ 2 w 93"/>
                <a:gd name="T21" fmla="*/ 0 h 67"/>
                <a:gd name="T22" fmla="*/ 2 w 93"/>
                <a:gd name="T23" fmla="*/ 0 h 67"/>
                <a:gd name="T24" fmla="*/ 2 w 93"/>
                <a:gd name="T25" fmla="*/ 1 h 67"/>
                <a:gd name="T26" fmla="*/ 2 w 93"/>
                <a:gd name="T27" fmla="*/ 1 h 67"/>
                <a:gd name="T28" fmla="*/ 3 w 93"/>
                <a:gd name="T29" fmla="*/ 1 h 67"/>
                <a:gd name="T30" fmla="*/ 3 w 93"/>
                <a:gd name="T31" fmla="*/ 2 h 67"/>
                <a:gd name="T32" fmla="*/ 3 w 93"/>
                <a:gd name="T33" fmla="*/ 2 h 67"/>
                <a:gd name="T34" fmla="*/ 2 w 93"/>
                <a:gd name="T35" fmla="*/ 2 h 67"/>
                <a:gd name="T36" fmla="*/ 2 w 93"/>
                <a:gd name="T37" fmla="*/ 2 h 67"/>
                <a:gd name="T38" fmla="*/ 2 w 93"/>
                <a:gd name="T39" fmla="*/ 2 h 67"/>
                <a:gd name="T40" fmla="*/ 2 w 93"/>
                <a:gd name="T41" fmla="*/ 2 h 67"/>
                <a:gd name="T42" fmla="*/ 2 w 93"/>
                <a:gd name="T43" fmla="*/ 2 h 67"/>
                <a:gd name="T44" fmla="*/ 2 w 93"/>
                <a:gd name="T45" fmla="*/ 2 h 67"/>
                <a:gd name="T46" fmla="*/ 2 w 93"/>
                <a:gd name="T47" fmla="*/ 2 h 67"/>
                <a:gd name="T48" fmla="*/ 1 w 93"/>
                <a:gd name="T49" fmla="*/ 2 h 67"/>
                <a:gd name="T50" fmla="*/ 1 w 93"/>
                <a:gd name="T51" fmla="*/ 2 h 67"/>
                <a:gd name="T52" fmla="*/ 1 w 93"/>
                <a:gd name="T53" fmla="*/ 2 h 67"/>
                <a:gd name="T54" fmla="*/ 0 w 93"/>
                <a:gd name="T55" fmla="*/ 1 h 67"/>
                <a:gd name="T56" fmla="*/ 0 w 93"/>
                <a:gd name="T57" fmla="*/ 1 h 67"/>
                <a:gd name="T58" fmla="*/ 0 w 93"/>
                <a:gd name="T59" fmla="*/ 1 h 67"/>
                <a:gd name="T60" fmla="*/ 0 w 93"/>
                <a:gd name="T61" fmla="*/ 1 h 67"/>
                <a:gd name="T62" fmla="*/ 0 w 93"/>
                <a:gd name="T63" fmla="*/ 1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
                <a:gd name="T97" fmla="*/ 0 h 67"/>
                <a:gd name="T98" fmla="*/ 93 w 93"/>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 h="67">
                  <a:moveTo>
                    <a:pt x="0" y="40"/>
                  </a:moveTo>
                  <a:lnTo>
                    <a:pt x="0" y="38"/>
                  </a:lnTo>
                  <a:lnTo>
                    <a:pt x="4" y="33"/>
                  </a:lnTo>
                  <a:lnTo>
                    <a:pt x="9" y="27"/>
                  </a:lnTo>
                  <a:lnTo>
                    <a:pt x="19" y="19"/>
                  </a:lnTo>
                  <a:lnTo>
                    <a:pt x="25" y="12"/>
                  </a:lnTo>
                  <a:lnTo>
                    <a:pt x="34" y="6"/>
                  </a:lnTo>
                  <a:lnTo>
                    <a:pt x="44" y="0"/>
                  </a:lnTo>
                  <a:lnTo>
                    <a:pt x="51" y="0"/>
                  </a:lnTo>
                  <a:lnTo>
                    <a:pt x="59" y="2"/>
                  </a:lnTo>
                  <a:lnTo>
                    <a:pt x="64" y="8"/>
                  </a:lnTo>
                  <a:lnTo>
                    <a:pt x="72" y="14"/>
                  </a:lnTo>
                  <a:lnTo>
                    <a:pt x="80" y="25"/>
                  </a:lnTo>
                  <a:lnTo>
                    <a:pt x="85" y="33"/>
                  </a:lnTo>
                  <a:lnTo>
                    <a:pt x="89" y="42"/>
                  </a:lnTo>
                  <a:lnTo>
                    <a:pt x="91" y="48"/>
                  </a:lnTo>
                  <a:lnTo>
                    <a:pt x="93" y="54"/>
                  </a:lnTo>
                  <a:lnTo>
                    <a:pt x="87" y="57"/>
                  </a:lnTo>
                  <a:lnTo>
                    <a:pt x="80" y="63"/>
                  </a:lnTo>
                  <a:lnTo>
                    <a:pt x="74" y="65"/>
                  </a:lnTo>
                  <a:lnTo>
                    <a:pt x="68" y="67"/>
                  </a:lnTo>
                  <a:lnTo>
                    <a:pt x="63" y="67"/>
                  </a:lnTo>
                  <a:lnTo>
                    <a:pt x="59" y="67"/>
                  </a:lnTo>
                  <a:lnTo>
                    <a:pt x="49" y="63"/>
                  </a:lnTo>
                  <a:lnTo>
                    <a:pt x="42" y="61"/>
                  </a:lnTo>
                  <a:lnTo>
                    <a:pt x="30" y="57"/>
                  </a:lnTo>
                  <a:lnTo>
                    <a:pt x="23" y="52"/>
                  </a:lnTo>
                  <a:lnTo>
                    <a:pt x="11" y="46"/>
                  </a:lnTo>
                  <a:lnTo>
                    <a:pt x="6" y="44"/>
                  </a:lnTo>
                  <a:lnTo>
                    <a:pt x="2" y="40"/>
                  </a:lnTo>
                  <a:lnTo>
                    <a:pt x="0" y="40"/>
                  </a:lnTo>
                  <a:close/>
                </a:path>
              </a:pathLst>
            </a:custGeom>
            <a:solidFill>
              <a:srgbClr val="9E544A"/>
            </a:solidFill>
            <a:ln w="9525">
              <a:noFill/>
              <a:round/>
              <a:headEnd/>
              <a:tailEnd/>
            </a:ln>
          </p:spPr>
          <p:txBody>
            <a:bodyPr/>
            <a:lstStyle/>
            <a:p>
              <a:endParaRPr lang="da-DK"/>
            </a:p>
          </p:txBody>
        </p:sp>
        <p:sp>
          <p:nvSpPr>
            <p:cNvPr id="136252" name="Freeform 203"/>
            <p:cNvSpPr>
              <a:spLocks/>
            </p:cNvSpPr>
            <p:nvPr/>
          </p:nvSpPr>
          <p:spPr bwMode="auto">
            <a:xfrm>
              <a:off x="2291" y="2776"/>
              <a:ext cx="43" cy="73"/>
            </a:xfrm>
            <a:custGeom>
              <a:avLst/>
              <a:gdLst>
                <a:gd name="T0" fmla="*/ 1 w 131"/>
                <a:gd name="T1" fmla="*/ 6 h 232"/>
                <a:gd name="T2" fmla="*/ 2 w 131"/>
                <a:gd name="T3" fmla="*/ 7 h 232"/>
                <a:gd name="T4" fmla="*/ 4 w 131"/>
                <a:gd name="T5" fmla="*/ 6 h 232"/>
                <a:gd name="T6" fmla="*/ 4 w 131"/>
                <a:gd name="T7" fmla="*/ 6 h 232"/>
                <a:gd name="T8" fmla="*/ 4 w 131"/>
                <a:gd name="T9" fmla="*/ 6 h 232"/>
                <a:gd name="T10" fmla="*/ 4 w 131"/>
                <a:gd name="T11" fmla="*/ 5 h 232"/>
                <a:gd name="T12" fmla="*/ 4 w 131"/>
                <a:gd name="T13" fmla="*/ 5 h 232"/>
                <a:gd name="T14" fmla="*/ 4 w 131"/>
                <a:gd name="T15" fmla="*/ 5 h 232"/>
                <a:gd name="T16" fmla="*/ 4 w 131"/>
                <a:gd name="T17" fmla="*/ 5 h 232"/>
                <a:gd name="T18" fmla="*/ 4 w 131"/>
                <a:gd name="T19" fmla="*/ 4 h 232"/>
                <a:gd name="T20" fmla="*/ 4 w 131"/>
                <a:gd name="T21" fmla="*/ 4 h 232"/>
                <a:gd name="T22" fmla="*/ 4 w 131"/>
                <a:gd name="T23" fmla="*/ 4 h 232"/>
                <a:gd name="T24" fmla="*/ 4 w 131"/>
                <a:gd name="T25" fmla="*/ 4 h 232"/>
                <a:gd name="T26" fmla="*/ 4 w 131"/>
                <a:gd name="T27" fmla="*/ 3 h 232"/>
                <a:gd name="T28" fmla="*/ 4 w 131"/>
                <a:gd name="T29" fmla="*/ 3 h 232"/>
                <a:gd name="T30" fmla="*/ 4 w 131"/>
                <a:gd name="T31" fmla="*/ 3 h 232"/>
                <a:gd name="T32" fmla="*/ 5 w 131"/>
                <a:gd name="T33" fmla="*/ 3 h 232"/>
                <a:gd name="T34" fmla="*/ 5 w 131"/>
                <a:gd name="T35" fmla="*/ 2 h 232"/>
                <a:gd name="T36" fmla="*/ 5 w 131"/>
                <a:gd name="T37" fmla="*/ 2 h 232"/>
                <a:gd name="T38" fmla="*/ 5 w 131"/>
                <a:gd name="T39" fmla="*/ 2 h 232"/>
                <a:gd name="T40" fmla="*/ 5 w 131"/>
                <a:gd name="T41" fmla="*/ 1 h 232"/>
                <a:gd name="T42" fmla="*/ 4 w 131"/>
                <a:gd name="T43" fmla="*/ 1 h 232"/>
                <a:gd name="T44" fmla="*/ 4 w 131"/>
                <a:gd name="T45" fmla="*/ 1 h 232"/>
                <a:gd name="T46" fmla="*/ 4 w 131"/>
                <a:gd name="T47" fmla="*/ 1 h 232"/>
                <a:gd name="T48" fmla="*/ 4 w 131"/>
                <a:gd name="T49" fmla="*/ 1 h 232"/>
                <a:gd name="T50" fmla="*/ 4 w 131"/>
                <a:gd name="T51" fmla="*/ 0 h 232"/>
                <a:gd name="T52" fmla="*/ 4 w 131"/>
                <a:gd name="T53" fmla="*/ 0 h 232"/>
                <a:gd name="T54" fmla="*/ 3 w 131"/>
                <a:gd name="T55" fmla="*/ 0 h 232"/>
                <a:gd name="T56" fmla="*/ 3 w 131"/>
                <a:gd name="T57" fmla="*/ 0 h 232"/>
                <a:gd name="T58" fmla="*/ 3 w 131"/>
                <a:gd name="T59" fmla="*/ 0 h 232"/>
                <a:gd name="T60" fmla="*/ 2 w 131"/>
                <a:gd name="T61" fmla="*/ 0 h 232"/>
                <a:gd name="T62" fmla="*/ 2 w 131"/>
                <a:gd name="T63" fmla="*/ 0 h 232"/>
                <a:gd name="T64" fmla="*/ 2 w 131"/>
                <a:gd name="T65" fmla="*/ 0 h 232"/>
                <a:gd name="T66" fmla="*/ 2 w 131"/>
                <a:gd name="T67" fmla="*/ 0 h 232"/>
                <a:gd name="T68" fmla="*/ 2 w 131"/>
                <a:gd name="T69" fmla="*/ 0 h 232"/>
                <a:gd name="T70" fmla="*/ 1 w 131"/>
                <a:gd name="T71" fmla="*/ 1 h 232"/>
                <a:gd name="T72" fmla="*/ 1 w 131"/>
                <a:gd name="T73" fmla="*/ 1 h 232"/>
                <a:gd name="T74" fmla="*/ 1 w 131"/>
                <a:gd name="T75" fmla="*/ 1 h 232"/>
                <a:gd name="T76" fmla="*/ 1 w 131"/>
                <a:gd name="T77" fmla="*/ 2 h 232"/>
                <a:gd name="T78" fmla="*/ 0 w 131"/>
                <a:gd name="T79" fmla="*/ 2 h 232"/>
                <a:gd name="T80" fmla="*/ 0 w 131"/>
                <a:gd name="T81" fmla="*/ 3 h 232"/>
                <a:gd name="T82" fmla="*/ 0 w 131"/>
                <a:gd name="T83" fmla="*/ 3 h 232"/>
                <a:gd name="T84" fmla="*/ 0 w 131"/>
                <a:gd name="T85" fmla="*/ 3 h 232"/>
                <a:gd name="T86" fmla="*/ 0 w 131"/>
                <a:gd name="T87" fmla="*/ 4 h 232"/>
                <a:gd name="T88" fmla="*/ 0 w 131"/>
                <a:gd name="T89" fmla="*/ 4 h 232"/>
                <a:gd name="T90" fmla="*/ 0 w 131"/>
                <a:gd name="T91" fmla="*/ 4 h 232"/>
                <a:gd name="T92" fmla="*/ 0 w 131"/>
                <a:gd name="T93" fmla="*/ 5 h 232"/>
                <a:gd name="T94" fmla="*/ 1 w 131"/>
                <a:gd name="T95" fmla="*/ 5 h 232"/>
                <a:gd name="T96" fmla="*/ 1 w 131"/>
                <a:gd name="T97" fmla="*/ 5 h 232"/>
                <a:gd name="T98" fmla="*/ 1 w 131"/>
                <a:gd name="T99" fmla="*/ 5 h 232"/>
                <a:gd name="T100" fmla="*/ 1 w 131"/>
                <a:gd name="T101" fmla="*/ 6 h 232"/>
                <a:gd name="T102" fmla="*/ 1 w 131"/>
                <a:gd name="T103" fmla="*/ 6 h 232"/>
                <a:gd name="T104" fmla="*/ 0 w 131"/>
                <a:gd name="T105" fmla="*/ 6 h 232"/>
                <a:gd name="T106" fmla="*/ 1 w 131"/>
                <a:gd name="T107" fmla="*/ 6 h 232"/>
                <a:gd name="T108" fmla="*/ 1 w 131"/>
                <a:gd name="T109" fmla="*/ 6 h 2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1"/>
                <a:gd name="T166" fmla="*/ 0 h 232"/>
                <a:gd name="T167" fmla="*/ 131 w 131"/>
                <a:gd name="T168" fmla="*/ 232 h 2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1" h="232">
                  <a:moveTo>
                    <a:pt x="17" y="195"/>
                  </a:moveTo>
                  <a:lnTo>
                    <a:pt x="57" y="232"/>
                  </a:lnTo>
                  <a:lnTo>
                    <a:pt x="108" y="190"/>
                  </a:lnTo>
                  <a:lnTo>
                    <a:pt x="106" y="186"/>
                  </a:lnTo>
                  <a:lnTo>
                    <a:pt x="106" y="180"/>
                  </a:lnTo>
                  <a:lnTo>
                    <a:pt x="106" y="175"/>
                  </a:lnTo>
                  <a:lnTo>
                    <a:pt x="106" y="169"/>
                  </a:lnTo>
                  <a:lnTo>
                    <a:pt x="108" y="161"/>
                  </a:lnTo>
                  <a:lnTo>
                    <a:pt x="110" y="155"/>
                  </a:lnTo>
                  <a:lnTo>
                    <a:pt x="110" y="146"/>
                  </a:lnTo>
                  <a:lnTo>
                    <a:pt x="110" y="138"/>
                  </a:lnTo>
                  <a:lnTo>
                    <a:pt x="112" y="129"/>
                  </a:lnTo>
                  <a:lnTo>
                    <a:pt x="114" y="119"/>
                  </a:lnTo>
                  <a:lnTo>
                    <a:pt x="118" y="110"/>
                  </a:lnTo>
                  <a:lnTo>
                    <a:pt x="120" y="100"/>
                  </a:lnTo>
                  <a:lnTo>
                    <a:pt x="123" y="89"/>
                  </a:lnTo>
                  <a:lnTo>
                    <a:pt x="127" y="81"/>
                  </a:lnTo>
                  <a:lnTo>
                    <a:pt x="129" y="70"/>
                  </a:lnTo>
                  <a:lnTo>
                    <a:pt x="131" y="60"/>
                  </a:lnTo>
                  <a:lnTo>
                    <a:pt x="129" y="51"/>
                  </a:lnTo>
                  <a:lnTo>
                    <a:pt x="129" y="43"/>
                  </a:lnTo>
                  <a:lnTo>
                    <a:pt x="123" y="36"/>
                  </a:lnTo>
                  <a:lnTo>
                    <a:pt x="120" y="28"/>
                  </a:lnTo>
                  <a:lnTo>
                    <a:pt x="114" y="21"/>
                  </a:lnTo>
                  <a:lnTo>
                    <a:pt x="110" y="17"/>
                  </a:lnTo>
                  <a:lnTo>
                    <a:pt x="104" y="11"/>
                  </a:lnTo>
                  <a:lnTo>
                    <a:pt x="97" y="7"/>
                  </a:lnTo>
                  <a:lnTo>
                    <a:pt x="89" y="3"/>
                  </a:lnTo>
                  <a:lnTo>
                    <a:pt x="82" y="3"/>
                  </a:lnTo>
                  <a:lnTo>
                    <a:pt x="74" y="0"/>
                  </a:lnTo>
                  <a:lnTo>
                    <a:pt x="66" y="2"/>
                  </a:lnTo>
                  <a:lnTo>
                    <a:pt x="61" y="2"/>
                  </a:lnTo>
                  <a:lnTo>
                    <a:pt x="55" y="5"/>
                  </a:lnTo>
                  <a:lnTo>
                    <a:pt x="47" y="7"/>
                  </a:lnTo>
                  <a:lnTo>
                    <a:pt x="42" y="13"/>
                  </a:lnTo>
                  <a:lnTo>
                    <a:pt x="34" y="21"/>
                  </a:lnTo>
                  <a:lnTo>
                    <a:pt x="28" y="32"/>
                  </a:lnTo>
                  <a:lnTo>
                    <a:pt x="23" y="41"/>
                  </a:lnTo>
                  <a:lnTo>
                    <a:pt x="15" y="55"/>
                  </a:lnTo>
                  <a:lnTo>
                    <a:pt x="9" y="68"/>
                  </a:lnTo>
                  <a:lnTo>
                    <a:pt x="6" y="81"/>
                  </a:lnTo>
                  <a:lnTo>
                    <a:pt x="2" y="95"/>
                  </a:lnTo>
                  <a:lnTo>
                    <a:pt x="0" y="108"/>
                  </a:lnTo>
                  <a:lnTo>
                    <a:pt x="0" y="121"/>
                  </a:lnTo>
                  <a:lnTo>
                    <a:pt x="2" y="135"/>
                  </a:lnTo>
                  <a:lnTo>
                    <a:pt x="4" y="144"/>
                  </a:lnTo>
                  <a:lnTo>
                    <a:pt x="7" y="155"/>
                  </a:lnTo>
                  <a:lnTo>
                    <a:pt x="15" y="163"/>
                  </a:lnTo>
                  <a:lnTo>
                    <a:pt x="25" y="169"/>
                  </a:lnTo>
                  <a:lnTo>
                    <a:pt x="27" y="173"/>
                  </a:lnTo>
                  <a:lnTo>
                    <a:pt x="23" y="180"/>
                  </a:lnTo>
                  <a:lnTo>
                    <a:pt x="15" y="186"/>
                  </a:lnTo>
                  <a:lnTo>
                    <a:pt x="13" y="190"/>
                  </a:lnTo>
                  <a:lnTo>
                    <a:pt x="17" y="195"/>
                  </a:lnTo>
                  <a:close/>
                </a:path>
              </a:pathLst>
            </a:custGeom>
            <a:solidFill>
              <a:srgbClr val="9E544A"/>
            </a:solidFill>
            <a:ln w="9525">
              <a:noFill/>
              <a:round/>
              <a:headEnd/>
              <a:tailEnd/>
            </a:ln>
          </p:spPr>
          <p:txBody>
            <a:bodyPr/>
            <a:lstStyle/>
            <a:p>
              <a:endParaRPr lang="da-DK"/>
            </a:p>
          </p:txBody>
        </p:sp>
        <p:sp>
          <p:nvSpPr>
            <p:cNvPr id="136253" name="Freeform 204"/>
            <p:cNvSpPr>
              <a:spLocks/>
            </p:cNvSpPr>
            <p:nvPr/>
          </p:nvSpPr>
          <p:spPr bwMode="auto">
            <a:xfrm>
              <a:off x="1858" y="3020"/>
              <a:ext cx="208" cy="284"/>
            </a:xfrm>
            <a:custGeom>
              <a:avLst/>
              <a:gdLst>
                <a:gd name="T0" fmla="*/ 6 w 652"/>
                <a:gd name="T1" fmla="*/ 0 h 909"/>
                <a:gd name="T2" fmla="*/ 6 w 652"/>
                <a:gd name="T3" fmla="*/ 0 h 909"/>
                <a:gd name="T4" fmla="*/ 6 w 652"/>
                <a:gd name="T5" fmla="*/ 0 h 909"/>
                <a:gd name="T6" fmla="*/ 5 w 652"/>
                <a:gd name="T7" fmla="*/ 0 h 909"/>
                <a:gd name="T8" fmla="*/ 5 w 652"/>
                <a:gd name="T9" fmla="*/ 0 h 909"/>
                <a:gd name="T10" fmla="*/ 5 w 652"/>
                <a:gd name="T11" fmla="*/ 0 h 909"/>
                <a:gd name="T12" fmla="*/ 4 w 652"/>
                <a:gd name="T13" fmla="*/ 1 h 909"/>
                <a:gd name="T14" fmla="*/ 4 w 652"/>
                <a:gd name="T15" fmla="*/ 1 h 909"/>
                <a:gd name="T16" fmla="*/ 4 w 652"/>
                <a:gd name="T17" fmla="*/ 1 h 909"/>
                <a:gd name="T18" fmla="*/ 3 w 652"/>
                <a:gd name="T19" fmla="*/ 1 h 909"/>
                <a:gd name="T20" fmla="*/ 3 w 652"/>
                <a:gd name="T21" fmla="*/ 2 h 909"/>
                <a:gd name="T22" fmla="*/ 2 w 652"/>
                <a:gd name="T23" fmla="*/ 2 h 909"/>
                <a:gd name="T24" fmla="*/ 2 w 652"/>
                <a:gd name="T25" fmla="*/ 2 h 909"/>
                <a:gd name="T26" fmla="*/ 1 w 652"/>
                <a:gd name="T27" fmla="*/ 2 h 909"/>
                <a:gd name="T28" fmla="*/ 1 w 652"/>
                <a:gd name="T29" fmla="*/ 3 h 909"/>
                <a:gd name="T30" fmla="*/ 1 w 652"/>
                <a:gd name="T31" fmla="*/ 3 h 909"/>
                <a:gd name="T32" fmla="*/ 0 w 652"/>
                <a:gd name="T33" fmla="*/ 4 h 909"/>
                <a:gd name="T34" fmla="*/ 0 w 652"/>
                <a:gd name="T35" fmla="*/ 4 h 909"/>
                <a:gd name="T36" fmla="*/ 0 w 652"/>
                <a:gd name="T37" fmla="*/ 5 h 909"/>
                <a:gd name="T38" fmla="*/ 0 w 652"/>
                <a:gd name="T39" fmla="*/ 6 h 909"/>
                <a:gd name="T40" fmla="*/ 0 w 652"/>
                <a:gd name="T41" fmla="*/ 7 h 909"/>
                <a:gd name="T42" fmla="*/ 0 w 652"/>
                <a:gd name="T43" fmla="*/ 8 h 909"/>
                <a:gd name="T44" fmla="*/ 0 w 652"/>
                <a:gd name="T45" fmla="*/ 9 h 909"/>
                <a:gd name="T46" fmla="*/ 0 w 652"/>
                <a:gd name="T47" fmla="*/ 11 h 909"/>
                <a:gd name="T48" fmla="*/ 1 w 652"/>
                <a:gd name="T49" fmla="*/ 12 h 909"/>
                <a:gd name="T50" fmla="*/ 1 w 652"/>
                <a:gd name="T51" fmla="*/ 13 h 909"/>
                <a:gd name="T52" fmla="*/ 1 w 652"/>
                <a:gd name="T53" fmla="*/ 14 h 909"/>
                <a:gd name="T54" fmla="*/ 1 w 652"/>
                <a:gd name="T55" fmla="*/ 15 h 909"/>
                <a:gd name="T56" fmla="*/ 1 w 652"/>
                <a:gd name="T57" fmla="*/ 16 h 909"/>
                <a:gd name="T58" fmla="*/ 1 w 652"/>
                <a:gd name="T59" fmla="*/ 17 h 909"/>
                <a:gd name="T60" fmla="*/ 2 w 652"/>
                <a:gd name="T61" fmla="*/ 17 h 909"/>
                <a:gd name="T62" fmla="*/ 2 w 652"/>
                <a:gd name="T63" fmla="*/ 18 h 909"/>
                <a:gd name="T64" fmla="*/ 2 w 652"/>
                <a:gd name="T65" fmla="*/ 18 h 909"/>
                <a:gd name="T66" fmla="*/ 2 w 652"/>
                <a:gd name="T67" fmla="*/ 18 h 909"/>
                <a:gd name="T68" fmla="*/ 2 w 652"/>
                <a:gd name="T69" fmla="*/ 18 h 909"/>
                <a:gd name="T70" fmla="*/ 2 w 652"/>
                <a:gd name="T71" fmla="*/ 19 h 909"/>
                <a:gd name="T72" fmla="*/ 2 w 652"/>
                <a:gd name="T73" fmla="*/ 19 h 909"/>
                <a:gd name="T74" fmla="*/ 2 w 652"/>
                <a:gd name="T75" fmla="*/ 20 h 909"/>
                <a:gd name="T76" fmla="*/ 3 w 652"/>
                <a:gd name="T77" fmla="*/ 21 h 909"/>
                <a:gd name="T78" fmla="*/ 3 w 652"/>
                <a:gd name="T79" fmla="*/ 22 h 909"/>
                <a:gd name="T80" fmla="*/ 3 w 652"/>
                <a:gd name="T81" fmla="*/ 22 h 909"/>
                <a:gd name="T82" fmla="*/ 4 w 652"/>
                <a:gd name="T83" fmla="*/ 23 h 909"/>
                <a:gd name="T84" fmla="*/ 4 w 652"/>
                <a:gd name="T85" fmla="*/ 24 h 909"/>
                <a:gd name="T86" fmla="*/ 4 w 652"/>
                <a:gd name="T87" fmla="*/ 25 h 909"/>
                <a:gd name="T88" fmla="*/ 5 w 652"/>
                <a:gd name="T89" fmla="*/ 26 h 909"/>
                <a:gd name="T90" fmla="*/ 6 w 652"/>
                <a:gd name="T91" fmla="*/ 26 h 909"/>
                <a:gd name="T92" fmla="*/ 6 w 652"/>
                <a:gd name="T93" fmla="*/ 27 h 909"/>
                <a:gd name="T94" fmla="*/ 7 w 652"/>
                <a:gd name="T95" fmla="*/ 27 h 909"/>
                <a:gd name="T96" fmla="*/ 8 w 652"/>
                <a:gd name="T97" fmla="*/ 28 h 909"/>
                <a:gd name="T98" fmla="*/ 12 w 652"/>
                <a:gd name="T99" fmla="*/ 23 h 909"/>
                <a:gd name="T100" fmla="*/ 21 w 652"/>
                <a:gd name="T101" fmla="*/ 13 h 909"/>
                <a:gd name="T102" fmla="*/ 19 w 652"/>
                <a:gd name="T103" fmla="*/ 12 h 909"/>
                <a:gd name="T104" fmla="*/ 6 w 652"/>
                <a:gd name="T105" fmla="*/ 0 h 909"/>
                <a:gd name="T106" fmla="*/ 6 w 652"/>
                <a:gd name="T107" fmla="*/ 0 h 9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2"/>
                <a:gd name="T163" fmla="*/ 0 h 909"/>
                <a:gd name="T164" fmla="*/ 652 w 652"/>
                <a:gd name="T165" fmla="*/ 909 h 9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2" h="909">
                  <a:moveTo>
                    <a:pt x="182" y="0"/>
                  </a:moveTo>
                  <a:lnTo>
                    <a:pt x="181" y="0"/>
                  </a:lnTo>
                  <a:lnTo>
                    <a:pt x="177" y="2"/>
                  </a:lnTo>
                  <a:lnTo>
                    <a:pt x="169" y="4"/>
                  </a:lnTo>
                  <a:lnTo>
                    <a:pt x="160" y="8"/>
                  </a:lnTo>
                  <a:lnTo>
                    <a:pt x="148" y="12"/>
                  </a:lnTo>
                  <a:lnTo>
                    <a:pt x="137" y="17"/>
                  </a:lnTo>
                  <a:lnTo>
                    <a:pt x="122" y="23"/>
                  </a:lnTo>
                  <a:lnTo>
                    <a:pt x="108" y="31"/>
                  </a:lnTo>
                  <a:lnTo>
                    <a:pt x="93" y="38"/>
                  </a:lnTo>
                  <a:lnTo>
                    <a:pt x="80" y="48"/>
                  </a:lnTo>
                  <a:lnTo>
                    <a:pt x="65" y="59"/>
                  </a:lnTo>
                  <a:lnTo>
                    <a:pt x="51" y="71"/>
                  </a:lnTo>
                  <a:lnTo>
                    <a:pt x="38" y="82"/>
                  </a:lnTo>
                  <a:lnTo>
                    <a:pt x="27" y="97"/>
                  </a:lnTo>
                  <a:lnTo>
                    <a:pt x="17" y="110"/>
                  </a:lnTo>
                  <a:lnTo>
                    <a:pt x="11" y="128"/>
                  </a:lnTo>
                  <a:lnTo>
                    <a:pt x="4" y="145"/>
                  </a:lnTo>
                  <a:lnTo>
                    <a:pt x="2" y="169"/>
                  </a:lnTo>
                  <a:lnTo>
                    <a:pt x="0" y="198"/>
                  </a:lnTo>
                  <a:lnTo>
                    <a:pt x="2" y="232"/>
                  </a:lnTo>
                  <a:lnTo>
                    <a:pt x="4" y="268"/>
                  </a:lnTo>
                  <a:lnTo>
                    <a:pt x="8" y="308"/>
                  </a:lnTo>
                  <a:lnTo>
                    <a:pt x="11" y="348"/>
                  </a:lnTo>
                  <a:lnTo>
                    <a:pt x="17" y="388"/>
                  </a:lnTo>
                  <a:lnTo>
                    <a:pt x="23" y="426"/>
                  </a:lnTo>
                  <a:lnTo>
                    <a:pt x="28" y="464"/>
                  </a:lnTo>
                  <a:lnTo>
                    <a:pt x="34" y="496"/>
                  </a:lnTo>
                  <a:lnTo>
                    <a:pt x="40" y="527"/>
                  </a:lnTo>
                  <a:lnTo>
                    <a:pt x="44" y="551"/>
                  </a:lnTo>
                  <a:lnTo>
                    <a:pt x="47" y="570"/>
                  </a:lnTo>
                  <a:lnTo>
                    <a:pt x="49" y="584"/>
                  </a:lnTo>
                  <a:lnTo>
                    <a:pt x="51" y="589"/>
                  </a:lnTo>
                  <a:lnTo>
                    <a:pt x="51" y="591"/>
                  </a:lnTo>
                  <a:lnTo>
                    <a:pt x="55" y="601"/>
                  </a:lnTo>
                  <a:lnTo>
                    <a:pt x="57" y="614"/>
                  </a:lnTo>
                  <a:lnTo>
                    <a:pt x="65" y="633"/>
                  </a:lnTo>
                  <a:lnTo>
                    <a:pt x="70" y="654"/>
                  </a:lnTo>
                  <a:lnTo>
                    <a:pt x="80" y="679"/>
                  </a:lnTo>
                  <a:lnTo>
                    <a:pt x="87" y="705"/>
                  </a:lnTo>
                  <a:lnTo>
                    <a:pt x="101" y="734"/>
                  </a:lnTo>
                  <a:lnTo>
                    <a:pt x="112" y="761"/>
                  </a:lnTo>
                  <a:lnTo>
                    <a:pt x="125" y="789"/>
                  </a:lnTo>
                  <a:lnTo>
                    <a:pt x="141" y="816"/>
                  </a:lnTo>
                  <a:lnTo>
                    <a:pt x="158" y="842"/>
                  </a:lnTo>
                  <a:lnTo>
                    <a:pt x="175" y="865"/>
                  </a:lnTo>
                  <a:lnTo>
                    <a:pt x="194" y="884"/>
                  </a:lnTo>
                  <a:lnTo>
                    <a:pt x="213" y="897"/>
                  </a:lnTo>
                  <a:lnTo>
                    <a:pt x="234" y="909"/>
                  </a:lnTo>
                  <a:lnTo>
                    <a:pt x="371" y="745"/>
                  </a:lnTo>
                  <a:lnTo>
                    <a:pt x="652" y="415"/>
                  </a:lnTo>
                  <a:lnTo>
                    <a:pt x="591" y="378"/>
                  </a:lnTo>
                  <a:lnTo>
                    <a:pt x="182" y="0"/>
                  </a:lnTo>
                  <a:close/>
                </a:path>
              </a:pathLst>
            </a:custGeom>
            <a:solidFill>
              <a:srgbClr val="8A8AA8"/>
            </a:solidFill>
            <a:ln w="9525">
              <a:noFill/>
              <a:round/>
              <a:headEnd/>
              <a:tailEnd/>
            </a:ln>
          </p:spPr>
          <p:txBody>
            <a:bodyPr/>
            <a:lstStyle/>
            <a:p>
              <a:endParaRPr lang="da-DK"/>
            </a:p>
          </p:txBody>
        </p:sp>
        <p:sp>
          <p:nvSpPr>
            <p:cNvPr id="136254" name="Freeform 205"/>
            <p:cNvSpPr>
              <a:spLocks/>
            </p:cNvSpPr>
            <p:nvPr/>
          </p:nvSpPr>
          <p:spPr bwMode="auto">
            <a:xfrm>
              <a:off x="1877" y="3009"/>
              <a:ext cx="194" cy="244"/>
            </a:xfrm>
            <a:custGeom>
              <a:avLst/>
              <a:gdLst>
                <a:gd name="T0" fmla="*/ 10 w 612"/>
                <a:gd name="T1" fmla="*/ 0 h 777"/>
                <a:gd name="T2" fmla="*/ 14 w 612"/>
                <a:gd name="T3" fmla="*/ 1 h 777"/>
                <a:gd name="T4" fmla="*/ 14 w 612"/>
                <a:gd name="T5" fmla="*/ 1 h 777"/>
                <a:gd name="T6" fmla="*/ 15 w 612"/>
                <a:gd name="T7" fmla="*/ 2 h 777"/>
                <a:gd name="T8" fmla="*/ 15 w 612"/>
                <a:gd name="T9" fmla="*/ 3 h 777"/>
                <a:gd name="T10" fmla="*/ 16 w 612"/>
                <a:gd name="T11" fmla="*/ 3 h 777"/>
                <a:gd name="T12" fmla="*/ 17 w 612"/>
                <a:gd name="T13" fmla="*/ 5 h 777"/>
                <a:gd name="T14" fmla="*/ 18 w 612"/>
                <a:gd name="T15" fmla="*/ 6 h 777"/>
                <a:gd name="T16" fmla="*/ 18 w 612"/>
                <a:gd name="T17" fmla="*/ 7 h 777"/>
                <a:gd name="T18" fmla="*/ 19 w 612"/>
                <a:gd name="T19" fmla="*/ 8 h 777"/>
                <a:gd name="T20" fmla="*/ 19 w 612"/>
                <a:gd name="T21" fmla="*/ 9 h 777"/>
                <a:gd name="T22" fmla="*/ 19 w 612"/>
                <a:gd name="T23" fmla="*/ 9 h 777"/>
                <a:gd name="T24" fmla="*/ 19 w 612"/>
                <a:gd name="T25" fmla="*/ 10 h 777"/>
                <a:gd name="T26" fmla="*/ 19 w 612"/>
                <a:gd name="T27" fmla="*/ 11 h 777"/>
                <a:gd name="T28" fmla="*/ 19 w 612"/>
                <a:gd name="T29" fmla="*/ 11 h 777"/>
                <a:gd name="T30" fmla="*/ 19 w 612"/>
                <a:gd name="T31" fmla="*/ 12 h 777"/>
                <a:gd name="T32" fmla="*/ 19 w 612"/>
                <a:gd name="T33" fmla="*/ 12 h 777"/>
                <a:gd name="T34" fmla="*/ 17 w 612"/>
                <a:gd name="T35" fmla="*/ 15 h 777"/>
                <a:gd name="T36" fmla="*/ 10 w 612"/>
                <a:gd name="T37" fmla="*/ 24 h 777"/>
                <a:gd name="T38" fmla="*/ 6 w 612"/>
                <a:gd name="T39" fmla="*/ 23 h 777"/>
                <a:gd name="T40" fmla="*/ 5 w 612"/>
                <a:gd name="T41" fmla="*/ 23 h 777"/>
                <a:gd name="T42" fmla="*/ 5 w 612"/>
                <a:gd name="T43" fmla="*/ 23 h 777"/>
                <a:gd name="T44" fmla="*/ 4 w 612"/>
                <a:gd name="T45" fmla="*/ 22 h 777"/>
                <a:gd name="T46" fmla="*/ 4 w 612"/>
                <a:gd name="T47" fmla="*/ 22 h 777"/>
                <a:gd name="T48" fmla="*/ 3 w 612"/>
                <a:gd name="T49" fmla="*/ 21 h 777"/>
                <a:gd name="T50" fmla="*/ 3 w 612"/>
                <a:gd name="T51" fmla="*/ 19 h 777"/>
                <a:gd name="T52" fmla="*/ 2 w 612"/>
                <a:gd name="T53" fmla="*/ 18 h 777"/>
                <a:gd name="T54" fmla="*/ 1 w 612"/>
                <a:gd name="T55" fmla="*/ 16 h 777"/>
                <a:gd name="T56" fmla="*/ 1 w 612"/>
                <a:gd name="T57" fmla="*/ 15 h 777"/>
                <a:gd name="T58" fmla="*/ 1 w 612"/>
                <a:gd name="T59" fmla="*/ 14 h 777"/>
                <a:gd name="T60" fmla="*/ 0 w 612"/>
                <a:gd name="T61" fmla="*/ 13 h 777"/>
                <a:gd name="T62" fmla="*/ 0 w 612"/>
                <a:gd name="T63" fmla="*/ 12 h 777"/>
                <a:gd name="T64" fmla="*/ 0 w 612"/>
                <a:gd name="T65" fmla="*/ 11 h 777"/>
                <a:gd name="T66" fmla="*/ 0 w 612"/>
                <a:gd name="T67" fmla="*/ 11 h 777"/>
                <a:gd name="T68" fmla="*/ 3 w 612"/>
                <a:gd name="T69" fmla="*/ 3 h 777"/>
                <a:gd name="T70" fmla="*/ 4 w 612"/>
                <a:gd name="T71" fmla="*/ 1 h 7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2"/>
                <a:gd name="T109" fmla="*/ 0 h 777"/>
                <a:gd name="T110" fmla="*/ 612 w 612"/>
                <a:gd name="T111" fmla="*/ 777 h 7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2" h="777">
                  <a:moveTo>
                    <a:pt x="127" y="44"/>
                  </a:moveTo>
                  <a:lnTo>
                    <a:pt x="310" y="0"/>
                  </a:lnTo>
                  <a:lnTo>
                    <a:pt x="407" y="6"/>
                  </a:lnTo>
                  <a:lnTo>
                    <a:pt x="439" y="21"/>
                  </a:lnTo>
                  <a:lnTo>
                    <a:pt x="439" y="23"/>
                  </a:lnTo>
                  <a:lnTo>
                    <a:pt x="443" y="28"/>
                  </a:lnTo>
                  <a:lnTo>
                    <a:pt x="451" y="36"/>
                  </a:lnTo>
                  <a:lnTo>
                    <a:pt x="458" y="47"/>
                  </a:lnTo>
                  <a:lnTo>
                    <a:pt x="468" y="59"/>
                  </a:lnTo>
                  <a:lnTo>
                    <a:pt x="481" y="76"/>
                  </a:lnTo>
                  <a:lnTo>
                    <a:pt x="492" y="91"/>
                  </a:lnTo>
                  <a:lnTo>
                    <a:pt x="506" y="112"/>
                  </a:lnTo>
                  <a:lnTo>
                    <a:pt x="519" y="129"/>
                  </a:lnTo>
                  <a:lnTo>
                    <a:pt x="532" y="150"/>
                  </a:lnTo>
                  <a:lnTo>
                    <a:pt x="546" y="169"/>
                  </a:lnTo>
                  <a:lnTo>
                    <a:pt x="559" y="190"/>
                  </a:lnTo>
                  <a:lnTo>
                    <a:pt x="568" y="207"/>
                  </a:lnTo>
                  <a:lnTo>
                    <a:pt x="580" y="226"/>
                  </a:lnTo>
                  <a:lnTo>
                    <a:pt x="587" y="243"/>
                  </a:lnTo>
                  <a:lnTo>
                    <a:pt x="595" y="258"/>
                  </a:lnTo>
                  <a:lnTo>
                    <a:pt x="597" y="274"/>
                  </a:lnTo>
                  <a:lnTo>
                    <a:pt x="603" y="287"/>
                  </a:lnTo>
                  <a:lnTo>
                    <a:pt x="605" y="298"/>
                  </a:lnTo>
                  <a:lnTo>
                    <a:pt x="608" y="310"/>
                  </a:lnTo>
                  <a:lnTo>
                    <a:pt x="608" y="319"/>
                  </a:lnTo>
                  <a:lnTo>
                    <a:pt x="610" y="331"/>
                  </a:lnTo>
                  <a:lnTo>
                    <a:pt x="610" y="340"/>
                  </a:lnTo>
                  <a:lnTo>
                    <a:pt x="612" y="350"/>
                  </a:lnTo>
                  <a:lnTo>
                    <a:pt x="610" y="357"/>
                  </a:lnTo>
                  <a:lnTo>
                    <a:pt x="610" y="363"/>
                  </a:lnTo>
                  <a:lnTo>
                    <a:pt x="610" y="369"/>
                  </a:lnTo>
                  <a:lnTo>
                    <a:pt x="610" y="374"/>
                  </a:lnTo>
                  <a:lnTo>
                    <a:pt x="610" y="380"/>
                  </a:lnTo>
                  <a:lnTo>
                    <a:pt x="610" y="384"/>
                  </a:lnTo>
                  <a:lnTo>
                    <a:pt x="530" y="448"/>
                  </a:lnTo>
                  <a:lnTo>
                    <a:pt x="540" y="490"/>
                  </a:lnTo>
                  <a:lnTo>
                    <a:pt x="548" y="507"/>
                  </a:lnTo>
                  <a:lnTo>
                    <a:pt x="316" y="777"/>
                  </a:lnTo>
                  <a:lnTo>
                    <a:pt x="181" y="747"/>
                  </a:lnTo>
                  <a:lnTo>
                    <a:pt x="179" y="745"/>
                  </a:lnTo>
                  <a:lnTo>
                    <a:pt x="173" y="743"/>
                  </a:lnTo>
                  <a:lnTo>
                    <a:pt x="167" y="739"/>
                  </a:lnTo>
                  <a:lnTo>
                    <a:pt x="162" y="737"/>
                  </a:lnTo>
                  <a:lnTo>
                    <a:pt x="158" y="734"/>
                  </a:lnTo>
                  <a:lnTo>
                    <a:pt x="152" y="728"/>
                  </a:lnTo>
                  <a:lnTo>
                    <a:pt x="143" y="720"/>
                  </a:lnTo>
                  <a:lnTo>
                    <a:pt x="135" y="709"/>
                  </a:lnTo>
                  <a:lnTo>
                    <a:pt x="126" y="697"/>
                  </a:lnTo>
                  <a:lnTo>
                    <a:pt x="118" y="686"/>
                  </a:lnTo>
                  <a:lnTo>
                    <a:pt x="108" y="669"/>
                  </a:lnTo>
                  <a:lnTo>
                    <a:pt x="97" y="650"/>
                  </a:lnTo>
                  <a:lnTo>
                    <a:pt x="86" y="629"/>
                  </a:lnTo>
                  <a:lnTo>
                    <a:pt x="76" y="606"/>
                  </a:lnTo>
                  <a:lnTo>
                    <a:pt x="65" y="578"/>
                  </a:lnTo>
                  <a:lnTo>
                    <a:pt x="53" y="553"/>
                  </a:lnTo>
                  <a:lnTo>
                    <a:pt x="44" y="528"/>
                  </a:lnTo>
                  <a:lnTo>
                    <a:pt x="38" y="507"/>
                  </a:lnTo>
                  <a:lnTo>
                    <a:pt x="30" y="485"/>
                  </a:lnTo>
                  <a:lnTo>
                    <a:pt x="25" y="464"/>
                  </a:lnTo>
                  <a:lnTo>
                    <a:pt x="21" y="445"/>
                  </a:lnTo>
                  <a:lnTo>
                    <a:pt x="17" y="429"/>
                  </a:lnTo>
                  <a:lnTo>
                    <a:pt x="13" y="412"/>
                  </a:lnTo>
                  <a:lnTo>
                    <a:pt x="10" y="399"/>
                  </a:lnTo>
                  <a:lnTo>
                    <a:pt x="8" y="386"/>
                  </a:lnTo>
                  <a:lnTo>
                    <a:pt x="8" y="376"/>
                  </a:lnTo>
                  <a:lnTo>
                    <a:pt x="6" y="367"/>
                  </a:lnTo>
                  <a:lnTo>
                    <a:pt x="6" y="361"/>
                  </a:lnTo>
                  <a:lnTo>
                    <a:pt x="6" y="357"/>
                  </a:lnTo>
                  <a:lnTo>
                    <a:pt x="0" y="192"/>
                  </a:lnTo>
                  <a:lnTo>
                    <a:pt x="82" y="106"/>
                  </a:lnTo>
                  <a:lnTo>
                    <a:pt x="127" y="44"/>
                  </a:lnTo>
                  <a:close/>
                </a:path>
              </a:pathLst>
            </a:custGeom>
            <a:solidFill>
              <a:schemeClr val="tx1"/>
            </a:solidFill>
            <a:ln w="9525">
              <a:noFill/>
              <a:round/>
              <a:headEnd/>
              <a:tailEnd/>
            </a:ln>
          </p:spPr>
          <p:txBody>
            <a:bodyPr/>
            <a:lstStyle/>
            <a:p>
              <a:endParaRPr lang="da-DK"/>
            </a:p>
          </p:txBody>
        </p:sp>
        <p:sp>
          <p:nvSpPr>
            <p:cNvPr id="136255" name="Freeform 206"/>
            <p:cNvSpPr>
              <a:spLocks/>
            </p:cNvSpPr>
            <p:nvPr/>
          </p:nvSpPr>
          <p:spPr bwMode="auto">
            <a:xfrm>
              <a:off x="2129" y="2866"/>
              <a:ext cx="56" cy="36"/>
            </a:xfrm>
            <a:custGeom>
              <a:avLst/>
              <a:gdLst>
                <a:gd name="T0" fmla="*/ 6 w 175"/>
                <a:gd name="T1" fmla="*/ 1 h 114"/>
                <a:gd name="T2" fmla="*/ 6 w 175"/>
                <a:gd name="T3" fmla="*/ 1 h 114"/>
                <a:gd name="T4" fmla="*/ 5 w 175"/>
                <a:gd name="T5" fmla="*/ 1 h 114"/>
                <a:gd name="T6" fmla="*/ 5 w 175"/>
                <a:gd name="T7" fmla="*/ 1 h 114"/>
                <a:gd name="T8" fmla="*/ 5 w 175"/>
                <a:gd name="T9" fmla="*/ 1 h 114"/>
                <a:gd name="T10" fmla="*/ 4 w 175"/>
                <a:gd name="T11" fmla="*/ 1 h 114"/>
                <a:gd name="T12" fmla="*/ 4 w 175"/>
                <a:gd name="T13" fmla="*/ 1 h 114"/>
                <a:gd name="T14" fmla="*/ 4 w 175"/>
                <a:gd name="T15" fmla="*/ 2 h 114"/>
                <a:gd name="T16" fmla="*/ 4 w 175"/>
                <a:gd name="T17" fmla="*/ 2 h 114"/>
                <a:gd name="T18" fmla="*/ 4 w 175"/>
                <a:gd name="T19" fmla="*/ 2 h 114"/>
                <a:gd name="T20" fmla="*/ 4 w 175"/>
                <a:gd name="T21" fmla="*/ 2 h 114"/>
                <a:gd name="T22" fmla="*/ 3 w 175"/>
                <a:gd name="T23" fmla="*/ 3 h 114"/>
                <a:gd name="T24" fmla="*/ 3 w 175"/>
                <a:gd name="T25" fmla="*/ 3 h 114"/>
                <a:gd name="T26" fmla="*/ 3 w 175"/>
                <a:gd name="T27" fmla="*/ 3 h 114"/>
                <a:gd name="T28" fmla="*/ 3 w 175"/>
                <a:gd name="T29" fmla="*/ 3 h 114"/>
                <a:gd name="T30" fmla="*/ 3 w 175"/>
                <a:gd name="T31" fmla="*/ 2 h 114"/>
                <a:gd name="T32" fmla="*/ 2 w 175"/>
                <a:gd name="T33" fmla="*/ 2 h 114"/>
                <a:gd name="T34" fmla="*/ 2 w 175"/>
                <a:gd name="T35" fmla="*/ 2 h 114"/>
                <a:gd name="T36" fmla="*/ 2 w 175"/>
                <a:gd name="T37" fmla="*/ 2 h 114"/>
                <a:gd name="T38" fmla="*/ 2 w 175"/>
                <a:gd name="T39" fmla="*/ 3 h 114"/>
                <a:gd name="T40" fmla="*/ 2 w 175"/>
                <a:gd name="T41" fmla="*/ 3 h 114"/>
                <a:gd name="T42" fmla="*/ 2 w 175"/>
                <a:gd name="T43" fmla="*/ 3 h 114"/>
                <a:gd name="T44" fmla="*/ 2 w 175"/>
                <a:gd name="T45" fmla="*/ 3 h 114"/>
                <a:gd name="T46" fmla="*/ 1 w 175"/>
                <a:gd name="T47" fmla="*/ 3 h 114"/>
                <a:gd name="T48" fmla="*/ 1 w 175"/>
                <a:gd name="T49" fmla="*/ 3 h 114"/>
                <a:gd name="T50" fmla="*/ 1 w 175"/>
                <a:gd name="T51" fmla="*/ 3 h 114"/>
                <a:gd name="T52" fmla="*/ 1 w 175"/>
                <a:gd name="T53" fmla="*/ 3 h 114"/>
                <a:gd name="T54" fmla="*/ 1 w 175"/>
                <a:gd name="T55" fmla="*/ 3 h 114"/>
                <a:gd name="T56" fmla="*/ 1 w 175"/>
                <a:gd name="T57" fmla="*/ 3 h 114"/>
                <a:gd name="T58" fmla="*/ 0 w 175"/>
                <a:gd name="T59" fmla="*/ 3 h 114"/>
                <a:gd name="T60" fmla="*/ 0 w 175"/>
                <a:gd name="T61" fmla="*/ 3 h 114"/>
                <a:gd name="T62" fmla="*/ 0 w 175"/>
                <a:gd name="T63" fmla="*/ 3 h 114"/>
                <a:gd name="T64" fmla="*/ 0 w 175"/>
                <a:gd name="T65" fmla="*/ 3 h 114"/>
                <a:gd name="T66" fmla="*/ 0 w 175"/>
                <a:gd name="T67" fmla="*/ 3 h 114"/>
                <a:gd name="T68" fmla="*/ 0 w 175"/>
                <a:gd name="T69" fmla="*/ 3 h 114"/>
                <a:gd name="T70" fmla="*/ 0 w 175"/>
                <a:gd name="T71" fmla="*/ 3 h 114"/>
                <a:gd name="T72" fmla="*/ 0 w 175"/>
                <a:gd name="T73" fmla="*/ 3 h 114"/>
                <a:gd name="T74" fmla="*/ 1 w 175"/>
                <a:gd name="T75" fmla="*/ 2 h 114"/>
                <a:gd name="T76" fmla="*/ 1 w 175"/>
                <a:gd name="T77" fmla="*/ 2 h 114"/>
                <a:gd name="T78" fmla="*/ 1 w 175"/>
                <a:gd name="T79" fmla="*/ 2 h 114"/>
                <a:gd name="T80" fmla="*/ 1 w 175"/>
                <a:gd name="T81" fmla="*/ 2 h 114"/>
                <a:gd name="T82" fmla="*/ 1 w 175"/>
                <a:gd name="T83" fmla="*/ 1 h 114"/>
                <a:gd name="T84" fmla="*/ 2 w 175"/>
                <a:gd name="T85" fmla="*/ 1 h 114"/>
                <a:gd name="T86" fmla="*/ 2 w 175"/>
                <a:gd name="T87" fmla="*/ 1 h 114"/>
                <a:gd name="T88" fmla="*/ 2 w 175"/>
                <a:gd name="T89" fmla="*/ 1 h 114"/>
                <a:gd name="T90" fmla="*/ 2 w 175"/>
                <a:gd name="T91" fmla="*/ 0 h 114"/>
                <a:gd name="T92" fmla="*/ 3 w 175"/>
                <a:gd name="T93" fmla="*/ 0 h 114"/>
                <a:gd name="T94" fmla="*/ 3 w 175"/>
                <a:gd name="T95" fmla="*/ 0 h 114"/>
                <a:gd name="T96" fmla="*/ 3 w 175"/>
                <a:gd name="T97" fmla="*/ 0 h 114"/>
                <a:gd name="T98" fmla="*/ 3 w 175"/>
                <a:gd name="T99" fmla="*/ 0 h 114"/>
                <a:gd name="T100" fmla="*/ 4 w 175"/>
                <a:gd name="T101" fmla="*/ 0 h 114"/>
                <a:gd name="T102" fmla="*/ 4 w 175"/>
                <a:gd name="T103" fmla="*/ 0 h 114"/>
                <a:gd name="T104" fmla="*/ 4 w 175"/>
                <a:gd name="T105" fmla="*/ 0 h 114"/>
                <a:gd name="T106" fmla="*/ 4 w 175"/>
                <a:gd name="T107" fmla="*/ 0 h 114"/>
                <a:gd name="T108" fmla="*/ 4 w 175"/>
                <a:gd name="T109" fmla="*/ 0 h 114"/>
                <a:gd name="T110" fmla="*/ 5 w 175"/>
                <a:gd name="T111" fmla="*/ 0 h 114"/>
                <a:gd name="T112" fmla="*/ 5 w 175"/>
                <a:gd name="T113" fmla="*/ 1 h 114"/>
                <a:gd name="T114" fmla="*/ 5 w 175"/>
                <a:gd name="T115" fmla="*/ 1 h 114"/>
                <a:gd name="T116" fmla="*/ 6 w 175"/>
                <a:gd name="T117" fmla="*/ 1 h 114"/>
                <a:gd name="T118" fmla="*/ 6 w 175"/>
                <a:gd name="T119" fmla="*/ 1 h 114"/>
                <a:gd name="T120" fmla="*/ 6 w 175"/>
                <a:gd name="T121" fmla="*/ 1 h 114"/>
                <a:gd name="T122" fmla="*/ 6 w 175"/>
                <a:gd name="T123" fmla="*/ 1 h 1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5"/>
                <a:gd name="T187" fmla="*/ 0 h 114"/>
                <a:gd name="T188" fmla="*/ 175 w 175"/>
                <a:gd name="T189" fmla="*/ 114 h 1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5" h="114">
                  <a:moveTo>
                    <a:pt x="175" y="32"/>
                  </a:moveTo>
                  <a:lnTo>
                    <a:pt x="172" y="32"/>
                  </a:lnTo>
                  <a:lnTo>
                    <a:pt x="160" y="32"/>
                  </a:lnTo>
                  <a:lnTo>
                    <a:pt x="154" y="34"/>
                  </a:lnTo>
                  <a:lnTo>
                    <a:pt x="147" y="38"/>
                  </a:lnTo>
                  <a:lnTo>
                    <a:pt x="141" y="40"/>
                  </a:lnTo>
                  <a:lnTo>
                    <a:pt x="135" y="45"/>
                  </a:lnTo>
                  <a:lnTo>
                    <a:pt x="126" y="51"/>
                  </a:lnTo>
                  <a:lnTo>
                    <a:pt x="120" y="59"/>
                  </a:lnTo>
                  <a:lnTo>
                    <a:pt x="111" y="64"/>
                  </a:lnTo>
                  <a:lnTo>
                    <a:pt x="103" y="72"/>
                  </a:lnTo>
                  <a:lnTo>
                    <a:pt x="95" y="78"/>
                  </a:lnTo>
                  <a:lnTo>
                    <a:pt x="90" y="81"/>
                  </a:lnTo>
                  <a:lnTo>
                    <a:pt x="84" y="81"/>
                  </a:lnTo>
                  <a:lnTo>
                    <a:pt x="82" y="81"/>
                  </a:lnTo>
                  <a:lnTo>
                    <a:pt x="75" y="72"/>
                  </a:lnTo>
                  <a:lnTo>
                    <a:pt x="71" y="68"/>
                  </a:lnTo>
                  <a:lnTo>
                    <a:pt x="65" y="66"/>
                  </a:lnTo>
                  <a:lnTo>
                    <a:pt x="59" y="72"/>
                  </a:lnTo>
                  <a:lnTo>
                    <a:pt x="57" y="76"/>
                  </a:lnTo>
                  <a:lnTo>
                    <a:pt x="54" y="81"/>
                  </a:lnTo>
                  <a:lnTo>
                    <a:pt x="52" y="87"/>
                  </a:lnTo>
                  <a:lnTo>
                    <a:pt x="50" y="93"/>
                  </a:lnTo>
                  <a:lnTo>
                    <a:pt x="44" y="98"/>
                  </a:lnTo>
                  <a:lnTo>
                    <a:pt x="40" y="104"/>
                  </a:lnTo>
                  <a:lnTo>
                    <a:pt x="38" y="108"/>
                  </a:lnTo>
                  <a:lnTo>
                    <a:pt x="35" y="114"/>
                  </a:lnTo>
                  <a:lnTo>
                    <a:pt x="25" y="114"/>
                  </a:lnTo>
                  <a:lnTo>
                    <a:pt x="16" y="114"/>
                  </a:lnTo>
                  <a:lnTo>
                    <a:pt x="10" y="112"/>
                  </a:lnTo>
                  <a:lnTo>
                    <a:pt x="6" y="110"/>
                  </a:lnTo>
                  <a:lnTo>
                    <a:pt x="0" y="106"/>
                  </a:lnTo>
                  <a:lnTo>
                    <a:pt x="0" y="100"/>
                  </a:lnTo>
                  <a:lnTo>
                    <a:pt x="0" y="93"/>
                  </a:lnTo>
                  <a:lnTo>
                    <a:pt x="6" y="87"/>
                  </a:lnTo>
                  <a:lnTo>
                    <a:pt x="8" y="81"/>
                  </a:lnTo>
                  <a:lnTo>
                    <a:pt x="12" y="76"/>
                  </a:lnTo>
                  <a:lnTo>
                    <a:pt x="16" y="68"/>
                  </a:lnTo>
                  <a:lnTo>
                    <a:pt x="21" y="62"/>
                  </a:lnTo>
                  <a:lnTo>
                    <a:pt x="27" y="53"/>
                  </a:lnTo>
                  <a:lnTo>
                    <a:pt x="33" y="47"/>
                  </a:lnTo>
                  <a:lnTo>
                    <a:pt x="40" y="40"/>
                  </a:lnTo>
                  <a:lnTo>
                    <a:pt x="46" y="34"/>
                  </a:lnTo>
                  <a:lnTo>
                    <a:pt x="54" y="26"/>
                  </a:lnTo>
                  <a:lnTo>
                    <a:pt x="59" y="21"/>
                  </a:lnTo>
                  <a:lnTo>
                    <a:pt x="67" y="13"/>
                  </a:lnTo>
                  <a:lnTo>
                    <a:pt x="76" y="9"/>
                  </a:lnTo>
                  <a:lnTo>
                    <a:pt x="82" y="3"/>
                  </a:lnTo>
                  <a:lnTo>
                    <a:pt x="92" y="2"/>
                  </a:lnTo>
                  <a:lnTo>
                    <a:pt x="99" y="0"/>
                  </a:lnTo>
                  <a:lnTo>
                    <a:pt x="109" y="0"/>
                  </a:lnTo>
                  <a:lnTo>
                    <a:pt x="116" y="0"/>
                  </a:lnTo>
                  <a:lnTo>
                    <a:pt x="124" y="0"/>
                  </a:lnTo>
                  <a:lnTo>
                    <a:pt x="132" y="2"/>
                  </a:lnTo>
                  <a:lnTo>
                    <a:pt x="139" y="3"/>
                  </a:lnTo>
                  <a:lnTo>
                    <a:pt x="149" y="9"/>
                  </a:lnTo>
                  <a:lnTo>
                    <a:pt x="158" y="15"/>
                  </a:lnTo>
                  <a:lnTo>
                    <a:pt x="166" y="21"/>
                  </a:lnTo>
                  <a:lnTo>
                    <a:pt x="172" y="26"/>
                  </a:lnTo>
                  <a:lnTo>
                    <a:pt x="173" y="30"/>
                  </a:lnTo>
                  <a:lnTo>
                    <a:pt x="175" y="32"/>
                  </a:lnTo>
                  <a:close/>
                </a:path>
              </a:pathLst>
            </a:custGeom>
            <a:solidFill>
              <a:srgbClr val="756969"/>
            </a:solidFill>
            <a:ln w="9525">
              <a:noFill/>
              <a:round/>
              <a:headEnd/>
              <a:tailEnd/>
            </a:ln>
          </p:spPr>
          <p:txBody>
            <a:bodyPr/>
            <a:lstStyle/>
            <a:p>
              <a:endParaRPr lang="da-DK"/>
            </a:p>
          </p:txBody>
        </p:sp>
        <p:sp>
          <p:nvSpPr>
            <p:cNvPr id="136256" name="Freeform 207"/>
            <p:cNvSpPr>
              <a:spLocks/>
            </p:cNvSpPr>
            <p:nvPr/>
          </p:nvSpPr>
          <p:spPr bwMode="auto">
            <a:xfrm>
              <a:off x="1920" y="3012"/>
              <a:ext cx="83" cy="114"/>
            </a:xfrm>
            <a:custGeom>
              <a:avLst/>
              <a:gdLst>
                <a:gd name="T0" fmla="*/ 0 w 264"/>
                <a:gd name="T1" fmla="*/ 0 h 363"/>
                <a:gd name="T2" fmla="*/ 3 w 264"/>
                <a:gd name="T3" fmla="*/ 1 h 363"/>
                <a:gd name="T4" fmla="*/ 4 w 264"/>
                <a:gd name="T5" fmla="*/ 1 h 363"/>
                <a:gd name="T6" fmla="*/ 4 w 264"/>
                <a:gd name="T7" fmla="*/ 1 h 363"/>
                <a:gd name="T8" fmla="*/ 5 w 264"/>
                <a:gd name="T9" fmla="*/ 0 h 363"/>
                <a:gd name="T10" fmla="*/ 7 w 264"/>
                <a:gd name="T11" fmla="*/ 8 h 363"/>
                <a:gd name="T12" fmla="*/ 8 w 264"/>
                <a:gd name="T13" fmla="*/ 10 h 363"/>
                <a:gd name="T14" fmla="*/ 7 w 264"/>
                <a:gd name="T15" fmla="*/ 11 h 363"/>
                <a:gd name="T16" fmla="*/ 6 w 264"/>
                <a:gd name="T17" fmla="*/ 9 h 363"/>
                <a:gd name="T18" fmla="*/ 2 w 264"/>
                <a:gd name="T19" fmla="*/ 3 h 363"/>
                <a:gd name="T20" fmla="*/ 0 w 264"/>
                <a:gd name="T21" fmla="*/ 1 h 363"/>
                <a:gd name="T22" fmla="*/ 0 w 264"/>
                <a:gd name="T23" fmla="*/ 0 h 363"/>
                <a:gd name="T24" fmla="*/ 0 w 264"/>
                <a:gd name="T25" fmla="*/ 0 h 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4"/>
                <a:gd name="T40" fmla="*/ 0 h 363"/>
                <a:gd name="T41" fmla="*/ 264 w 264"/>
                <a:gd name="T42" fmla="*/ 363 h 3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4" h="363">
                  <a:moveTo>
                    <a:pt x="10" y="14"/>
                  </a:moveTo>
                  <a:lnTo>
                    <a:pt x="95" y="33"/>
                  </a:lnTo>
                  <a:lnTo>
                    <a:pt x="127" y="33"/>
                  </a:lnTo>
                  <a:lnTo>
                    <a:pt x="135" y="21"/>
                  </a:lnTo>
                  <a:lnTo>
                    <a:pt x="162" y="0"/>
                  </a:lnTo>
                  <a:lnTo>
                    <a:pt x="236" y="266"/>
                  </a:lnTo>
                  <a:lnTo>
                    <a:pt x="264" y="335"/>
                  </a:lnTo>
                  <a:lnTo>
                    <a:pt x="230" y="363"/>
                  </a:lnTo>
                  <a:lnTo>
                    <a:pt x="196" y="289"/>
                  </a:lnTo>
                  <a:lnTo>
                    <a:pt x="63" y="107"/>
                  </a:lnTo>
                  <a:lnTo>
                    <a:pt x="0" y="36"/>
                  </a:lnTo>
                  <a:lnTo>
                    <a:pt x="10" y="14"/>
                  </a:lnTo>
                  <a:close/>
                </a:path>
              </a:pathLst>
            </a:custGeom>
            <a:solidFill>
              <a:schemeClr val="tx1"/>
            </a:solidFill>
            <a:ln w="9525">
              <a:noFill/>
              <a:round/>
              <a:headEnd/>
              <a:tailEnd/>
            </a:ln>
          </p:spPr>
          <p:txBody>
            <a:bodyPr/>
            <a:lstStyle/>
            <a:p>
              <a:endParaRPr lang="da-DK"/>
            </a:p>
          </p:txBody>
        </p:sp>
        <p:sp>
          <p:nvSpPr>
            <p:cNvPr id="136257" name="Freeform 208"/>
            <p:cNvSpPr>
              <a:spLocks/>
            </p:cNvSpPr>
            <p:nvPr/>
          </p:nvSpPr>
          <p:spPr bwMode="auto">
            <a:xfrm>
              <a:off x="1920" y="2916"/>
              <a:ext cx="80" cy="110"/>
            </a:xfrm>
            <a:custGeom>
              <a:avLst/>
              <a:gdLst>
                <a:gd name="T0" fmla="*/ 1 w 255"/>
                <a:gd name="T1" fmla="*/ 1 h 350"/>
                <a:gd name="T2" fmla="*/ 1 w 255"/>
                <a:gd name="T3" fmla="*/ 0 h 350"/>
                <a:gd name="T4" fmla="*/ 3 w 255"/>
                <a:gd name="T5" fmla="*/ 0 h 350"/>
                <a:gd name="T6" fmla="*/ 4 w 255"/>
                <a:gd name="T7" fmla="*/ 2 h 350"/>
                <a:gd name="T8" fmla="*/ 6 w 255"/>
                <a:gd name="T9" fmla="*/ 3 h 350"/>
                <a:gd name="T10" fmla="*/ 6 w 255"/>
                <a:gd name="T11" fmla="*/ 4 h 350"/>
                <a:gd name="T12" fmla="*/ 8 w 255"/>
                <a:gd name="T13" fmla="*/ 6 h 350"/>
                <a:gd name="T14" fmla="*/ 8 w 255"/>
                <a:gd name="T15" fmla="*/ 7 h 350"/>
                <a:gd name="T16" fmla="*/ 5 w 255"/>
                <a:gd name="T17" fmla="*/ 8 h 350"/>
                <a:gd name="T18" fmla="*/ 5 w 255"/>
                <a:gd name="T19" fmla="*/ 9 h 350"/>
                <a:gd name="T20" fmla="*/ 3 w 255"/>
                <a:gd name="T21" fmla="*/ 11 h 350"/>
                <a:gd name="T22" fmla="*/ 1 w 255"/>
                <a:gd name="T23" fmla="*/ 10 h 350"/>
                <a:gd name="T24" fmla="*/ 0 w 255"/>
                <a:gd name="T25" fmla="*/ 8 h 350"/>
                <a:gd name="T26" fmla="*/ 0 w 255"/>
                <a:gd name="T27" fmla="*/ 7 h 350"/>
                <a:gd name="T28" fmla="*/ 0 w 255"/>
                <a:gd name="T29" fmla="*/ 6 h 350"/>
                <a:gd name="T30" fmla="*/ 1 w 255"/>
                <a:gd name="T31" fmla="*/ 6 h 350"/>
                <a:gd name="T32" fmla="*/ 1 w 255"/>
                <a:gd name="T33" fmla="*/ 4 h 350"/>
                <a:gd name="T34" fmla="*/ 1 w 255"/>
                <a:gd name="T35" fmla="*/ 4 h 350"/>
                <a:gd name="T36" fmla="*/ 1 w 255"/>
                <a:gd name="T37" fmla="*/ 1 h 350"/>
                <a:gd name="T38" fmla="*/ 1 w 255"/>
                <a:gd name="T39" fmla="*/ 1 h 350"/>
                <a:gd name="T40" fmla="*/ 1 w 255"/>
                <a:gd name="T41" fmla="*/ 1 h 3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350"/>
                <a:gd name="T65" fmla="*/ 255 w 255"/>
                <a:gd name="T66" fmla="*/ 350 h 3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350">
                  <a:moveTo>
                    <a:pt x="19" y="25"/>
                  </a:moveTo>
                  <a:lnTo>
                    <a:pt x="44" y="0"/>
                  </a:lnTo>
                  <a:lnTo>
                    <a:pt x="84" y="4"/>
                  </a:lnTo>
                  <a:lnTo>
                    <a:pt x="139" y="52"/>
                  </a:lnTo>
                  <a:lnTo>
                    <a:pt x="202" y="76"/>
                  </a:lnTo>
                  <a:lnTo>
                    <a:pt x="200" y="118"/>
                  </a:lnTo>
                  <a:lnTo>
                    <a:pt x="255" y="196"/>
                  </a:lnTo>
                  <a:lnTo>
                    <a:pt x="242" y="227"/>
                  </a:lnTo>
                  <a:lnTo>
                    <a:pt x="164" y="274"/>
                  </a:lnTo>
                  <a:lnTo>
                    <a:pt x="162" y="308"/>
                  </a:lnTo>
                  <a:lnTo>
                    <a:pt x="107" y="350"/>
                  </a:lnTo>
                  <a:lnTo>
                    <a:pt x="15" y="314"/>
                  </a:lnTo>
                  <a:lnTo>
                    <a:pt x="0" y="246"/>
                  </a:lnTo>
                  <a:lnTo>
                    <a:pt x="10" y="227"/>
                  </a:lnTo>
                  <a:lnTo>
                    <a:pt x="8" y="194"/>
                  </a:lnTo>
                  <a:lnTo>
                    <a:pt x="34" y="183"/>
                  </a:lnTo>
                  <a:lnTo>
                    <a:pt x="31" y="147"/>
                  </a:lnTo>
                  <a:lnTo>
                    <a:pt x="46" y="130"/>
                  </a:lnTo>
                  <a:lnTo>
                    <a:pt x="32" y="44"/>
                  </a:lnTo>
                  <a:lnTo>
                    <a:pt x="19" y="25"/>
                  </a:lnTo>
                  <a:close/>
                </a:path>
              </a:pathLst>
            </a:custGeom>
            <a:solidFill>
              <a:srgbClr val="AB6B61"/>
            </a:solidFill>
            <a:ln w="9525">
              <a:noFill/>
              <a:round/>
              <a:headEnd/>
              <a:tailEnd/>
            </a:ln>
          </p:spPr>
          <p:txBody>
            <a:bodyPr/>
            <a:lstStyle/>
            <a:p>
              <a:endParaRPr lang="da-DK"/>
            </a:p>
          </p:txBody>
        </p:sp>
        <p:sp>
          <p:nvSpPr>
            <p:cNvPr id="136258" name="Freeform 209"/>
            <p:cNvSpPr>
              <a:spLocks/>
            </p:cNvSpPr>
            <p:nvPr/>
          </p:nvSpPr>
          <p:spPr bwMode="auto">
            <a:xfrm>
              <a:off x="1883" y="2910"/>
              <a:ext cx="50" cy="85"/>
            </a:xfrm>
            <a:custGeom>
              <a:avLst/>
              <a:gdLst>
                <a:gd name="T0" fmla="*/ 4 w 160"/>
                <a:gd name="T1" fmla="*/ 6 h 270"/>
                <a:gd name="T2" fmla="*/ 5 w 160"/>
                <a:gd name="T3" fmla="*/ 5 h 270"/>
                <a:gd name="T4" fmla="*/ 5 w 160"/>
                <a:gd name="T5" fmla="*/ 5 h 270"/>
                <a:gd name="T6" fmla="*/ 5 w 160"/>
                <a:gd name="T7" fmla="*/ 4 h 270"/>
                <a:gd name="T8" fmla="*/ 5 w 160"/>
                <a:gd name="T9" fmla="*/ 4 h 270"/>
                <a:gd name="T10" fmla="*/ 5 w 160"/>
                <a:gd name="T11" fmla="*/ 3 h 270"/>
                <a:gd name="T12" fmla="*/ 5 w 160"/>
                <a:gd name="T13" fmla="*/ 3 h 270"/>
                <a:gd name="T14" fmla="*/ 4 w 160"/>
                <a:gd name="T15" fmla="*/ 3 h 270"/>
                <a:gd name="T16" fmla="*/ 4 w 160"/>
                <a:gd name="T17" fmla="*/ 2 h 270"/>
                <a:gd name="T18" fmla="*/ 4 w 160"/>
                <a:gd name="T19" fmla="*/ 2 h 270"/>
                <a:gd name="T20" fmla="*/ 4 w 160"/>
                <a:gd name="T21" fmla="*/ 1 h 270"/>
                <a:gd name="T22" fmla="*/ 4 w 160"/>
                <a:gd name="T23" fmla="*/ 1 h 270"/>
                <a:gd name="T24" fmla="*/ 5 w 160"/>
                <a:gd name="T25" fmla="*/ 1 h 270"/>
                <a:gd name="T26" fmla="*/ 4 w 160"/>
                <a:gd name="T27" fmla="*/ 0 h 270"/>
                <a:gd name="T28" fmla="*/ 4 w 160"/>
                <a:gd name="T29" fmla="*/ 0 h 270"/>
                <a:gd name="T30" fmla="*/ 4 w 160"/>
                <a:gd name="T31" fmla="*/ 0 h 270"/>
                <a:gd name="T32" fmla="*/ 3 w 160"/>
                <a:gd name="T33" fmla="*/ 0 h 270"/>
                <a:gd name="T34" fmla="*/ 3 w 160"/>
                <a:gd name="T35" fmla="*/ 0 h 270"/>
                <a:gd name="T36" fmla="*/ 2 w 160"/>
                <a:gd name="T37" fmla="*/ 1 h 270"/>
                <a:gd name="T38" fmla="*/ 1 w 160"/>
                <a:gd name="T39" fmla="*/ 1 h 270"/>
                <a:gd name="T40" fmla="*/ 1 w 160"/>
                <a:gd name="T41" fmla="*/ 2 h 270"/>
                <a:gd name="T42" fmla="*/ 0 w 160"/>
                <a:gd name="T43" fmla="*/ 3 h 270"/>
                <a:gd name="T44" fmla="*/ 0 w 160"/>
                <a:gd name="T45" fmla="*/ 3 h 270"/>
                <a:gd name="T46" fmla="*/ 0 w 160"/>
                <a:gd name="T47" fmla="*/ 4 h 270"/>
                <a:gd name="T48" fmla="*/ 0 w 160"/>
                <a:gd name="T49" fmla="*/ 5 h 270"/>
                <a:gd name="T50" fmla="*/ 0 w 160"/>
                <a:gd name="T51" fmla="*/ 6 h 270"/>
                <a:gd name="T52" fmla="*/ 0 w 160"/>
                <a:gd name="T53" fmla="*/ 6 h 270"/>
                <a:gd name="T54" fmla="*/ 0 w 160"/>
                <a:gd name="T55" fmla="*/ 7 h 270"/>
                <a:gd name="T56" fmla="*/ 0 w 160"/>
                <a:gd name="T57" fmla="*/ 7 h 270"/>
                <a:gd name="T58" fmla="*/ 1 w 160"/>
                <a:gd name="T59" fmla="*/ 8 h 270"/>
                <a:gd name="T60" fmla="*/ 2 w 160"/>
                <a:gd name="T61" fmla="*/ 8 h 270"/>
                <a:gd name="T62" fmla="*/ 4 w 160"/>
                <a:gd name="T63" fmla="*/ 8 h 270"/>
                <a:gd name="T64" fmla="*/ 4 w 160"/>
                <a:gd name="T65" fmla="*/ 7 h 270"/>
                <a:gd name="T66" fmla="*/ 4 w 160"/>
                <a:gd name="T67" fmla="*/ 7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270"/>
                <a:gd name="T104" fmla="*/ 160 w 160"/>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270">
                  <a:moveTo>
                    <a:pt x="141" y="213"/>
                  </a:moveTo>
                  <a:lnTo>
                    <a:pt x="145" y="183"/>
                  </a:lnTo>
                  <a:lnTo>
                    <a:pt x="145" y="168"/>
                  </a:lnTo>
                  <a:lnTo>
                    <a:pt x="160" y="156"/>
                  </a:lnTo>
                  <a:lnTo>
                    <a:pt x="158" y="154"/>
                  </a:lnTo>
                  <a:lnTo>
                    <a:pt x="158" y="149"/>
                  </a:lnTo>
                  <a:lnTo>
                    <a:pt x="158" y="141"/>
                  </a:lnTo>
                  <a:lnTo>
                    <a:pt x="158" y="133"/>
                  </a:lnTo>
                  <a:lnTo>
                    <a:pt x="156" y="124"/>
                  </a:lnTo>
                  <a:lnTo>
                    <a:pt x="156" y="116"/>
                  </a:lnTo>
                  <a:lnTo>
                    <a:pt x="156" y="109"/>
                  </a:lnTo>
                  <a:lnTo>
                    <a:pt x="156" y="107"/>
                  </a:lnTo>
                  <a:lnTo>
                    <a:pt x="154" y="101"/>
                  </a:lnTo>
                  <a:lnTo>
                    <a:pt x="152" y="94"/>
                  </a:lnTo>
                  <a:lnTo>
                    <a:pt x="148" y="86"/>
                  </a:lnTo>
                  <a:lnTo>
                    <a:pt x="148" y="80"/>
                  </a:lnTo>
                  <a:lnTo>
                    <a:pt x="146" y="73"/>
                  </a:lnTo>
                  <a:lnTo>
                    <a:pt x="146" y="67"/>
                  </a:lnTo>
                  <a:lnTo>
                    <a:pt x="145" y="61"/>
                  </a:lnTo>
                  <a:lnTo>
                    <a:pt x="143" y="54"/>
                  </a:lnTo>
                  <a:lnTo>
                    <a:pt x="141" y="48"/>
                  </a:lnTo>
                  <a:lnTo>
                    <a:pt x="141" y="44"/>
                  </a:lnTo>
                  <a:lnTo>
                    <a:pt x="139" y="35"/>
                  </a:lnTo>
                  <a:lnTo>
                    <a:pt x="139" y="33"/>
                  </a:lnTo>
                  <a:lnTo>
                    <a:pt x="160" y="19"/>
                  </a:lnTo>
                  <a:lnTo>
                    <a:pt x="156" y="16"/>
                  </a:lnTo>
                  <a:lnTo>
                    <a:pt x="148" y="8"/>
                  </a:lnTo>
                  <a:lnTo>
                    <a:pt x="143" y="4"/>
                  </a:lnTo>
                  <a:lnTo>
                    <a:pt x="139" y="2"/>
                  </a:lnTo>
                  <a:lnTo>
                    <a:pt x="131" y="0"/>
                  </a:lnTo>
                  <a:lnTo>
                    <a:pt x="124" y="2"/>
                  </a:lnTo>
                  <a:lnTo>
                    <a:pt x="118" y="2"/>
                  </a:lnTo>
                  <a:lnTo>
                    <a:pt x="112" y="4"/>
                  </a:lnTo>
                  <a:lnTo>
                    <a:pt x="103" y="6"/>
                  </a:lnTo>
                  <a:lnTo>
                    <a:pt x="95" y="12"/>
                  </a:lnTo>
                  <a:lnTo>
                    <a:pt x="84" y="14"/>
                  </a:lnTo>
                  <a:lnTo>
                    <a:pt x="72" y="21"/>
                  </a:lnTo>
                  <a:lnTo>
                    <a:pt x="61" y="27"/>
                  </a:lnTo>
                  <a:lnTo>
                    <a:pt x="51" y="35"/>
                  </a:lnTo>
                  <a:lnTo>
                    <a:pt x="40" y="42"/>
                  </a:lnTo>
                  <a:lnTo>
                    <a:pt x="29" y="52"/>
                  </a:lnTo>
                  <a:lnTo>
                    <a:pt x="19" y="61"/>
                  </a:lnTo>
                  <a:lnTo>
                    <a:pt x="13" y="71"/>
                  </a:lnTo>
                  <a:lnTo>
                    <a:pt x="6" y="82"/>
                  </a:lnTo>
                  <a:lnTo>
                    <a:pt x="2" y="94"/>
                  </a:lnTo>
                  <a:lnTo>
                    <a:pt x="0" y="107"/>
                  </a:lnTo>
                  <a:lnTo>
                    <a:pt x="0" y="120"/>
                  </a:lnTo>
                  <a:lnTo>
                    <a:pt x="0" y="133"/>
                  </a:lnTo>
                  <a:lnTo>
                    <a:pt x="2" y="145"/>
                  </a:lnTo>
                  <a:lnTo>
                    <a:pt x="4" y="158"/>
                  </a:lnTo>
                  <a:lnTo>
                    <a:pt x="6" y="170"/>
                  </a:lnTo>
                  <a:lnTo>
                    <a:pt x="6" y="181"/>
                  </a:lnTo>
                  <a:lnTo>
                    <a:pt x="8" y="192"/>
                  </a:lnTo>
                  <a:lnTo>
                    <a:pt x="10" y="204"/>
                  </a:lnTo>
                  <a:lnTo>
                    <a:pt x="11" y="213"/>
                  </a:lnTo>
                  <a:lnTo>
                    <a:pt x="11" y="221"/>
                  </a:lnTo>
                  <a:lnTo>
                    <a:pt x="13" y="229"/>
                  </a:lnTo>
                  <a:lnTo>
                    <a:pt x="13" y="236"/>
                  </a:lnTo>
                  <a:lnTo>
                    <a:pt x="15" y="242"/>
                  </a:lnTo>
                  <a:lnTo>
                    <a:pt x="17" y="251"/>
                  </a:lnTo>
                  <a:lnTo>
                    <a:pt x="19" y="255"/>
                  </a:lnTo>
                  <a:lnTo>
                    <a:pt x="57" y="253"/>
                  </a:lnTo>
                  <a:lnTo>
                    <a:pt x="112" y="270"/>
                  </a:lnTo>
                  <a:lnTo>
                    <a:pt x="129" y="261"/>
                  </a:lnTo>
                  <a:lnTo>
                    <a:pt x="118" y="234"/>
                  </a:lnTo>
                  <a:lnTo>
                    <a:pt x="139" y="213"/>
                  </a:lnTo>
                  <a:lnTo>
                    <a:pt x="141" y="213"/>
                  </a:lnTo>
                  <a:close/>
                </a:path>
              </a:pathLst>
            </a:custGeom>
            <a:solidFill>
              <a:srgbClr val="8C5E2B"/>
            </a:solidFill>
            <a:ln w="9525">
              <a:noFill/>
              <a:round/>
              <a:headEnd/>
              <a:tailEnd/>
            </a:ln>
          </p:spPr>
          <p:txBody>
            <a:bodyPr/>
            <a:lstStyle/>
            <a:p>
              <a:endParaRPr lang="da-DK"/>
            </a:p>
          </p:txBody>
        </p:sp>
        <p:sp>
          <p:nvSpPr>
            <p:cNvPr id="136259" name="Freeform 210"/>
            <p:cNvSpPr>
              <a:spLocks/>
            </p:cNvSpPr>
            <p:nvPr/>
          </p:nvSpPr>
          <p:spPr bwMode="auto">
            <a:xfrm>
              <a:off x="2303" y="2776"/>
              <a:ext cx="31" cy="36"/>
            </a:xfrm>
            <a:custGeom>
              <a:avLst/>
              <a:gdLst>
                <a:gd name="T0" fmla="*/ 0 w 99"/>
                <a:gd name="T1" fmla="*/ 1 h 116"/>
                <a:gd name="T2" fmla="*/ 0 w 99"/>
                <a:gd name="T3" fmla="*/ 1 h 116"/>
                <a:gd name="T4" fmla="*/ 0 w 99"/>
                <a:gd name="T5" fmla="*/ 1 h 116"/>
                <a:gd name="T6" fmla="*/ 1 w 99"/>
                <a:gd name="T7" fmla="*/ 1 h 116"/>
                <a:gd name="T8" fmla="*/ 1 w 99"/>
                <a:gd name="T9" fmla="*/ 1 h 116"/>
                <a:gd name="T10" fmla="*/ 1 w 99"/>
                <a:gd name="T11" fmla="*/ 1 h 116"/>
                <a:gd name="T12" fmla="*/ 1 w 99"/>
                <a:gd name="T13" fmla="*/ 1 h 116"/>
                <a:gd name="T14" fmla="*/ 2 w 99"/>
                <a:gd name="T15" fmla="*/ 1 h 116"/>
                <a:gd name="T16" fmla="*/ 2 w 99"/>
                <a:gd name="T17" fmla="*/ 1 h 116"/>
                <a:gd name="T18" fmla="*/ 2 w 99"/>
                <a:gd name="T19" fmla="*/ 2 h 116"/>
                <a:gd name="T20" fmla="*/ 2 w 99"/>
                <a:gd name="T21" fmla="*/ 2 h 116"/>
                <a:gd name="T22" fmla="*/ 2 w 99"/>
                <a:gd name="T23" fmla="*/ 2 h 116"/>
                <a:gd name="T24" fmla="*/ 2 w 99"/>
                <a:gd name="T25" fmla="*/ 2 h 116"/>
                <a:gd name="T26" fmla="*/ 2 w 99"/>
                <a:gd name="T27" fmla="*/ 2 h 116"/>
                <a:gd name="T28" fmla="*/ 2 w 99"/>
                <a:gd name="T29" fmla="*/ 3 h 116"/>
                <a:gd name="T30" fmla="*/ 2 w 99"/>
                <a:gd name="T31" fmla="*/ 3 h 116"/>
                <a:gd name="T32" fmla="*/ 2 w 99"/>
                <a:gd name="T33" fmla="*/ 3 h 116"/>
                <a:gd name="T34" fmla="*/ 2 w 99"/>
                <a:gd name="T35" fmla="*/ 3 h 116"/>
                <a:gd name="T36" fmla="*/ 2 w 99"/>
                <a:gd name="T37" fmla="*/ 3 h 116"/>
                <a:gd name="T38" fmla="*/ 2 w 99"/>
                <a:gd name="T39" fmla="*/ 3 h 116"/>
                <a:gd name="T40" fmla="*/ 3 w 99"/>
                <a:gd name="T41" fmla="*/ 3 h 116"/>
                <a:gd name="T42" fmla="*/ 3 w 99"/>
                <a:gd name="T43" fmla="*/ 3 h 116"/>
                <a:gd name="T44" fmla="*/ 3 w 99"/>
                <a:gd name="T45" fmla="*/ 3 h 116"/>
                <a:gd name="T46" fmla="*/ 3 w 99"/>
                <a:gd name="T47" fmla="*/ 2 h 116"/>
                <a:gd name="T48" fmla="*/ 3 w 99"/>
                <a:gd name="T49" fmla="*/ 2 h 116"/>
                <a:gd name="T50" fmla="*/ 3 w 99"/>
                <a:gd name="T51" fmla="*/ 2 h 116"/>
                <a:gd name="T52" fmla="*/ 3 w 99"/>
                <a:gd name="T53" fmla="*/ 2 h 116"/>
                <a:gd name="T54" fmla="*/ 3 w 99"/>
                <a:gd name="T55" fmla="*/ 1 h 116"/>
                <a:gd name="T56" fmla="*/ 3 w 99"/>
                <a:gd name="T57" fmla="*/ 1 h 116"/>
                <a:gd name="T58" fmla="*/ 3 w 99"/>
                <a:gd name="T59" fmla="*/ 1 h 116"/>
                <a:gd name="T60" fmla="*/ 2 w 99"/>
                <a:gd name="T61" fmla="*/ 0 h 116"/>
                <a:gd name="T62" fmla="*/ 1 w 99"/>
                <a:gd name="T63" fmla="*/ 0 h 116"/>
                <a:gd name="T64" fmla="*/ 0 w 99"/>
                <a:gd name="T65" fmla="*/ 1 h 116"/>
                <a:gd name="T66" fmla="*/ 0 w 99"/>
                <a:gd name="T67" fmla="*/ 1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116"/>
                <a:gd name="T104" fmla="*/ 99 w 9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116">
                  <a:moveTo>
                    <a:pt x="0" y="21"/>
                  </a:moveTo>
                  <a:lnTo>
                    <a:pt x="6" y="21"/>
                  </a:lnTo>
                  <a:lnTo>
                    <a:pt x="10" y="24"/>
                  </a:lnTo>
                  <a:lnTo>
                    <a:pt x="17" y="26"/>
                  </a:lnTo>
                  <a:lnTo>
                    <a:pt x="25" y="30"/>
                  </a:lnTo>
                  <a:lnTo>
                    <a:pt x="34" y="32"/>
                  </a:lnTo>
                  <a:lnTo>
                    <a:pt x="42" y="36"/>
                  </a:lnTo>
                  <a:lnTo>
                    <a:pt x="51" y="38"/>
                  </a:lnTo>
                  <a:lnTo>
                    <a:pt x="55" y="41"/>
                  </a:lnTo>
                  <a:lnTo>
                    <a:pt x="59" y="47"/>
                  </a:lnTo>
                  <a:lnTo>
                    <a:pt x="57" y="55"/>
                  </a:lnTo>
                  <a:lnTo>
                    <a:pt x="57" y="64"/>
                  </a:lnTo>
                  <a:lnTo>
                    <a:pt x="55" y="74"/>
                  </a:lnTo>
                  <a:lnTo>
                    <a:pt x="55" y="85"/>
                  </a:lnTo>
                  <a:lnTo>
                    <a:pt x="55" y="95"/>
                  </a:lnTo>
                  <a:lnTo>
                    <a:pt x="57" y="106"/>
                  </a:lnTo>
                  <a:lnTo>
                    <a:pt x="61" y="112"/>
                  </a:lnTo>
                  <a:lnTo>
                    <a:pt x="65" y="116"/>
                  </a:lnTo>
                  <a:lnTo>
                    <a:pt x="68" y="116"/>
                  </a:lnTo>
                  <a:lnTo>
                    <a:pt x="70" y="116"/>
                  </a:lnTo>
                  <a:lnTo>
                    <a:pt x="78" y="108"/>
                  </a:lnTo>
                  <a:lnTo>
                    <a:pt x="86" y="98"/>
                  </a:lnTo>
                  <a:lnTo>
                    <a:pt x="89" y="93"/>
                  </a:lnTo>
                  <a:lnTo>
                    <a:pt x="93" y="85"/>
                  </a:lnTo>
                  <a:lnTo>
                    <a:pt x="95" y="74"/>
                  </a:lnTo>
                  <a:lnTo>
                    <a:pt x="97" y="64"/>
                  </a:lnTo>
                  <a:lnTo>
                    <a:pt x="97" y="55"/>
                  </a:lnTo>
                  <a:lnTo>
                    <a:pt x="97" y="45"/>
                  </a:lnTo>
                  <a:lnTo>
                    <a:pt x="97" y="40"/>
                  </a:lnTo>
                  <a:lnTo>
                    <a:pt x="99" y="38"/>
                  </a:lnTo>
                  <a:lnTo>
                    <a:pt x="59" y="11"/>
                  </a:lnTo>
                  <a:lnTo>
                    <a:pt x="19" y="0"/>
                  </a:lnTo>
                  <a:lnTo>
                    <a:pt x="0" y="21"/>
                  </a:lnTo>
                  <a:close/>
                </a:path>
              </a:pathLst>
            </a:custGeom>
            <a:solidFill>
              <a:srgbClr val="85291C"/>
            </a:solidFill>
            <a:ln w="9525">
              <a:noFill/>
              <a:round/>
              <a:headEnd/>
              <a:tailEnd/>
            </a:ln>
          </p:spPr>
          <p:txBody>
            <a:bodyPr/>
            <a:lstStyle/>
            <a:p>
              <a:endParaRPr lang="da-DK"/>
            </a:p>
          </p:txBody>
        </p:sp>
        <p:sp>
          <p:nvSpPr>
            <p:cNvPr id="136260" name="Freeform 211"/>
            <p:cNvSpPr>
              <a:spLocks/>
            </p:cNvSpPr>
            <p:nvPr/>
          </p:nvSpPr>
          <p:spPr bwMode="auto">
            <a:xfrm>
              <a:off x="1676" y="3204"/>
              <a:ext cx="67" cy="187"/>
            </a:xfrm>
            <a:custGeom>
              <a:avLst/>
              <a:gdLst>
                <a:gd name="T0" fmla="*/ 7 w 209"/>
                <a:gd name="T1" fmla="*/ 19 h 595"/>
                <a:gd name="T2" fmla="*/ 7 w 209"/>
                <a:gd name="T3" fmla="*/ 18 h 595"/>
                <a:gd name="T4" fmla="*/ 7 w 209"/>
                <a:gd name="T5" fmla="*/ 18 h 595"/>
                <a:gd name="T6" fmla="*/ 6 w 209"/>
                <a:gd name="T7" fmla="*/ 17 h 595"/>
                <a:gd name="T8" fmla="*/ 6 w 209"/>
                <a:gd name="T9" fmla="*/ 16 h 595"/>
                <a:gd name="T10" fmla="*/ 6 w 209"/>
                <a:gd name="T11" fmla="*/ 15 h 595"/>
                <a:gd name="T12" fmla="*/ 6 w 209"/>
                <a:gd name="T13" fmla="*/ 14 h 595"/>
                <a:gd name="T14" fmla="*/ 6 w 209"/>
                <a:gd name="T15" fmla="*/ 13 h 595"/>
                <a:gd name="T16" fmla="*/ 6 w 209"/>
                <a:gd name="T17" fmla="*/ 12 h 595"/>
                <a:gd name="T18" fmla="*/ 6 w 209"/>
                <a:gd name="T19" fmla="*/ 11 h 595"/>
                <a:gd name="T20" fmla="*/ 6 w 209"/>
                <a:gd name="T21" fmla="*/ 9 h 595"/>
                <a:gd name="T22" fmla="*/ 6 w 209"/>
                <a:gd name="T23" fmla="*/ 8 h 595"/>
                <a:gd name="T24" fmla="*/ 6 w 209"/>
                <a:gd name="T25" fmla="*/ 7 h 595"/>
                <a:gd name="T26" fmla="*/ 6 w 209"/>
                <a:gd name="T27" fmla="*/ 6 h 595"/>
                <a:gd name="T28" fmla="*/ 5 w 209"/>
                <a:gd name="T29" fmla="*/ 5 h 595"/>
                <a:gd name="T30" fmla="*/ 4 w 209"/>
                <a:gd name="T31" fmla="*/ 3 h 595"/>
                <a:gd name="T32" fmla="*/ 4 w 209"/>
                <a:gd name="T33" fmla="*/ 3 h 595"/>
                <a:gd name="T34" fmla="*/ 3 w 209"/>
                <a:gd name="T35" fmla="*/ 2 h 595"/>
                <a:gd name="T36" fmla="*/ 2 w 209"/>
                <a:gd name="T37" fmla="*/ 1 h 595"/>
                <a:gd name="T38" fmla="*/ 1 w 209"/>
                <a:gd name="T39" fmla="*/ 1 h 595"/>
                <a:gd name="T40" fmla="*/ 1 w 209"/>
                <a:gd name="T41" fmla="*/ 0 h 595"/>
                <a:gd name="T42" fmla="*/ 0 w 209"/>
                <a:gd name="T43" fmla="*/ 0 h 595"/>
                <a:gd name="T44" fmla="*/ 0 w 209"/>
                <a:gd name="T45" fmla="*/ 0 h 595"/>
                <a:gd name="T46" fmla="*/ 0 w 209"/>
                <a:gd name="T47" fmla="*/ 0 h 595"/>
                <a:gd name="T48" fmla="*/ 0 w 209"/>
                <a:gd name="T49" fmla="*/ 1 h 595"/>
                <a:gd name="T50" fmla="*/ 0 w 209"/>
                <a:gd name="T51" fmla="*/ 1 h 595"/>
                <a:gd name="T52" fmla="*/ 0 w 209"/>
                <a:gd name="T53" fmla="*/ 3 h 595"/>
                <a:gd name="T54" fmla="*/ 1 w 209"/>
                <a:gd name="T55" fmla="*/ 4 h 595"/>
                <a:gd name="T56" fmla="*/ 1 w 209"/>
                <a:gd name="T57" fmla="*/ 6 h 595"/>
                <a:gd name="T58" fmla="*/ 1 w 209"/>
                <a:gd name="T59" fmla="*/ 7 h 595"/>
                <a:gd name="T60" fmla="*/ 2 w 209"/>
                <a:gd name="T61" fmla="*/ 9 h 595"/>
                <a:gd name="T62" fmla="*/ 2 w 209"/>
                <a:gd name="T63" fmla="*/ 10 h 595"/>
                <a:gd name="T64" fmla="*/ 3 w 209"/>
                <a:gd name="T65" fmla="*/ 11 h 595"/>
                <a:gd name="T66" fmla="*/ 3 w 209"/>
                <a:gd name="T67" fmla="*/ 13 h 595"/>
                <a:gd name="T68" fmla="*/ 4 w 209"/>
                <a:gd name="T69" fmla="*/ 14 h 595"/>
                <a:gd name="T70" fmla="*/ 4 w 209"/>
                <a:gd name="T71" fmla="*/ 15 h 595"/>
                <a:gd name="T72" fmla="*/ 4 w 209"/>
                <a:gd name="T73" fmla="*/ 16 h 595"/>
                <a:gd name="T74" fmla="*/ 5 w 209"/>
                <a:gd name="T75" fmla="*/ 16 h 595"/>
                <a:gd name="T76" fmla="*/ 5 w 209"/>
                <a:gd name="T77" fmla="*/ 17 h 595"/>
                <a:gd name="T78" fmla="*/ 7 w 209"/>
                <a:gd name="T79" fmla="*/ 19 h 5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595"/>
                <a:gd name="T122" fmla="*/ 209 w 209"/>
                <a:gd name="T123" fmla="*/ 595 h 5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595">
                  <a:moveTo>
                    <a:pt x="209" y="595"/>
                  </a:moveTo>
                  <a:lnTo>
                    <a:pt x="207" y="594"/>
                  </a:lnTo>
                  <a:lnTo>
                    <a:pt x="207" y="590"/>
                  </a:lnTo>
                  <a:lnTo>
                    <a:pt x="203" y="584"/>
                  </a:lnTo>
                  <a:lnTo>
                    <a:pt x="203" y="578"/>
                  </a:lnTo>
                  <a:lnTo>
                    <a:pt x="201" y="567"/>
                  </a:lnTo>
                  <a:lnTo>
                    <a:pt x="200" y="559"/>
                  </a:lnTo>
                  <a:lnTo>
                    <a:pt x="196" y="546"/>
                  </a:lnTo>
                  <a:lnTo>
                    <a:pt x="194" y="535"/>
                  </a:lnTo>
                  <a:lnTo>
                    <a:pt x="190" y="519"/>
                  </a:lnTo>
                  <a:lnTo>
                    <a:pt x="188" y="504"/>
                  </a:lnTo>
                  <a:lnTo>
                    <a:pt x="186" y="489"/>
                  </a:lnTo>
                  <a:lnTo>
                    <a:pt x="184" y="472"/>
                  </a:lnTo>
                  <a:lnTo>
                    <a:pt x="184" y="455"/>
                  </a:lnTo>
                  <a:lnTo>
                    <a:pt x="182" y="438"/>
                  </a:lnTo>
                  <a:lnTo>
                    <a:pt x="182" y="421"/>
                  </a:lnTo>
                  <a:lnTo>
                    <a:pt x="184" y="403"/>
                  </a:lnTo>
                  <a:lnTo>
                    <a:pt x="184" y="384"/>
                  </a:lnTo>
                  <a:lnTo>
                    <a:pt x="184" y="367"/>
                  </a:lnTo>
                  <a:lnTo>
                    <a:pt x="184" y="348"/>
                  </a:lnTo>
                  <a:lnTo>
                    <a:pt x="186" y="331"/>
                  </a:lnTo>
                  <a:lnTo>
                    <a:pt x="186" y="310"/>
                  </a:lnTo>
                  <a:lnTo>
                    <a:pt x="186" y="289"/>
                  </a:lnTo>
                  <a:lnTo>
                    <a:pt x="184" y="270"/>
                  </a:lnTo>
                  <a:lnTo>
                    <a:pt x="184" y="251"/>
                  </a:lnTo>
                  <a:lnTo>
                    <a:pt x="181" y="230"/>
                  </a:lnTo>
                  <a:lnTo>
                    <a:pt x="177" y="211"/>
                  </a:lnTo>
                  <a:lnTo>
                    <a:pt x="173" y="191"/>
                  </a:lnTo>
                  <a:lnTo>
                    <a:pt x="167" y="170"/>
                  </a:lnTo>
                  <a:lnTo>
                    <a:pt x="160" y="151"/>
                  </a:lnTo>
                  <a:lnTo>
                    <a:pt x="150" y="132"/>
                  </a:lnTo>
                  <a:lnTo>
                    <a:pt x="139" y="115"/>
                  </a:lnTo>
                  <a:lnTo>
                    <a:pt x="127" y="97"/>
                  </a:lnTo>
                  <a:lnTo>
                    <a:pt x="112" y="80"/>
                  </a:lnTo>
                  <a:lnTo>
                    <a:pt x="99" y="67"/>
                  </a:lnTo>
                  <a:lnTo>
                    <a:pt x="85" y="52"/>
                  </a:lnTo>
                  <a:lnTo>
                    <a:pt x="74" y="42"/>
                  </a:lnTo>
                  <a:lnTo>
                    <a:pt x="63" y="31"/>
                  </a:lnTo>
                  <a:lnTo>
                    <a:pt x="51" y="23"/>
                  </a:lnTo>
                  <a:lnTo>
                    <a:pt x="42" y="18"/>
                  </a:lnTo>
                  <a:lnTo>
                    <a:pt x="34" y="14"/>
                  </a:lnTo>
                  <a:lnTo>
                    <a:pt x="25" y="8"/>
                  </a:lnTo>
                  <a:lnTo>
                    <a:pt x="19" y="6"/>
                  </a:lnTo>
                  <a:lnTo>
                    <a:pt x="11" y="2"/>
                  </a:lnTo>
                  <a:lnTo>
                    <a:pt x="8" y="0"/>
                  </a:lnTo>
                  <a:lnTo>
                    <a:pt x="0" y="0"/>
                  </a:lnTo>
                  <a:lnTo>
                    <a:pt x="0" y="8"/>
                  </a:lnTo>
                  <a:lnTo>
                    <a:pt x="0" y="18"/>
                  </a:lnTo>
                  <a:lnTo>
                    <a:pt x="4" y="31"/>
                  </a:lnTo>
                  <a:lnTo>
                    <a:pt x="6" y="44"/>
                  </a:lnTo>
                  <a:lnTo>
                    <a:pt x="8" y="63"/>
                  </a:lnTo>
                  <a:lnTo>
                    <a:pt x="11" y="84"/>
                  </a:lnTo>
                  <a:lnTo>
                    <a:pt x="15" y="107"/>
                  </a:lnTo>
                  <a:lnTo>
                    <a:pt x="19" y="130"/>
                  </a:lnTo>
                  <a:lnTo>
                    <a:pt x="23" y="154"/>
                  </a:lnTo>
                  <a:lnTo>
                    <a:pt x="27" y="181"/>
                  </a:lnTo>
                  <a:lnTo>
                    <a:pt x="32" y="206"/>
                  </a:lnTo>
                  <a:lnTo>
                    <a:pt x="38" y="232"/>
                  </a:lnTo>
                  <a:lnTo>
                    <a:pt x="44" y="257"/>
                  </a:lnTo>
                  <a:lnTo>
                    <a:pt x="49" y="282"/>
                  </a:lnTo>
                  <a:lnTo>
                    <a:pt x="57" y="307"/>
                  </a:lnTo>
                  <a:lnTo>
                    <a:pt x="63" y="327"/>
                  </a:lnTo>
                  <a:lnTo>
                    <a:pt x="68" y="348"/>
                  </a:lnTo>
                  <a:lnTo>
                    <a:pt x="76" y="369"/>
                  </a:lnTo>
                  <a:lnTo>
                    <a:pt x="85" y="390"/>
                  </a:lnTo>
                  <a:lnTo>
                    <a:pt x="91" y="409"/>
                  </a:lnTo>
                  <a:lnTo>
                    <a:pt x="101" y="428"/>
                  </a:lnTo>
                  <a:lnTo>
                    <a:pt x="106" y="445"/>
                  </a:lnTo>
                  <a:lnTo>
                    <a:pt x="116" y="464"/>
                  </a:lnTo>
                  <a:lnTo>
                    <a:pt x="122" y="478"/>
                  </a:lnTo>
                  <a:lnTo>
                    <a:pt x="127" y="493"/>
                  </a:lnTo>
                  <a:lnTo>
                    <a:pt x="133" y="504"/>
                  </a:lnTo>
                  <a:lnTo>
                    <a:pt x="141" y="516"/>
                  </a:lnTo>
                  <a:lnTo>
                    <a:pt x="144" y="523"/>
                  </a:lnTo>
                  <a:lnTo>
                    <a:pt x="148" y="529"/>
                  </a:lnTo>
                  <a:lnTo>
                    <a:pt x="150" y="533"/>
                  </a:lnTo>
                  <a:lnTo>
                    <a:pt x="152" y="535"/>
                  </a:lnTo>
                  <a:lnTo>
                    <a:pt x="209" y="595"/>
                  </a:lnTo>
                  <a:close/>
                </a:path>
              </a:pathLst>
            </a:custGeom>
            <a:solidFill>
              <a:srgbClr val="8A8AA8"/>
            </a:solidFill>
            <a:ln w="9525">
              <a:noFill/>
              <a:round/>
              <a:headEnd/>
              <a:tailEnd/>
            </a:ln>
          </p:spPr>
          <p:txBody>
            <a:bodyPr/>
            <a:lstStyle/>
            <a:p>
              <a:endParaRPr lang="da-DK"/>
            </a:p>
          </p:txBody>
        </p:sp>
        <p:sp>
          <p:nvSpPr>
            <p:cNvPr id="136261" name="Freeform 212"/>
            <p:cNvSpPr>
              <a:spLocks/>
            </p:cNvSpPr>
            <p:nvPr/>
          </p:nvSpPr>
          <p:spPr bwMode="auto">
            <a:xfrm>
              <a:off x="1935" y="3359"/>
              <a:ext cx="72" cy="60"/>
            </a:xfrm>
            <a:custGeom>
              <a:avLst/>
              <a:gdLst>
                <a:gd name="T0" fmla="*/ 0 w 229"/>
                <a:gd name="T1" fmla="*/ 4 h 190"/>
                <a:gd name="T2" fmla="*/ 2 w 229"/>
                <a:gd name="T3" fmla="*/ 1 h 190"/>
                <a:gd name="T4" fmla="*/ 3 w 229"/>
                <a:gd name="T5" fmla="*/ 1 h 190"/>
                <a:gd name="T6" fmla="*/ 4 w 229"/>
                <a:gd name="T7" fmla="*/ 1 h 190"/>
                <a:gd name="T8" fmla="*/ 6 w 229"/>
                <a:gd name="T9" fmla="*/ 0 h 190"/>
                <a:gd name="T10" fmla="*/ 6 w 229"/>
                <a:gd name="T11" fmla="*/ 0 h 190"/>
                <a:gd name="T12" fmla="*/ 6 w 229"/>
                <a:gd name="T13" fmla="*/ 0 h 190"/>
                <a:gd name="T14" fmla="*/ 6 w 229"/>
                <a:gd name="T15" fmla="*/ 0 h 190"/>
                <a:gd name="T16" fmla="*/ 6 w 229"/>
                <a:gd name="T17" fmla="*/ 0 h 190"/>
                <a:gd name="T18" fmla="*/ 6 w 229"/>
                <a:gd name="T19" fmla="*/ 0 h 190"/>
                <a:gd name="T20" fmla="*/ 7 w 229"/>
                <a:gd name="T21" fmla="*/ 0 h 190"/>
                <a:gd name="T22" fmla="*/ 7 w 229"/>
                <a:gd name="T23" fmla="*/ 0 h 190"/>
                <a:gd name="T24" fmla="*/ 7 w 229"/>
                <a:gd name="T25" fmla="*/ 1 h 190"/>
                <a:gd name="T26" fmla="*/ 7 w 229"/>
                <a:gd name="T27" fmla="*/ 1 h 190"/>
                <a:gd name="T28" fmla="*/ 7 w 229"/>
                <a:gd name="T29" fmla="*/ 1 h 190"/>
                <a:gd name="T30" fmla="*/ 7 w 229"/>
                <a:gd name="T31" fmla="*/ 1 h 190"/>
                <a:gd name="T32" fmla="*/ 7 w 229"/>
                <a:gd name="T33" fmla="*/ 1 h 190"/>
                <a:gd name="T34" fmla="*/ 7 w 229"/>
                <a:gd name="T35" fmla="*/ 1 h 190"/>
                <a:gd name="T36" fmla="*/ 7 w 229"/>
                <a:gd name="T37" fmla="*/ 2 h 190"/>
                <a:gd name="T38" fmla="*/ 7 w 229"/>
                <a:gd name="T39" fmla="*/ 2 h 190"/>
                <a:gd name="T40" fmla="*/ 7 w 229"/>
                <a:gd name="T41" fmla="*/ 2 h 190"/>
                <a:gd name="T42" fmla="*/ 7 w 229"/>
                <a:gd name="T43" fmla="*/ 3 h 190"/>
                <a:gd name="T44" fmla="*/ 7 w 229"/>
                <a:gd name="T45" fmla="*/ 3 h 190"/>
                <a:gd name="T46" fmla="*/ 7 w 229"/>
                <a:gd name="T47" fmla="*/ 3 h 190"/>
                <a:gd name="T48" fmla="*/ 7 w 229"/>
                <a:gd name="T49" fmla="*/ 3 h 190"/>
                <a:gd name="T50" fmla="*/ 4 w 229"/>
                <a:gd name="T51" fmla="*/ 4 h 190"/>
                <a:gd name="T52" fmla="*/ 1 w 229"/>
                <a:gd name="T53" fmla="*/ 6 h 190"/>
                <a:gd name="T54" fmla="*/ 0 w 229"/>
                <a:gd name="T55" fmla="*/ 4 h 190"/>
                <a:gd name="T56" fmla="*/ 0 w 229"/>
                <a:gd name="T57" fmla="*/ 4 h 1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9"/>
                <a:gd name="T88" fmla="*/ 0 h 190"/>
                <a:gd name="T89" fmla="*/ 229 w 229"/>
                <a:gd name="T90" fmla="*/ 190 h 1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9" h="190">
                  <a:moveTo>
                    <a:pt x="0" y="127"/>
                  </a:moveTo>
                  <a:lnTo>
                    <a:pt x="67" y="38"/>
                  </a:lnTo>
                  <a:lnTo>
                    <a:pt x="105" y="17"/>
                  </a:lnTo>
                  <a:lnTo>
                    <a:pt x="128" y="24"/>
                  </a:lnTo>
                  <a:lnTo>
                    <a:pt x="185" y="1"/>
                  </a:lnTo>
                  <a:lnTo>
                    <a:pt x="185" y="0"/>
                  </a:lnTo>
                  <a:lnTo>
                    <a:pt x="191" y="0"/>
                  </a:lnTo>
                  <a:lnTo>
                    <a:pt x="194" y="0"/>
                  </a:lnTo>
                  <a:lnTo>
                    <a:pt x="202" y="1"/>
                  </a:lnTo>
                  <a:lnTo>
                    <a:pt x="208" y="3"/>
                  </a:lnTo>
                  <a:lnTo>
                    <a:pt x="215" y="7"/>
                  </a:lnTo>
                  <a:lnTo>
                    <a:pt x="217" y="11"/>
                  </a:lnTo>
                  <a:lnTo>
                    <a:pt x="221" y="17"/>
                  </a:lnTo>
                  <a:lnTo>
                    <a:pt x="223" y="20"/>
                  </a:lnTo>
                  <a:lnTo>
                    <a:pt x="227" y="26"/>
                  </a:lnTo>
                  <a:lnTo>
                    <a:pt x="227" y="32"/>
                  </a:lnTo>
                  <a:lnTo>
                    <a:pt x="229" y="40"/>
                  </a:lnTo>
                  <a:lnTo>
                    <a:pt x="229" y="45"/>
                  </a:lnTo>
                  <a:lnTo>
                    <a:pt x="229" y="51"/>
                  </a:lnTo>
                  <a:lnTo>
                    <a:pt x="227" y="62"/>
                  </a:lnTo>
                  <a:lnTo>
                    <a:pt x="225" y="74"/>
                  </a:lnTo>
                  <a:lnTo>
                    <a:pt x="221" y="81"/>
                  </a:lnTo>
                  <a:lnTo>
                    <a:pt x="217" y="87"/>
                  </a:lnTo>
                  <a:lnTo>
                    <a:pt x="215" y="93"/>
                  </a:lnTo>
                  <a:lnTo>
                    <a:pt x="215" y="95"/>
                  </a:lnTo>
                  <a:lnTo>
                    <a:pt x="145" y="140"/>
                  </a:lnTo>
                  <a:lnTo>
                    <a:pt x="40" y="190"/>
                  </a:lnTo>
                  <a:lnTo>
                    <a:pt x="0" y="127"/>
                  </a:lnTo>
                  <a:close/>
                </a:path>
              </a:pathLst>
            </a:custGeom>
            <a:solidFill>
              <a:srgbClr val="AB6B61"/>
            </a:solidFill>
            <a:ln w="9525">
              <a:noFill/>
              <a:round/>
              <a:headEnd/>
              <a:tailEnd/>
            </a:ln>
          </p:spPr>
          <p:txBody>
            <a:bodyPr/>
            <a:lstStyle/>
            <a:p>
              <a:endParaRPr lang="da-DK"/>
            </a:p>
          </p:txBody>
        </p:sp>
        <p:sp>
          <p:nvSpPr>
            <p:cNvPr id="136262" name="Freeform 213"/>
            <p:cNvSpPr>
              <a:spLocks/>
            </p:cNvSpPr>
            <p:nvPr/>
          </p:nvSpPr>
          <p:spPr bwMode="auto">
            <a:xfrm>
              <a:off x="2013" y="3095"/>
              <a:ext cx="24" cy="25"/>
            </a:xfrm>
            <a:custGeom>
              <a:avLst/>
              <a:gdLst>
                <a:gd name="T0" fmla="*/ 0 w 74"/>
                <a:gd name="T1" fmla="*/ 1 h 79"/>
                <a:gd name="T2" fmla="*/ 2 w 74"/>
                <a:gd name="T3" fmla="*/ 3 h 79"/>
                <a:gd name="T4" fmla="*/ 3 w 74"/>
                <a:gd name="T5" fmla="*/ 1 h 79"/>
                <a:gd name="T6" fmla="*/ 2 w 74"/>
                <a:gd name="T7" fmla="*/ 0 h 79"/>
                <a:gd name="T8" fmla="*/ 0 w 74"/>
                <a:gd name="T9" fmla="*/ 1 h 79"/>
                <a:gd name="T10" fmla="*/ 0 w 74"/>
                <a:gd name="T11" fmla="*/ 1 h 79"/>
                <a:gd name="T12" fmla="*/ 0 60000 65536"/>
                <a:gd name="T13" fmla="*/ 0 60000 65536"/>
                <a:gd name="T14" fmla="*/ 0 60000 65536"/>
                <a:gd name="T15" fmla="*/ 0 60000 65536"/>
                <a:gd name="T16" fmla="*/ 0 60000 65536"/>
                <a:gd name="T17" fmla="*/ 0 60000 65536"/>
                <a:gd name="T18" fmla="*/ 0 w 74"/>
                <a:gd name="T19" fmla="*/ 0 h 79"/>
                <a:gd name="T20" fmla="*/ 74 w 74"/>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74" h="79">
                  <a:moveTo>
                    <a:pt x="0" y="43"/>
                  </a:moveTo>
                  <a:lnTo>
                    <a:pt x="43" y="79"/>
                  </a:lnTo>
                  <a:lnTo>
                    <a:pt x="74" y="41"/>
                  </a:lnTo>
                  <a:lnTo>
                    <a:pt x="53" y="0"/>
                  </a:lnTo>
                  <a:lnTo>
                    <a:pt x="0" y="43"/>
                  </a:lnTo>
                  <a:close/>
                </a:path>
              </a:pathLst>
            </a:custGeom>
            <a:solidFill>
              <a:srgbClr val="AB6B61"/>
            </a:solidFill>
            <a:ln w="9525">
              <a:noFill/>
              <a:round/>
              <a:headEnd/>
              <a:tailEnd/>
            </a:ln>
          </p:spPr>
          <p:txBody>
            <a:bodyPr/>
            <a:lstStyle/>
            <a:p>
              <a:endParaRPr lang="da-DK"/>
            </a:p>
          </p:txBody>
        </p:sp>
        <p:sp>
          <p:nvSpPr>
            <p:cNvPr id="136263" name="Freeform 214"/>
            <p:cNvSpPr>
              <a:spLocks/>
            </p:cNvSpPr>
            <p:nvPr/>
          </p:nvSpPr>
          <p:spPr bwMode="auto">
            <a:xfrm>
              <a:off x="1707" y="3169"/>
              <a:ext cx="246" cy="333"/>
            </a:xfrm>
            <a:custGeom>
              <a:avLst/>
              <a:gdLst>
                <a:gd name="T0" fmla="*/ 7 w 776"/>
                <a:gd name="T1" fmla="*/ 0 h 1059"/>
                <a:gd name="T2" fmla="*/ 7 w 776"/>
                <a:gd name="T3" fmla="*/ 0 h 1059"/>
                <a:gd name="T4" fmla="*/ 8 w 776"/>
                <a:gd name="T5" fmla="*/ 0 h 1059"/>
                <a:gd name="T6" fmla="*/ 8 w 776"/>
                <a:gd name="T7" fmla="*/ 0 h 1059"/>
                <a:gd name="T8" fmla="*/ 9 w 776"/>
                <a:gd name="T9" fmla="*/ 1 h 1059"/>
                <a:gd name="T10" fmla="*/ 9 w 776"/>
                <a:gd name="T11" fmla="*/ 1 h 1059"/>
                <a:gd name="T12" fmla="*/ 10 w 776"/>
                <a:gd name="T13" fmla="*/ 2 h 1059"/>
                <a:gd name="T14" fmla="*/ 10 w 776"/>
                <a:gd name="T15" fmla="*/ 3 h 1059"/>
                <a:gd name="T16" fmla="*/ 11 w 776"/>
                <a:gd name="T17" fmla="*/ 3 h 1059"/>
                <a:gd name="T18" fmla="*/ 12 w 776"/>
                <a:gd name="T19" fmla="*/ 4 h 1059"/>
                <a:gd name="T20" fmla="*/ 12 w 776"/>
                <a:gd name="T21" fmla="*/ 5 h 1059"/>
                <a:gd name="T22" fmla="*/ 13 w 776"/>
                <a:gd name="T23" fmla="*/ 5 h 1059"/>
                <a:gd name="T24" fmla="*/ 15 w 776"/>
                <a:gd name="T25" fmla="*/ 6 h 1059"/>
                <a:gd name="T26" fmla="*/ 15 w 776"/>
                <a:gd name="T27" fmla="*/ 6 h 1059"/>
                <a:gd name="T28" fmla="*/ 15 w 776"/>
                <a:gd name="T29" fmla="*/ 7 h 1059"/>
                <a:gd name="T30" fmla="*/ 15 w 776"/>
                <a:gd name="T31" fmla="*/ 7 h 1059"/>
                <a:gd name="T32" fmla="*/ 15 w 776"/>
                <a:gd name="T33" fmla="*/ 8 h 1059"/>
                <a:gd name="T34" fmla="*/ 16 w 776"/>
                <a:gd name="T35" fmla="*/ 8 h 1059"/>
                <a:gd name="T36" fmla="*/ 16 w 776"/>
                <a:gd name="T37" fmla="*/ 9 h 1059"/>
                <a:gd name="T38" fmla="*/ 16 w 776"/>
                <a:gd name="T39" fmla="*/ 11 h 1059"/>
                <a:gd name="T40" fmla="*/ 16 w 776"/>
                <a:gd name="T41" fmla="*/ 13 h 1059"/>
                <a:gd name="T42" fmla="*/ 16 w 776"/>
                <a:gd name="T43" fmla="*/ 16 h 1059"/>
                <a:gd name="T44" fmla="*/ 16 w 776"/>
                <a:gd name="T45" fmla="*/ 19 h 1059"/>
                <a:gd name="T46" fmla="*/ 15 w 776"/>
                <a:gd name="T47" fmla="*/ 21 h 1059"/>
                <a:gd name="T48" fmla="*/ 15 w 776"/>
                <a:gd name="T49" fmla="*/ 23 h 1059"/>
                <a:gd name="T50" fmla="*/ 15 w 776"/>
                <a:gd name="T51" fmla="*/ 25 h 1059"/>
                <a:gd name="T52" fmla="*/ 15 w 776"/>
                <a:gd name="T53" fmla="*/ 25 h 1059"/>
                <a:gd name="T54" fmla="*/ 22 w 776"/>
                <a:gd name="T55" fmla="*/ 23 h 1059"/>
                <a:gd name="T56" fmla="*/ 23 w 776"/>
                <a:gd name="T57" fmla="*/ 23 h 1059"/>
                <a:gd name="T58" fmla="*/ 23 w 776"/>
                <a:gd name="T59" fmla="*/ 23 h 1059"/>
                <a:gd name="T60" fmla="*/ 23 w 776"/>
                <a:gd name="T61" fmla="*/ 24 h 1059"/>
                <a:gd name="T62" fmla="*/ 24 w 776"/>
                <a:gd name="T63" fmla="*/ 24 h 1059"/>
                <a:gd name="T64" fmla="*/ 24 w 776"/>
                <a:gd name="T65" fmla="*/ 25 h 1059"/>
                <a:gd name="T66" fmla="*/ 24 w 776"/>
                <a:gd name="T67" fmla="*/ 25 h 1059"/>
                <a:gd name="T68" fmla="*/ 25 w 776"/>
                <a:gd name="T69" fmla="*/ 26 h 1059"/>
                <a:gd name="T70" fmla="*/ 16 w 776"/>
                <a:gd name="T71" fmla="*/ 31 h 1059"/>
                <a:gd name="T72" fmla="*/ 16 w 776"/>
                <a:gd name="T73" fmla="*/ 31 h 1059"/>
                <a:gd name="T74" fmla="*/ 15 w 776"/>
                <a:gd name="T75" fmla="*/ 32 h 1059"/>
                <a:gd name="T76" fmla="*/ 14 w 776"/>
                <a:gd name="T77" fmla="*/ 32 h 1059"/>
                <a:gd name="T78" fmla="*/ 13 w 776"/>
                <a:gd name="T79" fmla="*/ 33 h 1059"/>
                <a:gd name="T80" fmla="*/ 12 w 776"/>
                <a:gd name="T81" fmla="*/ 33 h 1059"/>
                <a:gd name="T82" fmla="*/ 10 w 776"/>
                <a:gd name="T83" fmla="*/ 32 h 1059"/>
                <a:gd name="T84" fmla="*/ 9 w 776"/>
                <a:gd name="T85" fmla="*/ 31 h 1059"/>
                <a:gd name="T86" fmla="*/ 9 w 776"/>
                <a:gd name="T87" fmla="*/ 30 h 1059"/>
                <a:gd name="T88" fmla="*/ 3 w 776"/>
                <a:gd name="T89" fmla="*/ 22 h 1059"/>
                <a:gd name="T90" fmla="*/ 3 w 776"/>
                <a:gd name="T91" fmla="*/ 10 h 1059"/>
                <a:gd name="T92" fmla="*/ 3 w 776"/>
                <a:gd name="T93" fmla="*/ 10 h 1059"/>
                <a:gd name="T94" fmla="*/ 3 w 776"/>
                <a:gd name="T95" fmla="*/ 10 h 1059"/>
                <a:gd name="T96" fmla="*/ 3 w 776"/>
                <a:gd name="T97" fmla="*/ 9 h 1059"/>
                <a:gd name="T98" fmla="*/ 2 w 776"/>
                <a:gd name="T99" fmla="*/ 8 h 1059"/>
                <a:gd name="T100" fmla="*/ 2 w 776"/>
                <a:gd name="T101" fmla="*/ 8 h 1059"/>
                <a:gd name="T102" fmla="*/ 2 w 776"/>
                <a:gd name="T103" fmla="*/ 7 h 1059"/>
                <a:gd name="T104" fmla="*/ 1 w 776"/>
                <a:gd name="T105" fmla="*/ 6 h 1059"/>
                <a:gd name="T106" fmla="*/ 0 w 776"/>
                <a:gd name="T107" fmla="*/ 6 h 1059"/>
                <a:gd name="T108" fmla="*/ 6 w 776"/>
                <a:gd name="T109" fmla="*/ 0 h 10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6"/>
                <a:gd name="T166" fmla="*/ 0 h 1059"/>
                <a:gd name="T167" fmla="*/ 776 w 776"/>
                <a:gd name="T168" fmla="*/ 1059 h 10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6" h="1059">
                  <a:moveTo>
                    <a:pt x="203" y="0"/>
                  </a:moveTo>
                  <a:lnTo>
                    <a:pt x="205" y="0"/>
                  </a:lnTo>
                  <a:lnTo>
                    <a:pt x="209" y="0"/>
                  </a:lnTo>
                  <a:lnTo>
                    <a:pt x="215" y="2"/>
                  </a:lnTo>
                  <a:lnTo>
                    <a:pt x="226" y="4"/>
                  </a:lnTo>
                  <a:lnTo>
                    <a:pt x="236" y="8"/>
                  </a:lnTo>
                  <a:lnTo>
                    <a:pt x="247" y="10"/>
                  </a:lnTo>
                  <a:lnTo>
                    <a:pt x="257" y="14"/>
                  </a:lnTo>
                  <a:lnTo>
                    <a:pt x="268" y="21"/>
                  </a:lnTo>
                  <a:lnTo>
                    <a:pt x="274" y="23"/>
                  </a:lnTo>
                  <a:lnTo>
                    <a:pt x="281" y="31"/>
                  </a:lnTo>
                  <a:lnTo>
                    <a:pt x="289" y="38"/>
                  </a:lnTo>
                  <a:lnTo>
                    <a:pt x="300" y="50"/>
                  </a:lnTo>
                  <a:lnTo>
                    <a:pt x="310" y="59"/>
                  </a:lnTo>
                  <a:lnTo>
                    <a:pt x="321" y="72"/>
                  </a:lnTo>
                  <a:lnTo>
                    <a:pt x="331" y="86"/>
                  </a:lnTo>
                  <a:lnTo>
                    <a:pt x="342" y="99"/>
                  </a:lnTo>
                  <a:lnTo>
                    <a:pt x="354" y="112"/>
                  </a:lnTo>
                  <a:lnTo>
                    <a:pt x="363" y="124"/>
                  </a:lnTo>
                  <a:lnTo>
                    <a:pt x="373" y="135"/>
                  </a:lnTo>
                  <a:lnTo>
                    <a:pt x="380" y="147"/>
                  </a:lnTo>
                  <a:lnTo>
                    <a:pt x="386" y="154"/>
                  </a:lnTo>
                  <a:lnTo>
                    <a:pt x="392" y="162"/>
                  </a:lnTo>
                  <a:lnTo>
                    <a:pt x="395" y="166"/>
                  </a:lnTo>
                  <a:lnTo>
                    <a:pt x="397" y="167"/>
                  </a:lnTo>
                  <a:lnTo>
                    <a:pt x="462" y="202"/>
                  </a:lnTo>
                  <a:lnTo>
                    <a:pt x="462" y="200"/>
                  </a:lnTo>
                  <a:lnTo>
                    <a:pt x="464" y="202"/>
                  </a:lnTo>
                  <a:lnTo>
                    <a:pt x="468" y="206"/>
                  </a:lnTo>
                  <a:lnTo>
                    <a:pt x="473" y="211"/>
                  </a:lnTo>
                  <a:lnTo>
                    <a:pt x="473" y="215"/>
                  </a:lnTo>
                  <a:lnTo>
                    <a:pt x="475" y="223"/>
                  </a:lnTo>
                  <a:lnTo>
                    <a:pt x="479" y="230"/>
                  </a:lnTo>
                  <a:lnTo>
                    <a:pt x="481" y="240"/>
                  </a:lnTo>
                  <a:lnTo>
                    <a:pt x="483" y="249"/>
                  </a:lnTo>
                  <a:lnTo>
                    <a:pt x="485" y="264"/>
                  </a:lnTo>
                  <a:lnTo>
                    <a:pt x="487" y="280"/>
                  </a:lnTo>
                  <a:lnTo>
                    <a:pt x="489" y="299"/>
                  </a:lnTo>
                  <a:lnTo>
                    <a:pt x="489" y="320"/>
                  </a:lnTo>
                  <a:lnTo>
                    <a:pt x="489" y="348"/>
                  </a:lnTo>
                  <a:lnTo>
                    <a:pt x="489" y="380"/>
                  </a:lnTo>
                  <a:lnTo>
                    <a:pt x="489" y="420"/>
                  </a:lnTo>
                  <a:lnTo>
                    <a:pt x="487" y="462"/>
                  </a:lnTo>
                  <a:lnTo>
                    <a:pt x="487" y="506"/>
                  </a:lnTo>
                  <a:lnTo>
                    <a:pt x="485" y="550"/>
                  </a:lnTo>
                  <a:lnTo>
                    <a:pt x="483" y="595"/>
                  </a:lnTo>
                  <a:lnTo>
                    <a:pt x="481" y="639"/>
                  </a:lnTo>
                  <a:lnTo>
                    <a:pt x="479" y="681"/>
                  </a:lnTo>
                  <a:lnTo>
                    <a:pt x="475" y="717"/>
                  </a:lnTo>
                  <a:lnTo>
                    <a:pt x="475" y="751"/>
                  </a:lnTo>
                  <a:lnTo>
                    <a:pt x="473" y="778"/>
                  </a:lnTo>
                  <a:lnTo>
                    <a:pt x="473" y="800"/>
                  </a:lnTo>
                  <a:lnTo>
                    <a:pt x="473" y="814"/>
                  </a:lnTo>
                  <a:lnTo>
                    <a:pt x="473" y="819"/>
                  </a:lnTo>
                  <a:lnTo>
                    <a:pt x="489" y="802"/>
                  </a:lnTo>
                  <a:lnTo>
                    <a:pt x="696" y="728"/>
                  </a:lnTo>
                  <a:lnTo>
                    <a:pt x="701" y="730"/>
                  </a:lnTo>
                  <a:lnTo>
                    <a:pt x="707" y="732"/>
                  </a:lnTo>
                  <a:lnTo>
                    <a:pt x="715" y="738"/>
                  </a:lnTo>
                  <a:lnTo>
                    <a:pt x="722" y="743"/>
                  </a:lnTo>
                  <a:lnTo>
                    <a:pt x="732" y="751"/>
                  </a:lnTo>
                  <a:lnTo>
                    <a:pt x="741" y="761"/>
                  </a:lnTo>
                  <a:lnTo>
                    <a:pt x="751" y="772"/>
                  </a:lnTo>
                  <a:lnTo>
                    <a:pt x="757" y="783"/>
                  </a:lnTo>
                  <a:lnTo>
                    <a:pt x="760" y="795"/>
                  </a:lnTo>
                  <a:lnTo>
                    <a:pt x="764" y="804"/>
                  </a:lnTo>
                  <a:lnTo>
                    <a:pt x="770" y="814"/>
                  </a:lnTo>
                  <a:lnTo>
                    <a:pt x="770" y="821"/>
                  </a:lnTo>
                  <a:lnTo>
                    <a:pt x="772" y="827"/>
                  </a:lnTo>
                  <a:lnTo>
                    <a:pt x="774" y="831"/>
                  </a:lnTo>
                  <a:lnTo>
                    <a:pt x="776" y="833"/>
                  </a:lnTo>
                  <a:lnTo>
                    <a:pt x="509" y="1008"/>
                  </a:lnTo>
                  <a:lnTo>
                    <a:pt x="506" y="1010"/>
                  </a:lnTo>
                  <a:lnTo>
                    <a:pt x="500" y="1013"/>
                  </a:lnTo>
                  <a:lnTo>
                    <a:pt x="490" y="1019"/>
                  </a:lnTo>
                  <a:lnTo>
                    <a:pt x="477" y="1027"/>
                  </a:lnTo>
                  <a:lnTo>
                    <a:pt x="460" y="1034"/>
                  </a:lnTo>
                  <a:lnTo>
                    <a:pt x="443" y="1042"/>
                  </a:lnTo>
                  <a:lnTo>
                    <a:pt x="424" y="1049"/>
                  </a:lnTo>
                  <a:lnTo>
                    <a:pt x="405" y="1055"/>
                  </a:lnTo>
                  <a:lnTo>
                    <a:pt x="384" y="1059"/>
                  </a:lnTo>
                  <a:lnTo>
                    <a:pt x="365" y="1059"/>
                  </a:lnTo>
                  <a:lnTo>
                    <a:pt x="344" y="1053"/>
                  </a:lnTo>
                  <a:lnTo>
                    <a:pt x="325" y="1046"/>
                  </a:lnTo>
                  <a:lnTo>
                    <a:pt x="306" y="1032"/>
                  </a:lnTo>
                  <a:lnTo>
                    <a:pt x="291" y="1011"/>
                  </a:lnTo>
                  <a:lnTo>
                    <a:pt x="278" y="985"/>
                  </a:lnTo>
                  <a:lnTo>
                    <a:pt x="268" y="953"/>
                  </a:lnTo>
                  <a:lnTo>
                    <a:pt x="245" y="842"/>
                  </a:lnTo>
                  <a:lnTo>
                    <a:pt x="114" y="705"/>
                  </a:lnTo>
                  <a:lnTo>
                    <a:pt x="89" y="502"/>
                  </a:lnTo>
                  <a:lnTo>
                    <a:pt x="89" y="323"/>
                  </a:lnTo>
                  <a:lnTo>
                    <a:pt x="89" y="321"/>
                  </a:lnTo>
                  <a:lnTo>
                    <a:pt x="89" y="318"/>
                  </a:lnTo>
                  <a:lnTo>
                    <a:pt x="87" y="314"/>
                  </a:lnTo>
                  <a:lnTo>
                    <a:pt x="87" y="308"/>
                  </a:lnTo>
                  <a:lnTo>
                    <a:pt x="84" y="301"/>
                  </a:lnTo>
                  <a:lnTo>
                    <a:pt x="82" y="293"/>
                  </a:lnTo>
                  <a:lnTo>
                    <a:pt x="78" y="282"/>
                  </a:lnTo>
                  <a:lnTo>
                    <a:pt x="74" y="274"/>
                  </a:lnTo>
                  <a:lnTo>
                    <a:pt x="68" y="261"/>
                  </a:lnTo>
                  <a:lnTo>
                    <a:pt x="63" y="249"/>
                  </a:lnTo>
                  <a:lnTo>
                    <a:pt x="55" y="238"/>
                  </a:lnTo>
                  <a:lnTo>
                    <a:pt x="47" y="228"/>
                  </a:lnTo>
                  <a:lnTo>
                    <a:pt x="36" y="215"/>
                  </a:lnTo>
                  <a:lnTo>
                    <a:pt x="27" y="204"/>
                  </a:lnTo>
                  <a:lnTo>
                    <a:pt x="13" y="190"/>
                  </a:lnTo>
                  <a:lnTo>
                    <a:pt x="0" y="181"/>
                  </a:lnTo>
                  <a:lnTo>
                    <a:pt x="84" y="91"/>
                  </a:lnTo>
                  <a:lnTo>
                    <a:pt x="203" y="0"/>
                  </a:lnTo>
                  <a:close/>
                </a:path>
              </a:pathLst>
            </a:custGeom>
            <a:solidFill>
              <a:schemeClr val="tx1"/>
            </a:solidFill>
            <a:ln w="9525">
              <a:noFill/>
              <a:round/>
              <a:headEnd/>
              <a:tailEnd/>
            </a:ln>
          </p:spPr>
          <p:txBody>
            <a:bodyPr/>
            <a:lstStyle/>
            <a:p>
              <a:endParaRPr lang="da-DK"/>
            </a:p>
          </p:txBody>
        </p:sp>
        <p:sp>
          <p:nvSpPr>
            <p:cNvPr id="136264" name="Freeform 215"/>
            <p:cNvSpPr>
              <a:spLocks/>
            </p:cNvSpPr>
            <p:nvPr/>
          </p:nvSpPr>
          <p:spPr bwMode="auto">
            <a:xfrm>
              <a:off x="1919" y="3144"/>
              <a:ext cx="47" cy="41"/>
            </a:xfrm>
            <a:custGeom>
              <a:avLst/>
              <a:gdLst>
                <a:gd name="T0" fmla="*/ 5 w 150"/>
                <a:gd name="T1" fmla="*/ 0 h 130"/>
                <a:gd name="T2" fmla="*/ 4 w 150"/>
                <a:gd name="T3" fmla="*/ 0 h 130"/>
                <a:gd name="T4" fmla="*/ 4 w 150"/>
                <a:gd name="T5" fmla="*/ 0 h 130"/>
                <a:gd name="T6" fmla="*/ 4 w 150"/>
                <a:gd name="T7" fmla="*/ 0 h 130"/>
                <a:gd name="T8" fmla="*/ 4 w 150"/>
                <a:gd name="T9" fmla="*/ 0 h 130"/>
                <a:gd name="T10" fmla="*/ 4 w 150"/>
                <a:gd name="T11" fmla="*/ 0 h 130"/>
                <a:gd name="T12" fmla="*/ 3 w 150"/>
                <a:gd name="T13" fmla="*/ 0 h 130"/>
                <a:gd name="T14" fmla="*/ 3 w 150"/>
                <a:gd name="T15" fmla="*/ 0 h 130"/>
                <a:gd name="T16" fmla="*/ 3 w 150"/>
                <a:gd name="T17" fmla="*/ 0 h 130"/>
                <a:gd name="T18" fmla="*/ 2 w 150"/>
                <a:gd name="T19" fmla="*/ 0 h 130"/>
                <a:gd name="T20" fmla="*/ 2 w 150"/>
                <a:gd name="T21" fmla="*/ 0 h 130"/>
                <a:gd name="T22" fmla="*/ 2 w 150"/>
                <a:gd name="T23" fmla="*/ 0 h 130"/>
                <a:gd name="T24" fmla="*/ 1 w 150"/>
                <a:gd name="T25" fmla="*/ 0 h 130"/>
                <a:gd name="T26" fmla="*/ 1 w 150"/>
                <a:gd name="T27" fmla="*/ 1 h 130"/>
                <a:gd name="T28" fmla="*/ 1 w 150"/>
                <a:gd name="T29" fmla="*/ 1 h 130"/>
                <a:gd name="T30" fmla="*/ 1 w 150"/>
                <a:gd name="T31" fmla="*/ 1 h 130"/>
                <a:gd name="T32" fmla="*/ 1 w 150"/>
                <a:gd name="T33" fmla="*/ 1 h 130"/>
                <a:gd name="T34" fmla="*/ 1 w 150"/>
                <a:gd name="T35" fmla="*/ 2 h 130"/>
                <a:gd name="T36" fmla="*/ 1 w 150"/>
                <a:gd name="T37" fmla="*/ 2 h 130"/>
                <a:gd name="T38" fmla="*/ 1 w 150"/>
                <a:gd name="T39" fmla="*/ 2 h 130"/>
                <a:gd name="T40" fmla="*/ 1 w 150"/>
                <a:gd name="T41" fmla="*/ 2 h 130"/>
                <a:gd name="T42" fmla="*/ 1 w 150"/>
                <a:gd name="T43" fmla="*/ 2 h 130"/>
                <a:gd name="T44" fmla="*/ 0 w 150"/>
                <a:gd name="T45" fmla="*/ 3 h 130"/>
                <a:gd name="T46" fmla="*/ 0 w 150"/>
                <a:gd name="T47" fmla="*/ 3 h 130"/>
                <a:gd name="T48" fmla="*/ 0 w 150"/>
                <a:gd name="T49" fmla="*/ 3 h 130"/>
                <a:gd name="T50" fmla="*/ 0 w 150"/>
                <a:gd name="T51" fmla="*/ 3 h 130"/>
                <a:gd name="T52" fmla="*/ 0 w 150"/>
                <a:gd name="T53" fmla="*/ 3 h 130"/>
                <a:gd name="T54" fmla="*/ 0 w 150"/>
                <a:gd name="T55" fmla="*/ 3 h 130"/>
                <a:gd name="T56" fmla="*/ 0 w 150"/>
                <a:gd name="T57" fmla="*/ 4 h 130"/>
                <a:gd name="T58" fmla="*/ 1 w 150"/>
                <a:gd name="T59" fmla="*/ 4 h 130"/>
                <a:gd name="T60" fmla="*/ 1 w 150"/>
                <a:gd name="T61" fmla="*/ 4 h 130"/>
                <a:gd name="T62" fmla="*/ 1 w 150"/>
                <a:gd name="T63" fmla="*/ 4 h 130"/>
                <a:gd name="T64" fmla="*/ 1 w 150"/>
                <a:gd name="T65" fmla="*/ 4 h 130"/>
                <a:gd name="T66" fmla="*/ 2 w 150"/>
                <a:gd name="T67" fmla="*/ 4 h 130"/>
                <a:gd name="T68" fmla="*/ 2 w 150"/>
                <a:gd name="T69" fmla="*/ 4 h 130"/>
                <a:gd name="T70" fmla="*/ 2 w 150"/>
                <a:gd name="T71" fmla="*/ 4 h 130"/>
                <a:gd name="T72" fmla="*/ 3 w 150"/>
                <a:gd name="T73" fmla="*/ 3 h 130"/>
                <a:gd name="T74" fmla="*/ 4 w 150"/>
                <a:gd name="T75" fmla="*/ 2 h 130"/>
                <a:gd name="T76" fmla="*/ 5 w 150"/>
                <a:gd name="T77" fmla="*/ 0 h 130"/>
                <a:gd name="T78" fmla="*/ 5 w 150"/>
                <a:gd name="T79" fmla="*/ 0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0"/>
                <a:gd name="T121" fmla="*/ 0 h 130"/>
                <a:gd name="T122" fmla="*/ 150 w 150"/>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0" h="130">
                  <a:moveTo>
                    <a:pt x="150" y="2"/>
                  </a:moveTo>
                  <a:lnTo>
                    <a:pt x="148" y="0"/>
                  </a:lnTo>
                  <a:lnTo>
                    <a:pt x="143" y="0"/>
                  </a:lnTo>
                  <a:lnTo>
                    <a:pt x="137" y="0"/>
                  </a:lnTo>
                  <a:lnTo>
                    <a:pt x="129" y="0"/>
                  </a:lnTo>
                  <a:lnTo>
                    <a:pt x="118" y="0"/>
                  </a:lnTo>
                  <a:lnTo>
                    <a:pt x="109" y="2"/>
                  </a:lnTo>
                  <a:lnTo>
                    <a:pt x="97" y="2"/>
                  </a:lnTo>
                  <a:lnTo>
                    <a:pt x="86" y="4"/>
                  </a:lnTo>
                  <a:lnTo>
                    <a:pt x="72" y="4"/>
                  </a:lnTo>
                  <a:lnTo>
                    <a:pt x="61" y="8"/>
                  </a:lnTo>
                  <a:lnTo>
                    <a:pt x="50" y="10"/>
                  </a:lnTo>
                  <a:lnTo>
                    <a:pt x="40" y="14"/>
                  </a:lnTo>
                  <a:lnTo>
                    <a:pt x="33" y="18"/>
                  </a:lnTo>
                  <a:lnTo>
                    <a:pt x="27" y="23"/>
                  </a:lnTo>
                  <a:lnTo>
                    <a:pt x="23" y="29"/>
                  </a:lnTo>
                  <a:lnTo>
                    <a:pt x="23" y="38"/>
                  </a:lnTo>
                  <a:lnTo>
                    <a:pt x="36" y="59"/>
                  </a:lnTo>
                  <a:lnTo>
                    <a:pt x="34" y="59"/>
                  </a:lnTo>
                  <a:lnTo>
                    <a:pt x="29" y="61"/>
                  </a:lnTo>
                  <a:lnTo>
                    <a:pt x="21" y="65"/>
                  </a:lnTo>
                  <a:lnTo>
                    <a:pt x="15" y="71"/>
                  </a:lnTo>
                  <a:lnTo>
                    <a:pt x="8" y="75"/>
                  </a:lnTo>
                  <a:lnTo>
                    <a:pt x="2" y="84"/>
                  </a:lnTo>
                  <a:lnTo>
                    <a:pt x="0" y="90"/>
                  </a:lnTo>
                  <a:lnTo>
                    <a:pt x="0" y="94"/>
                  </a:lnTo>
                  <a:lnTo>
                    <a:pt x="0" y="101"/>
                  </a:lnTo>
                  <a:lnTo>
                    <a:pt x="4" y="109"/>
                  </a:lnTo>
                  <a:lnTo>
                    <a:pt x="10" y="118"/>
                  </a:lnTo>
                  <a:lnTo>
                    <a:pt x="17" y="124"/>
                  </a:lnTo>
                  <a:lnTo>
                    <a:pt x="25" y="128"/>
                  </a:lnTo>
                  <a:lnTo>
                    <a:pt x="34" y="130"/>
                  </a:lnTo>
                  <a:lnTo>
                    <a:pt x="42" y="128"/>
                  </a:lnTo>
                  <a:lnTo>
                    <a:pt x="50" y="128"/>
                  </a:lnTo>
                  <a:lnTo>
                    <a:pt x="53" y="126"/>
                  </a:lnTo>
                  <a:lnTo>
                    <a:pt x="55" y="126"/>
                  </a:lnTo>
                  <a:lnTo>
                    <a:pt x="99" y="99"/>
                  </a:lnTo>
                  <a:lnTo>
                    <a:pt x="118" y="52"/>
                  </a:lnTo>
                  <a:lnTo>
                    <a:pt x="150" y="2"/>
                  </a:lnTo>
                  <a:close/>
                </a:path>
              </a:pathLst>
            </a:custGeom>
            <a:solidFill>
              <a:srgbClr val="AB6B61"/>
            </a:solidFill>
            <a:ln w="9525">
              <a:noFill/>
              <a:round/>
              <a:headEnd/>
              <a:tailEnd/>
            </a:ln>
          </p:spPr>
          <p:txBody>
            <a:bodyPr/>
            <a:lstStyle/>
            <a:p>
              <a:endParaRPr lang="da-DK"/>
            </a:p>
          </p:txBody>
        </p:sp>
        <p:sp>
          <p:nvSpPr>
            <p:cNvPr id="136265" name="Freeform 216"/>
            <p:cNvSpPr>
              <a:spLocks/>
            </p:cNvSpPr>
            <p:nvPr/>
          </p:nvSpPr>
          <p:spPr bwMode="auto">
            <a:xfrm>
              <a:off x="1771" y="3051"/>
              <a:ext cx="118" cy="163"/>
            </a:xfrm>
            <a:custGeom>
              <a:avLst/>
              <a:gdLst>
                <a:gd name="T0" fmla="*/ 8 w 373"/>
                <a:gd name="T1" fmla="*/ 0 h 519"/>
                <a:gd name="T2" fmla="*/ 9 w 373"/>
                <a:gd name="T3" fmla="*/ 0 h 519"/>
                <a:gd name="T4" fmla="*/ 10 w 373"/>
                <a:gd name="T5" fmla="*/ 2 h 519"/>
                <a:gd name="T6" fmla="*/ 11 w 373"/>
                <a:gd name="T7" fmla="*/ 5 h 519"/>
                <a:gd name="T8" fmla="*/ 12 w 373"/>
                <a:gd name="T9" fmla="*/ 8 h 519"/>
                <a:gd name="T10" fmla="*/ 11 w 373"/>
                <a:gd name="T11" fmla="*/ 11 h 519"/>
                <a:gd name="T12" fmla="*/ 10 w 373"/>
                <a:gd name="T13" fmla="*/ 12 h 519"/>
                <a:gd name="T14" fmla="*/ 9 w 373"/>
                <a:gd name="T15" fmla="*/ 12 h 519"/>
                <a:gd name="T16" fmla="*/ 6 w 373"/>
                <a:gd name="T17" fmla="*/ 16 h 519"/>
                <a:gd name="T18" fmla="*/ 3 w 373"/>
                <a:gd name="T19" fmla="*/ 13 h 519"/>
                <a:gd name="T20" fmla="*/ 0 w 373"/>
                <a:gd name="T21" fmla="*/ 12 h 519"/>
                <a:gd name="T22" fmla="*/ 8 w 373"/>
                <a:gd name="T23" fmla="*/ 0 h 519"/>
                <a:gd name="T24" fmla="*/ 8 w 373"/>
                <a:gd name="T25" fmla="*/ 0 h 5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3"/>
                <a:gd name="T40" fmla="*/ 0 h 519"/>
                <a:gd name="T41" fmla="*/ 373 w 373"/>
                <a:gd name="T42" fmla="*/ 519 h 5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3" h="519">
                  <a:moveTo>
                    <a:pt x="249" y="0"/>
                  </a:moveTo>
                  <a:lnTo>
                    <a:pt x="276" y="6"/>
                  </a:lnTo>
                  <a:lnTo>
                    <a:pt x="314" y="49"/>
                  </a:lnTo>
                  <a:lnTo>
                    <a:pt x="350" y="150"/>
                  </a:lnTo>
                  <a:lnTo>
                    <a:pt x="373" y="270"/>
                  </a:lnTo>
                  <a:lnTo>
                    <a:pt x="363" y="342"/>
                  </a:lnTo>
                  <a:lnTo>
                    <a:pt x="322" y="386"/>
                  </a:lnTo>
                  <a:lnTo>
                    <a:pt x="272" y="391"/>
                  </a:lnTo>
                  <a:lnTo>
                    <a:pt x="177" y="519"/>
                  </a:lnTo>
                  <a:lnTo>
                    <a:pt x="82" y="412"/>
                  </a:lnTo>
                  <a:lnTo>
                    <a:pt x="0" y="376"/>
                  </a:lnTo>
                  <a:lnTo>
                    <a:pt x="249" y="0"/>
                  </a:lnTo>
                  <a:close/>
                </a:path>
              </a:pathLst>
            </a:custGeom>
            <a:solidFill>
              <a:srgbClr val="AB6B61"/>
            </a:solidFill>
            <a:ln w="9525">
              <a:noFill/>
              <a:round/>
              <a:headEnd/>
              <a:tailEnd/>
            </a:ln>
          </p:spPr>
          <p:txBody>
            <a:bodyPr/>
            <a:lstStyle/>
            <a:p>
              <a:endParaRPr lang="da-DK"/>
            </a:p>
          </p:txBody>
        </p:sp>
        <p:sp>
          <p:nvSpPr>
            <p:cNvPr id="136266" name="Freeform 217"/>
            <p:cNvSpPr>
              <a:spLocks/>
            </p:cNvSpPr>
            <p:nvPr/>
          </p:nvSpPr>
          <p:spPr bwMode="auto">
            <a:xfrm>
              <a:off x="1735" y="3029"/>
              <a:ext cx="121" cy="136"/>
            </a:xfrm>
            <a:custGeom>
              <a:avLst/>
              <a:gdLst>
                <a:gd name="T0" fmla="*/ 12 w 384"/>
                <a:gd name="T1" fmla="*/ 7 h 435"/>
                <a:gd name="T2" fmla="*/ 11 w 384"/>
                <a:gd name="T3" fmla="*/ 2 h 435"/>
                <a:gd name="T4" fmla="*/ 11 w 384"/>
                <a:gd name="T5" fmla="*/ 2 h 435"/>
                <a:gd name="T6" fmla="*/ 11 w 384"/>
                <a:gd name="T7" fmla="*/ 1 h 435"/>
                <a:gd name="T8" fmla="*/ 10 w 384"/>
                <a:gd name="T9" fmla="*/ 1 h 435"/>
                <a:gd name="T10" fmla="*/ 10 w 384"/>
                <a:gd name="T11" fmla="*/ 1 h 435"/>
                <a:gd name="T12" fmla="*/ 9 w 384"/>
                <a:gd name="T13" fmla="*/ 0 h 435"/>
                <a:gd name="T14" fmla="*/ 8 w 384"/>
                <a:gd name="T15" fmla="*/ 0 h 435"/>
                <a:gd name="T16" fmla="*/ 8 w 384"/>
                <a:gd name="T17" fmla="*/ 0 h 435"/>
                <a:gd name="T18" fmla="*/ 5 w 384"/>
                <a:gd name="T19" fmla="*/ 1 h 435"/>
                <a:gd name="T20" fmla="*/ 5 w 384"/>
                <a:gd name="T21" fmla="*/ 1 h 435"/>
                <a:gd name="T22" fmla="*/ 5 w 384"/>
                <a:gd name="T23" fmla="*/ 1 h 435"/>
                <a:gd name="T24" fmla="*/ 4 w 384"/>
                <a:gd name="T25" fmla="*/ 1 h 435"/>
                <a:gd name="T26" fmla="*/ 3 w 384"/>
                <a:gd name="T27" fmla="*/ 1 h 435"/>
                <a:gd name="T28" fmla="*/ 3 w 384"/>
                <a:gd name="T29" fmla="*/ 2 h 435"/>
                <a:gd name="T30" fmla="*/ 2 w 384"/>
                <a:gd name="T31" fmla="*/ 2 h 435"/>
                <a:gd name="T32" fmla="*/ 1 w 384"/>
                <a:gd name="T33" fmla="*/ 3 h 435"/>
                <a:gd name="T34" fmla="*/ 1 w 384"/>
                <a:gd name="T35" fmla="*/ 3 h 435"/>
                <a:gd name="T36" fmla="*/ 1 w 384"/>
                <a:gd name="T37" fmla="*/ 4 h 435"/>
                <a:gd name="T38" fmla="*/ 1 w 384"/>
                <a:gd name="T39" fmla="*/ 5 h 435"/>
                <a:gd name="T40" fmla="*/ 1 w 384"/>
                <a:gd name="T41" fmla="*/ 5 h 435"/>
                <a:gd name="T42" fmla="*/ 1 w 384"/>
                <a:gd name="T43" fmla="*/ 6 h 435"/>
                <a:gd name="T44" fmla="*/ 0 w 384"/>
                <a:gd name="T45" fmla="*/ 6 h 435"/>
                <a:gd name="T46" fmla="*/ 0 w 384"/>
                <a:gd name="T47" fmla="*/ 6 h 435"/>
                <a:gd name="T48" fmla="*/ 0 w 384"/>
                <a:gd name="T49" fmla="*/ 6 h 435"/>
                <a:gd name="T50" fmla="*/ 0 w 384"/>
                <a:gd name="T51" fmla="*/ 7 h 435"/>
                <a:gd name="T52" fmla="*/ 0 w 384"/>
                <a:gd name="T53" fmla="*/ 8 h 435"/>
                <a:gd name="T54" fmla="*/ 0 w 384"/>
                <a:gd name="T55" fmla="*/ 8 h 435"/>
                <a:gd name="T56" fmla="*/ 1 w 384"/>
                <a:gd name="T57" fmla="*/ 9 h 435"/>
                <a:gd name="T58" fmla="*/ 1 w 384"/>
                <a:gd name="T59" fmla="*/ 10 h 435"/>
                <a:gd name="T60" fmla="*/ 2 w 384"/>
                <a:gd name="T61" fmla="*/ 11 h 435"/>
                <a:gd name="T62" fmla="*/ 3 w 384"/>
                <a:gd name="T63" fmla="*/ 12 h 435"/>
                <a:gd name="T64" fmla="*/ 4 w 384"/>
                <a:gd name="T65" fmla="*/ 13 h 435"/>
                <a:gd name="T66" fmla="*/ 6 w 384"/>
                <a:gd name="T67" fmla="*/ 13 h 435"/>
                <a:gd name="T68" fmla="*/ 7 w 384"/>
                <a:gd name="T69" fmla="*/ 13 h 435"/>
                <a:gd name="T70" fmla="*/ 8 w 384"/>
                <a:gd name="T71" fmla="*/ 13 h 435"/>
                <a:gd name="T72" fmla="*/ 8 w 384"/>
                <a:gd name="T73" fmla="*/ 13 h 435"/>
                <a:gd name="T74" fmla="*/ 9 w 384"/>
                <a:gd name="T75" fmla="*/ 13 h 435"/>
                <a:gd name="T76" fmla="*/ 9 w 384"/>
                <a:gd name="T77" fmla="*/ 13 h 435"/>
                <a:gd name="T78" fmla="*/ 9 w 384"/>
                <a:gd name="T79" fmla="*/ 13 h 435"/>
                <a:gd name="T80" fmla="*/ 10 w 384"/>
                <a:gd name="T81" fmla="*/ 12 h 435"/>
                <a:gd name="T82" fmla="*/ 10 w 384"/>
                <a:gd name="T83" fmla="*/ 11 h 435"/>
                <a:gd name="T84" fmla="*/ 9 w 384"/>
                <a:gd name="T85" fmla="*/ 11 h 435"/>
                <a:gd name="T86" fmla="*/ 9 w 384"/>
                <a:gd name="T87" fmla="*/ 10 h 435"/>
                <a:gd name="T88" fmla="*/ 9 w 384"/>
                <a:gd name="T89" fmla="*/ 10 h 435"/>
                <a:gd name="T90" fmla="*/ 10 w 384"/>
                <a:gd name="T91" fmla="*/ 9 h 435"/>
                <a:gd name="T92" fmla="*/ 10 w 384"/>
                <a:gd name="T93" fmla="*/ 9 h 435"/>
                <a:gd name="T94" fmla="*/ 11 w 384"/>
                <a:gd name="T95" fmla="*/ 9 h 435"/>
                <a:gd name="T96" fmla="*/ 12 w 384"/>
                <a:gd name="T97" fmla="*/ 8 h 4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4"/>
                <a:gd name="T148" fmla="*/ 0 h 435"/>
                <a:gd name="T149" fmla="*/ 384 w 384"/>
                <a:gd name="T150" fmla="*/ 435 h 4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4" h="435">
                  <a:moveTo>
                    <a:pt x="384" y="273"/>
                  </a:moveTo>
                  <a:lnTo>
                    <a:pt x="379" y="230"/>
                  </a:lnTo>
                  <a:lnTo>
                    <a:pt x="348" y="154"/>
                  </a:lnTo>
                  <a:lnTo>
                    <a:pt x="362" y="60"/>
                  </a:lnTo>
                  <a:lnTo>
                    <a:pt x="360" y="57"/>
                  </a:lnTo>
                  <a:lnTo>
                    <a:pt x="354" y="49"/>
                  </a:lnTo>
                  <a:lnTo>
                    <a:pt x="348" y="43"/>
                  </a:lnTo>
                  <a:lnTo>
                    <a:pt x="343" y="40"/>
                  </a:lnTo>
                  <a:lnTo>
                    <a:pt x="337" y="34"/>
                  </a:lnTo>
                  <a:lnTo>
                    <a:pt x="329" y="28"/>
                  </a:lnTo>
                  <a:lnTo>
                    <a:pt x="322" y="22"/>
                  </a:lnTo>
                  <a:lnTo>
                    <a:pt x="312" y="17"/>
                  </a:lnTo>
                  <a:lnTo>
                    <a:pt x="303" y="11"/>
                  </a:lnTo>
                  <a:lnTo>
                    <a:pt x="291" y="7"/>
                  </a:lnTo>
                  <a:lnTo>
                    <a:pt x="280" y="3"/>
                  </a:lnTo>
                  <a:lnTo>
                    <a:pt x="268" y="0"/>
                  </a:lnTo>
                  <a:lnTo>
                    <a:pt x="255" y="0"/>
                  </a:lnTo>
                  <a:lnTo>
                    <a:pt x="246" y="0"/>
                  </a:lnTo>
                  <a:lnTo>
                    <a:pt x="208" y="5"/>
                  </a:lnTo>
                  <a:lnTo>
                    <a:pt x="173" y="24"/>
                  </a:lnTo>
                  <a:lnTo>
                    <a:pt x="172" y="24"/>
                  </a:lnTo>
                  <a:lnTo>
                    <a:pt x="168" y="24"/>
                  </a:lnTo>
                  <a:lnTo>
                    <a:pt x="160" y="24"/>
                  </a:lnTo>
                  <a:lnTo>
                    <a:pt x="152" y="24"/>
                  </a:lnTo>
                  <a:lnTo>
                    <a:pt x="141" y="26"/>
                  </a:lnTo>
                  <a:lnTo>
                    <a:pt x="132" y="28"/>
                  </a:lnTo>
                  <a:lnTo>
                    <a:pt x="120" y="32"/>
                  </a:lnTo>
                  <a:lnTo>
                    <a:pt x="109" y="36"/>
                  </a:lnTo>
                  <a:lnTo>
                    <a:pt x="97" y="40"/>
                  </a:lnTo>
                  <a:lnTo>
                    <a:pt x="84" y="47"/>
                  </a:lnTo>
                  <a:lnTo>
                    <a:pt x="75" y="53"/>
                  </a:lnTo>
                  <a:lnTo>
                    <a:pt x="63" y="60"/>
                  </a:lnTo>
                  <a:lnTo>
                    <a:pt x="54" y="68"/>
                  </a:lnTo>
                  <a:lnTo>
                    <a:pt x="46" y="79"/>
                  </a:lnTo>
                  <a:lnTo>
                    <a:pt x="40" y="91"/>
                  </a:lnTo>
                  <a:lnTo>
                    <a:pt x="38" y="104"/>
                  </a:lnTo>
                  <a:lnTo>
                    <a:pt x="37" y="117"/>
                  </a:lnTo>
                  <a:lnTo>
                    <a:pt x="33" y="129"/>
                  </a:lnTo>
                  <a:lnTo>
                    <a:pt x="29" y="140"/>
                  </a:lnTo>
                  <a:lnTo>
                    <a:pt x="27" y="150"/>
                  </a:lnTo>
                  <a:lnTo>
                    <a:pt x="23" y="157"/>
                  </a:lnTo>
                  <a:lnTo>
                    <a:pt x="21" y="167"/>
                  </a:lnTo>
                  <a:lnTo>
                    <a:pt x="18" y="173"/>
                  </a:lnTo>
                  <a:lnTo>
                    <a:pt x="16" y="180"/>
                  </a:lnTo>
                  <a:lnTo>
                    <a:pt x="10" y="188"/>
                  </a:lnTo>
                  <a:lnTo>
                    <a:pt x="6" y="193"/>
                  </a:lnTo>
                  <a:lnTo>
                    <a:pt x="2" y="197"/>
                  </a:lnTo>
                  <a:lnTo>
                    <a:pt x="2" y="199"/>
                  </a:lnTo>
                  <a:lnTo>
                    <a:pt x="2" y="201"/>
                  </a:lnTo>
                  <a:lnTo>
                    <a:pt x="2" y="205"/>
                  </a:lnTo>
                  <a:lnTo>
                    <a:pt x="0" y="211"/>
                  </a:lnTo>
                  <a:lnTo>
                    <a:pt x="0" y="220"/>
                  </a:lnTo>
                  <a:lnTo>
                    <a:pt x="0" y="232"/>
                  </a:lnTo>
                  <a:lnTo>
                    <a:pt x="2" y="245"/>
                  </a:lnTo>
                  <a:lnTo>
                    <a:pt x="2" y="258"/>
                  </a:lnTo>
                  <a:lnTo>
                    <a:pt x="8" y="275"/>
                  </a:lnTo>
                  <a:lnTo>
                    <a:pt x="12" y="290"/>
                  </a:lnTo>
                  <a:lnTo>
                    <a:pt x="18" y="308"/>
                  </a:lnTo>
                  <a:lnTo>
                    <a:pt x="25" y="325"/>
                  </a:lnTo>
                  <a:lnTo>
                    <a:pt x="37" y="342"/>
                  </a:lnTo>
                  <a:lnTo>
                    <a:pt x="48" y="355"/>
                  </a:lnTo>
                  <a:lnTo>
                    <a:pt x="63" y="370"/>
                  </a:lnTo>
                  <a:lnTo>
                    <a:pt x="82" y="385"/>
                  </a:lnTo>
                  <a:lnTo>
                    <a:pt x="103" y="399"/>
                  </a:lnTo>
                  <a:lnTo>
                    <a:pt x="122" y="406"/>
                  </a:lnTo>
                  <a:lnTo>
                    <a:pt x="145" y="416"/>
                  </a:lnTo>
                  <a:lnTo>
                    <a:pt x="164" y="422"/>
                  </a:lnTo>
                  <a:lnTo>
                    <a:pt x="183" y="427"/>
                  </a:lnTo>
                  <a:lnTo>
                    <a:pt x="198" y="429"/>
                  </a:lnTo>
                  <a:lnTo>
                    <a:pt x="215" y="433"/>
                  </a:lnTo>
                  <a:lnTo>
                    <a:pt x="229" y="433"/>
                  </a:lnTo>
                  <a:lnTo>
                    <a:pt x="242" y="435"/>
                  </a:lnTo>
                  <a:lnTo>
                    <a:pt x="253" y="433"/>
                  </a:lnTo>
                  <a:lnTo>
                    <a:pt x="265" y="433"/>
                  </a:lnTo>
                  <a:lnTo>
                    <a:pt x="272" y="431"/>
                  </a:lnTo>
                  <a:lnTo>
                    <a:pt x="280" y="431"/>
                  </a:lnTo>
                  <a:lnTo>
                    <a:pt x="286" y="427"/>
                  </a:lnTo>
                  <a:lnTo>
                    <a:pt x="289" y="427"/>
                  </a:lnTo>
                  <a:lnTo>
                    <a:pt x="291" y="427"/>
                  </a:lnTo>
                  <a:lnTo>
                    <a:pt x="293" y="427"/>
                  </a:lnTo>
                  <a:lnTo>
                    <a:pt x="335" y="384"/>
                  </a:lnTo>
                  <a:lnTo>
                    <a:pt x="331" y="380"/>
                  </a:lnTo>
                  <a:lnTo>
                    <a:pt x="325" y="374"/>
                  </a:lnTo>
                  <a:lnTo>
                    <a:pt x="316" y="366"/>
                  </a:lnTo>
                  <a:lnTo>
                    <a:pt x="306" y="357"/>
                  </a:lnTo>
                  <a:lnTo>
                    <a:pt x="301" y="349"/>
                  </a:lnTo>
                  <a:lnTo>
                    <a:pt x="297" y="344"/>
                  </a:lnTo>
                  <a:lnTo>
                    <a:pt x="293" y="338"/>
                  </a:lnTo>
                  <a:lnTo>
                    <a:pt x="293" y="332"/>
                  </a:lnTo>
                  <a:lnTo>
                    <a:pt x="293" y="319"/>
                  </a:lnTo>
                  <a:lnTo>
                    <a:pt x="303" y="309"/>
                  </a:lnTo>
                  <a:lnTo>
                    <a:pt x="312" y="300"/>
                  </a:lnTo>
                  <a:lnTo>
                    <a:pt x="322" y="296"/>
                  </a:lnTo>
                  <a:lnTo>
                    <a:pt x="329" y="292"/>
                  </a:lnTo>
                  <a:lnTo>
                    <a:pt x="337" y="292"/>
                  </a:lnTo>
                  <a:lnTo>
                    <a:pt x="344" y="294"/>
                  </a:lnTo>
                  <a:lnTo>
                    <a:pt x="348" y="296"/>
                  </a:lnTo>
                  <a:lnTo>
                    <a:pt x="384" y="273"/>
                  </a:lnTo>
                  <a:close/>
                </a:path>
              </a:pathLst>
            </a:custGeom>
            <a:solidFill>
              <a:srgbClr val="5C5C73"/>
            </a:solidFill>
            <a:ln w="9525">
              <a:noFill/>
              <a:round/>
              <a:headEnd/>
              <a:tailEnd/>
            </a:ln>
          </p:spPr>
          <p:txBody>
            <a:bodyPr/>
            <a:lstStyle/>
            <a:p>
              <a:endParaRPr lang="da-DK"/>
            </a:p>
          </p:txBody>
        </p:sp>
        <p:sp>
          <p:nvSpPr>
            <p:cNvPr id="136267" name="Freeform 218"/>
            <p:cNvSpPr>
              <a:spLocks/>
            </p:cNvSpPr>
            <p:nvPr/>
          </p:nvSpPr>
          <p:spPr bwMode="auto">
            <a:xfrm>
              <a:off x="2260" y="3251"/>
              <a:ext cx="74" cy="49"/>
            </a:xfrm>
            <a:custGeom>
              <a:avLst/>
              <a:gdLst>
                <a:gd name="T0" fmla="*/ 6 w 228"/>
                <a:gd name="T1" fmla="*/ 0 h 156"/>
                <a:gd name="T2" fmla="*/ 1 w 228"/>
                <a:gd name="T3" fmla="*/ 1 h 156"/>
                <a:gd name="T4" fmla="*/ 0 w 228"/>
                <a:gd name="T5" fmla="*/ 2 h 156"/>
                <a:gd name="T6" fmla="*/ 5 w 228"/>
                <a:gd name="T7" fmla="*/ 3 h 156"/>
                <a:gd name="T8" fmla="*/ 5 w 228"/>
                <a:gd name="T9" fmla="*/ 3 h 156"/>
                <a:gd name="T10" fmla="*/ 5 w 228"/>
                <a:gd name="T11" fmla="*/ 3 h 156"/>
                <a:gd name="T12" fmla="*/ 4 w 228"/>
                <a:gd name="T13" fmla="*/ 3 h 156"/>
                <a:gd name="T14" fmla="*/ 4 w 228"/>
                <a:gd name="T15" fmla="*/ 4 h 156"/>
                <a:gd name="T16" fmla="*/ 4 w 228"/>
                <a:gd name="T17" fmla="*/ 4 h 156"/>
                <a:gd name="T18" fmla="*/ 4 w 228"/>
                <a:gd name="T19" fmla="*/ 4 h 156"/>
                <a:gd name="T20" fmla="*/ 4 w 228"/>
                <a:gd name="T21" fmla="*/ 4 h 156"/>
                <a:gd name="T22" fmla="*/ 4 w 228"/>
                <a:gd name="T23" fmla="*/ 4 h 156"/>
                <a:gd name="T24" fmla="*/ 3 w 228"/>
                <a:gd name="T25" fmla="*/ 4 h 156"/>
                <a:gd name="T26" fmla="*/ 4 w 228"/>
                <a:gd name="T27" fmla="*/ 5 h 156"/>
                <a:gd name="T28" fmla="*/ 4 w 228"/>
                <a:gd name="T29" fmla="*/ 5 h 156"/>
                <a:gd name="T30" fmla="*/ 4 w 228"/>
                <a:gd name="T31" fmla="*/ 5 h 156"/>
                <a:gd name="T32" fmla="*/ 4 w 228"/>
                <a:gd name="T33" fmla="*/ 5 h 156"/>
                <a:gd name="T34" fmla="*/ 4 w 228"/>
                <a:gd name="T35" fmla="*/ 5 h 156"/>
                <a:gd name="T36" fmla="*/ 5 w 228"/>
                <a:gd name="T37" fmla="*/ 5 h 156"/>
                <a:gd name="T38" fmla="*/ 5 w 228"/>
                <a:gd name="T39" fmla="*/ 5 h 156"/>
                <a:gd name="T40" fmla="*/ 5 w 228"/>
                <a:gd name="T41" fmla="*/ 5 h 156"/>
                <a:gd name="T42" fmla="*/ 6 w 228"/>
                <a:gd name="T43" fmla="*/ 5 h 156"/>
                <a:gd name="T44" fmla="*/ 6 w 228"/>
                <a:gd name="T45" fmla="*/ 4 h 156"/>
                <a:gd name="T46" fmla="*/ 6 w 228"/>
                <a:gd name="T47" fmla="*/ 4 h 156"/>
                <a:gd name="T48" fmla="*/ 6 w 228"/>
                <a:gd name="T49" fmla="*/ 4 h 156"/>
                <a:gd name="T50" fmla="*/ 7 w 228"/>
                <a:gd name="T51" fmla="*/ 4 h 156"/>
                <a:gd name="T52" fmla="*/ 7 w 228"/>
                <a:gd name="T53" fmla="*/ 4 h 156"/>
                <a:gd name="T54" fmla="*/ 7 w 228"/>
                <a:gd name="T55" fmla="*/ 4 h 156"/>
                <a:gd name="T56" fmla="*/ 8 w 228"/>
                <a:gd name="T57" fmla="*/ 4 h 156"/>
                <a:gd name="T58" fmla="*/ 8 w 228"/>
                <a:gd name="T59" fmla="*/ 4 h 156"/>
                <a:gd name="T60" fmla="*/ 8 w 228"/>
                <a:gd name="T61" fmla="*/ 2 h 156"/>
                <a:gd name="T62" fmla="*/ 6 w 228"/>
                <a:gd name="T63" fmla="*/ 0 h 156"/>
                <a:gd name="T64" fmla="*/ 6 w 228"/>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156"/>
                <a:gd name="T101" fmla="*/ 228 w 228"/>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156">
                  <a:moveTo>
                    <a:pt x="184" y="0"/>
                  </a:moveTo>
                  <a:lnTo>
                    <a:pt x="27" y="32"/>
                  </a:lnTo>
                  <a:lnTo>
                    <a:pt x="0" y="47"/>
                  </a:lnTo>
                  <a:lnTo>
                    <a:pt x="144" y="85"/>
                  </a:lnTo>
                  <a:lnTo>
                    <a:pt x="141" y="87"/>
                  </a:lnTo>
                  <a:lnTo>
                    <a:pt x="133" y="95"/>
                  </a:lnTo>
                  <a:lnTo>
                    <a:pt x="124" y="104"/>
                  </a:lnTo>
                  <a:lnTo>
                    <a:pt x="114" y="117"/>
                  </a:lnTo>
                  <a:lnTo>
                    <a:pt x="108" y="123"/>
                  </a:lnTo>
                  <a:lnTo>
                    <a:pt x="104" y="127"/>
                  </a:lnTo>
                  <a:lnTo>
                    <a:pt x="101" y="133"/>
                  </a:lnTo>
                  <a:lnTo>
                    <a:pt x="101" y="140"/>
                  </a:lnTo>
                  <a:lnTo>
                    <a:pt x="99" y="144"/>
                  </a:lnTo>
                  <a:lnTo>
                    <a:pt x="101" y="150"/>
                  </a:lnTo>
                  <a:lnTo>
                    <a:pt x="104" y="152"/>
                  </a:lnTo>
                  <a:lnTo>
                    <a:pt x="112" y="156"/>
                  </a:lnTo>
                  <a:lnTo>
                    <a:pt x="118" y="156"/>
                  </a:lnTo>
                  <a:lnTo>
                    <a:pt x="125" y="156"/>
                  </a:lnTo>
                  <a:lnTo>
                    <a:pt x="135" y="154"/>
                  </a:lnTo>
                  <a:lnTo>
                    <a:pt x="144" y="154"/>
                  </a:lnTo>
                  <a:lnTo>
                    <a:pt x="154" y="152"/>
                  </a:lnTo>
                  <a:lnTo>
                    <a:pt x="163" y="150"/>
                  </a:lnTo>
                  <a:lnTo>
                    <a:pt x="173" y="146"/>
                  </a:lnTo>
                  <a:lnTo>
                    <a:pt x="184" y="146"/>
                  </a:lnTo>
                  <a:lnTo>
                    <a:pt x="192" y="142"/>
                  </a:lnTo>
                  <a:lnTo>
                    <a:pt x="201" y="140"/>
                  </a:lnTo>
                  <a:lnTo>
                    <a:pt x="207" y="138"/>
                  </a:lnTo>
                  <a:lnTo>
                    <a:pt x="215" y="136"/>
                  </a:lnTo>
                  <a:lnTo>
                    <a:pt x="224" y="133"/>
                  </a:lnTo>
                  <a:lnTo>
                    <a:pt x="228" y="133"/>
                  </a:lnTo>
                  <a:lnTo>
                    <a:pt x="224" y="59"/>
                  </a:lnTo>
                  <a:lnTo>
                    <a:pt x="184" y="0"/>
                  </a:lnTo>
                  <a:close/>
                </a:path>
              </a:pathLst>
            </a:custGeom>
            <a:solidFill>
              <a:srgbClr val="AB6B61"/>
            </a:solidFill>
            <a:ln w="9525">
              <a:noFill/>
              <a:round/>
              <a:headEnd/>
              <a:tailEnd/>
            </a:ln>
          </p:spPr>
          <p:txBody>
            <a:bodyPr/>
            <a:lstStyle/>
            <a:p>
              <a:endParaRPr lang="da-DK"/>
            </a:p>
          </p:txBody>
        </p:sp>
        <p:sp>
          <p:nvSpPr>
            <p:cNvPr id="136268" name="Freeform 219"/>
            <p:cNvSpPr>
              <a:spLocks/>
            </p:cNvSpPr>
            <p:nvPr/>
          </p:nvSpPr>
          <p:spPr bwMode="auto">
            <a:xfrm>
              <a:off x="2334" y="3344"/>
              <a:ext cx="83" cy="42"/>
            </a:xfrm>
            <a:custGeom>
              <a:avLst/>
              <a:gdLst>
                <a:gd name="T0" fmla="*/ 8 w 262"/>
                <a:gd name="T1" fmla="*/ 0 h 133"/>
                <a:gd name="T2" fmla="*/ 2 w 262"/>
                <a:gd name="T3" fmla="*/ 0 h 133"/>
                <a:gd name="T4" fmla="*/ 2 w 262"/>
                <a:gd name="T5" fmla="*/ 0 h 133"/>
                <a:gd name="T6" fmla="*/ 2 w 262"/>
                <a:gd name="T7" fmla="*/ 0 h 133"/>
                <a:gd name="T8" fmla="*/ 1 w 262"/>
                <a:gd name="T9" fmla="*/ 1 h 133"/>
                <a:gd name="T10" fmla="*/ 1 w 262"/>
                <a:gd name="T11" fmla="*/ 1 h 133"/>
                <a:gd name="T12" fmla="*/ 1 w 262"/>
                <a:gd name="T13" fmla="*/ 1 h 133"/>
                <a:gd name="T14" fmla="*/ 0 w 262"/>
                <a:gd name="T15" fmla="*/ 1 h 133"/>
                <a:gd name="T16" fmla="*/ 0 w 262"/>
                <a:gd name="T17" fmla="*/ 2 h 133"/>
                <a:gd name="T18" fmla="*/ 0 w 262"/>
                <a:gd name="T19" fmla="*/ 2 h 133"/>
                <a:gd name="T20" fmla="*/ 0 w 262"/>
                <a:gd name="T21" fmla="*/ 2 h 133"/>
                <a:gd name="T22" fmla="*/ 0 w 262"/>
                <a:gd name="T23" fmla="*/ 2 h 133"/>
                <a:gd name="T24" fmla="*/ 0 w 262"/>
                <a:gd name="T25" fmla="*/ 3 h 133"/>
                <a:gd name="T26" fmla="*/ 0 w 262"/>
                <a:gd name="T27" fmla="*/ 3 h 133"/>
                <a:gd name="T28" fmla="*/ 0 w 262"/>
                <a:gd name="T29" fmla="*/ 3 h 133"/>
                <a:gd name="T30" fmla="*/ 0 w 262"/>
                <a:gd name="T31" fmla="*/ 3 h 133"/>
                <a:gd name="T32" fmla="*/ 1 w 262"/>
                <a:gd name="T33" fmla="*/ 3 h 133"/>
                <a:gd name="T34" fmla="*/ 1 w 262"/>
                <a:gd name="T35" fmla="*/ 3 h 133"/>
                <a:gd name="T36" fmla="*/ 1 w 262"/>
                <a:gd name="T37" fmla="*/ 3 h 133"/>
                <a:gd name="T38" fmla="*/ 1 w 262"/>
                <a:gd name="T39" fmla="*/ 4 h 133"/>
                <a:gd name="T40" fmla="*/ 1 w 262"/>
                <a:gd name="T41" fmla="*/ 4 h 133"/>
                <a:gd name="T42" fmla="*/ 2 w 262"/>
                <a:gd name="T43" fmla="*/ 4 h 133"/>
                <a:gd name="T44" fmla="*/ 2 w 262"/>
                <a:gd name="T45" fmla="*/ 4 h 133"/>
                <a:gd name="T46" fmla="*/ 2 w 262"/>
                <a:gd name="T47" fmla="*/ 4 h 133"/>
                <a:gd name="T48" fmla="*/ 2 w 262"/>
                <a:gd name="T49" fmla="*/ 4 h 133"/>
                <a:gd name="T50" fmla="*/ 3 w 262"/>
                <a:gd name="T51" fmla="*/ 4 h 133"/>
                <a:gd name="T52" fmla="*/ 5 w 262"/>
                <a:gd name="T53" fmla="*/ 4 h 133"/>
                <a:gd name="T54" fmla="*/ 8 w 262"/>
                <a:gd name="T55" fmla="*/ 3 h 133"/>
                <a:gd name="T56" fmla="*/ 8 w 262"/>
                <a:gd name="T57" fmla="*/ 0 h 133"/>
                <a:gd name="T58" fmla="*/ 8 w 262"/>
                <a:gd name="T59" fmla="*/ 0 h 1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2"/>
                <a:gd name="T91" fmla="*/ 0 h 133"/>
                <a:gd name="T92" fmla="*/ 262 w 262"/>
                <a:gd name="T93" fmla="*/ 133 h 1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2" h="133">
                  <a:moveTo>
                    <a:pt x="259" y="0"/>
                  </a:moveTo>
                  <a:lnTo>
                    <a:pt x="57" y="6"/>
                  </a:lnTo>
                  <a:lnTo>
                    <a:pt x="53" y="8"/>
                  </a:lnTo>
                  <a:lnTo>
                    <a:pt x="46" y="12"/>
                  </a:lnTo>
                  <a:lnTo>
                    <a:pt x="34" y="19"/>
                  </a:lnTo>
                  <a:lnTo>
                    <a:pt x="23" y="29"/>
                  </a:lnTo>
                  <a:lnTo>
                    <a:pt x="17" y="32"/>
                  </a:lnTo>
                  <a:lnTo>
                    <a:pt x="11" y="40"/>
                  </a:lnTo>
                  <a:lnTo>
                    <a:pt x="6" y="48"/>
                  </a:lnTo>
                  <a:lnTo>
                    <a:pt x="4" y="53"/>
                  </a:lnTo>
                  <a:lnTo>
                    <a:pt x="0" y="61"/>
                  </a:lnTo>
                  <a:lnTo>
                    <a:pt x="0" y="69"/>
                  </a:lnTo>
                  <a:lnTo>
                    <a:pt x="0" y="76"/>
                  </a:lnTo>
                  <a:lnTo>
                    <a:pt x="4" y="86"/>
                  </a:lnTo>
                  <a:lnTo>
                    <a:pt x="8" y="91"/>
                  </a:lnTo>
                  <a:lnTo>
                    <a:pt x="11" y="99"/>
                  </a:lnTo>
                  <a:lnTo>
                    <a:pt x="17" y="105"/>
                  </a:lnTo>
                  <a:lnTo>
                    <a:pt x="23" y="110"/>
                  </a:lnTo>
                  <a:lnTo>
                    <a:pt x="27" y="114"/>
                  </a:lnTo>
                  <a:lnTo>
                    <a:pt x="34" y="120"/>
                  </a:lnTo>
                  <a:lnTo>
                    <a:pt x="40" y="124"/>
                  </a:lnTo>
                  <a:lnTo>
                    <a:pt x="46" y="126"/>
                  </a:lnTo>
                  <a:lnTo>
                    <a:pt x="57" y="129"/>
                  </a:lnTo>
                  <a:lnTo>
                    <a:pt x="68" y="131"/>
                  </a:lnTo>
                  <a:lnTo>
                    <a:pt x="74" y="133"/>
                  </a:lnTo>
                  <a:lnTo>
                    <a:pt x="76" y="133"/>
                  </a:lnTo>
                  <a:lnTo>
                    <a:pt x="148" y="126"/>
                  </a:lnTo>
                  <a:lnTo>
                    <a:pt x="262" y="112"/>
                  </a:lnTo>
                  <a:lnTo>
                    <a:pt x="259" y="0"/>
                  </a:lnTo>
                  <a:close/>
                </a:path>
              </a:pathLst>
            </a:custGeom>
            <a:solidFill>
              <a:srgbClr val="AB6B61"/>
            </a:solidFill>
            <a:ln w="9525">
              <a:noFill/>
              <a:round/>
              <a:headEnd/>
              <a:tailEnd/>
            </a:ln>
          </p:spPr>
          <p:txBody>
            <a:bodyPr/>
            <a:lstStyle/>
            <a:p>
              <a:endParaRPr lang="da-DK"/>
            </a:p>
          </p:txBody>
        </p:sp>
        <p:sp>
          <p:nvSpPr>
            <p:cNvPr id="136269" name="Freeform 220"/>
            <p:cNvSpPr>
              <a:spLocks/>
            </p:cNvSpPr>
            <p:nvPr/>
          </p:nvSpPr>
          <p:spPr bwMode="auto">
            <a:xfrm>
              <a:off x="2483" y="3106"/>
              <a:ext cx="82" cy="220"/>
            </a:xfrm>
            <a:custGeom>
              <a:avLst/>
              <a:gdLst>
                <a:gd name="T0" fmla="*/ 2 w 259"/>
                <a:gd name="T1" fmla="*/ 4 h 699"/>
                <a:gd name="T2" fmla="*/ 7 w 259"/>
                <a:gd name="T3" fmla="*/ 0 h 699"/>
                <a:gd name="T4" fmla="*/ 8 w 259"/>
                <a:gd name="T5" fmla="*/ 1 h 699"/>
                <a:gd name="T6" fmla="*/ 5 w 259"/>
                <a:gd name="T7" fmla="*/ 10 h 699"/>
                <a:gd name="T8" fmla="*/ 3 w 259"/>
                <a:gd name="T9" fmla="*/ 21 h 699"/>
                <a:gd name="T10" fmla="*/ 0 w 259"/>
                <a:gd name="T11" fmla="*/ 22 h 699"/>
                <a:gd name="T12" fmla="*/ 2 w 259"/>
                <a:gd name="T13" fmla="*/ 4 h 699"/>
                <a:gd name="T14" fmla="*/ 2 w 259"/>
                <a:gd name="T15" fmla="*/ 4 h 699"/>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699"/>
                <a:gd name="T26" fmla="*/ 259 w 259"/>
                <a:gd name="T27" fmla="*/ 699 h 6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699">
                  <a:moveTo>
                    <a:pt x="71" y="125"/>
                  </a:moveTo>
                  <a:lnTo>
                    <a:pt x="229" y="0"/>
                  </a:lnTo>
                  <a:lnTo>
                    <a:pt x="259" y="25"/>
                  </a:lnTo>
                  <a:lnTo>
                    <a:pt x="154" y="327"/>
                  </a:lnTo>
                  <a:lnTo>
                    <a:pt x="86" y="682"/>
                  </a:lnTo>
                  <a:lnTo>
                    <a:pt x="0" y="699"/>
                  </a:lnTo>
                  <a:lnTo>
                    <a:pt x="71" y="125"/>
                  </a:lnTo>
                  <a:close/>
                </a:path>
              </a:pathLst>
            </a:custGeom>
            <a:solidFill>
              <a:schemeClr val="bg1"/>
            </a:solidFill>
            <a:ln w="9525">
              <a:noFill/>
              <a:round/>
              <a:headEnd/>
              <a:tailEnd/>
            </a:ln>
          </p:spPr>
          <p:txBody>
            <a:bodyPr/>
            <a:lstStyle/>
            <a:p>
              <a:endParaRPr lang="da-DK"/>
            </a:p>
          </p:txBody>
        </p:sp>
        <p:sp>
          <p:nvSpPr>
            <p:cNvPr id="136270" name="Freeform 221"/>
            <p:cNvSpPr>
              <a:spLocks/>
            </p:cNvSpPr>
            <p:nvPr/>
          </p:nvSpPr>
          <p:spPr bwMode="auto">
            <a:xfrm>
              <a:off x="2411" y="3114"/>
              <a:ext cx="212" cy="275"/>
            </a:xfrm>
            <a:custGeom>
              <a:avLst/>
              <a:gdLst>
                <a:gd name="T0" fmla="*/ 10 w 666"/>
                <a:gd name="T1" fmla="*/ 20 h 878"/>
                <a:gd name="T2" fmla="*/ 12 w 666"/>
                <a:gd name="T3" fmla="*/ 11 h 878"/>
                <a:gd name="T4" fmla="*/ 13 w 666"/>
                <a:gd name="T5" fmla="*/ 6 h 878"/>
                <a:gd name="T6" fmla="*/ 16 w 666"/>
                <a:gd name="T7" fmla="*/ 0 h 878"/>
                <a:gd name="T8" fmla="*/ 17 w 666"/>
                <a:gd name="T9" fmla="*/ 1 h 878"/>
                <a:gd name="T10" fmla="*/ 20 w 666"/>
                <a:gd name="T11" fmla="*/ 2 h 878"/>
                <a:gd name="T12" fmla="*/ 20 w 666"/>
                <a:gd name="T13" fmla="*/ 3 h 878"/>
                <a:gd name="T14" fmla="*/ 20 w 666"/>
                <a:gd name="T15" fmla="*/ 3 h 878"/>
                <a:gd name="T16" fmla="*/ 20 w 666"/>
                <a:gd name="T17" fmla="*/ 3 h 878"/>
                <a:gd name="T18" fmla="*/ 20 w 666"/>
                <a:gd name="T19" fmla="*/ 3 h 878"/>
                <a:gd name="T20" fmla="*/ 21 w 666"/>
                <a:gd name="T21" fmla="*/ 3 h 878"/>
                <a:gd name="T22" fmla="*/ 21 w 666"/>
                <a:gd name="T23" fmla="*/ 4 h 878"/>
                <a:gd name="T24" fmla="*/ 21 w 666"/>
                <a:gd name="T25" fmla="*/ 4 h 878"/>
                <a:gd name="T26" fmla="*/ 21 w 666"/>
                <a:gd name="T27" fmla="*/ 4 h 878"/>
                <a:gd name="T28" fmla="*/ 21 w 666"/>
                <a:gd name="T29" fmla="*/ 5 h 878"/>
                <a:gd name="T30" fmla="*/ 21 w 666"/>
                <a:gd name="T31" fmla="*/ 5 h 878"/>
                <a:gd name="T32" fmla="*/ 21 w 666"/>
                <a:gd name="T33" fmla="*/ 6 h 878"/>
                <a:gd name="T34" fmla="*/ 21 w 666"/>
                <a:gd name="T35" fmla="*/ 6 h 878"/>
                <a:gd name="T36" fmla="*/ 21 w 666"/>
                <a:gd name="T37" fmla="*/ 7 h 878"/>
                <a:gd name="T38" fmla="*/ 21 w 666"/>
                <a:gd name="T39" fmla="*/ 7 h 878"/>
                <a:gd name="T40" fmla="*/ 21 w 666"/>
                <a:gd name="T41" fmla="*/ 8 h 878"/>
                <a:gd name="T42" fmla="*/ 21 w 666"/>
                <a:gd name="T43" fmla="*/ 8 h 878"/>
                <a:gd name="T44" fmla="*/ 21 w 666"/>
                <a:gd name="T45" fmla="*/ 9 h 878"/>
                <a:gd name="T46" fmla="*/ 21 w 666"/>
                <a:gd name="T47" fmla="*/ 10 h 878"/>
                <a:gd name="T48" fmla="*/ 21 w 666"/>
                <a:gd name="T49" fmla="*/ 11 h 878"/>
                <a:gd name="T50" fmla="*/ 20 w 666"/>
                <a:gd name="T51" fmla="*/ 11 h 878"/>
                <a:gd name="T52" fmla="*/ 20 w 666"/>
                <a:gd name="T53" fmla="*/ 12 h 878"/>
                <a:gd name="T54" fmla="*/ 20 w 666"/>
                <a:gd name="T55" fmla="*/ 13 h 878"/>
                <a:gd name="T56" fmla="*/ 20 w 666"/>
                <a:gd name="T57" fmla="*/ 13 h 878"/>
                <a:gd name="T58" fmla="*/ 20 w 666"/>
                <a:gd name="T59" fmla="*/ 14 h 878"/>
                <a:gd name="T60" fmla="*/ 19 w 666"/>
                <a:gd name="T61" fmla="*/ 15 h 878"/>
                <a:gd name="T62" fmla="*/ 19 w 666"/>
                <a:gd name="T63" fmla="*/ 15 h 878"/>
                <a:gd name="T64" fmla="*/ 19 w 666"/>
                <a:gd name="T65" fmla="*/ 16 h 878"/>
                <a:gd name="T66" fmla="*/ 19 w 666"/>
                <a:gd name="T67" fmla="*/ 16 h 878"/>
                <a:gd name="T68" fmla="*/ 19 w 666"/>
                <a:gd name="T69" fmla="*/ 16 h 878"/>
                <a:gd name="T70" fmla="*/ 19 w 666"/>
                <a:gd name="T71" fmla="*/ 17 h 878"/>
                <a:gd name="T72" fmla="*/ 16 w 666"/>
                <a:gd name="T73" fmla="*/ 23 h 878"/>
                <a:gd name="T74" fmla="*/ 13 w 666"/>
                <a:gd name="T75" fmla="*/ 24 h 878"/>
                <a:gd name="T76" fmla="*/ 13 w 666"/>
                <a:gd name="T77" fmla="*/ 24 h 878"/>
                <a:gd name="T78" fmla="*/ 13 w 666"/>
                <a:gd name="T79" fmla="*/ 24 h 878"/>
                <a:gd name="T80" fmla="*/ 12 w 666"/>
                <a:gd name="T81" fmla="*/ 24 h 878"/>
                <a:gd name="T82" fmla="*/ 12 w 666"/>
                <a:gd name="T83" fmla="*/ 25 h 878"/>
                <a:gd name="T84" fmla="*/ 11 w 666"/>
                <a:gd name="T85" fmla="*/ 25 h 878"/>
                <a:gd name="T86" fmla="*/ 10 w 666"/>
                <a:gd name="T87" fmla="*/ 25 h 878"/>
                <a:gd name="T88" fmla="*/ 9 w 666"/>
                <a:gd name="T89" fmla="*/ 25 h 878"/>
                <a:gd name="T90" fmla="*/ 8 w 666"/>
                <a:gd name="T91" fmla="*/ 26 h 878"/>
                <a:gd name="T92" fmla="*/ 7 w 666"/>
                <a:gd name="T93" fmla="*/ 26 h 878"/>
                <a:gd name="T94" fmla="*/ 6 w 666"/>
                <a:gd name="T95" fmla="*/ 26 h 878"/>
                <a:gd name="T96" fmla="*/ 5 w 666"/>
                <a:gd name="T97" fmla="*/ 27 h 878"/>
                <a:gd name="T98" fmla="*/ 4 w 666"/>
                <a:gd name="T99" fmla="*/ 27 h 878"/>
                <a:gd name="T100" fmla="*/ 3 w 666"/>
                <a:gd name="T101" fmla="*/ 27 h 878"/>
                <a:gd name="T102" fmla="*/ 2 w 666"/>
                <a:gd name="T103" fmla="*/ 27 h 878"/>
                <a:gd name="T104" fmla="*/ 1 w 666"/>
                <a:gd name="T105" fmla="*/ 27 h 878"/>
                <a:gd name="T106" fmla="*/ 1 w 666"/>
                <a:gd name="T107" fmla="*/ 27 h 878"/>
                <a:gd name="T108" fmla="*/ 1 w 666"/>
                <a:gd name="T109" fmla="*/ 24 h 878"/>
                <a:gd name="T110" fmla="*/ 0 w 666"/>
                <a:gd name="T111" fmla="*/ 22 h 878"/>
                <a:gd name="T112" fmla="*/ 0 w 666"/>
                <a:gd name="T113" fmla="*/ 22 h 878"/>
                <a:gd name="T114" fmla="*/ 6 w 666"/>
                <a:gd name="T115" fmla="*/ 21 h 878"/>
                <a:gd name="T116" fmla="*/ 10 w 666"/>
                <a:gd name="T117" fmla="*/ 20 h 878"/>
                <a:gd name="T118" fmla="*/ 10 w 666"/>
                <a:gd name="T119" fmla="*/ 20 h 8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6"/>
                <a:gd name="T181" fmla="*/ 0 h 878"/>
                <a:gd name="T182" fmla="*/ 666 w 666"/>
                <a:gd name="T183" fmla="*/ 878 h 8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6" h="878">
                  <a:moveTo>
                    <a:pt x="299" y="653"/>
                  </a:moveTo>
                  <a:lnTo>
                    <a:pt x="369" y="349"/>
                  </a:lnTo>
                  <a:lnTo>
                    <a:pt x="413" y="180"/>
                  </a:lnTo>
                  <a:lnTo>
                    <a:pt x="487" y="0"/>
                  </a:lnTo>
                  <a:lnTo>
                    <a:pt x="527" y="17"/>
                  </a:lnTo>
                  <a:lnTo>
                    <a:pt x="620" y="74"/>
                  </a:lnTo>
                  <a:lnTo>
                    <a:pt x="622" y="76"/>
                  </a:lnTo>
                  <a:lnTo>
                    <a:pt x="628" y="85"/>
                  </a:lnTo>
                  <a:lnTo>
                    <a:pt x="629" y="91"/>
                  </a:lnTo>
                  <a:lnTo>
                    <a:pt x="635" y="100"/>
                  </a:lnTo>
                  <a:lnTo>
                    <a:pt x="639" y="110"/>
                  </a:lnTo>
                  <a:lnTo>
                    <a:pt x="645" y="119"/>
                  </a:lnTo>
                  <a:lnTo>
                    <a:pt x="648" y="131"/>
                  </a:lnTo>
                  <a:lnTo>
                    <a:pt x="652" y="144"/>
                  </a:lnTo>
                  <a:lnTo>
                    <a:pt x="656" y="155"/>
                  </a:lnTo>
                  <a:lnTo>
                    <a:pt x="660" y="171"/>
                  </a:lnTo>
                  <a:lnTo>
                    <a:pt x="662" y="186"/>
                  </a:lnTo>
                  <a:lnTo>
                    <a:pt x="664" y="201"/>
                  </a:lnTo>
                  <a:lnTo>
                    <a:pt x="664" y="218"/>
                  </a:lnTo>
                  <a:lnTo>
                    <a:pt x="666" y="235"/>
                  </a:lnTo>
                  <a:lnTo>
                    <a:pt x="662" y="252"/>
                  </a:lnTo>
                  <a:lnTo>
                    <a:pt x="658" y="273"/>
                  </a:lnTo>
                  <a:lnTo>
                    <a:pt x="654" y="296"/>
                  </a:lnTo>
                  <a:lnTo>
                    <a:pt x="648" y="321"/>
                  </a:lnTo>
                  <a:lnTo>
                    <a:pt x="643" y="344"/>
                  </a:lnTo>
                  <a:lnTo>
                    <a:pt x="635" y="370"/>
                  </a:lnTo>
                  <a:lnTo>
                    <a:pt x="629" y="395"/>
                  </a:lnTo>
                  <a:lnTo>
                    <a:pt x="622" y="420"/>
                  </a:lnTo>
                  <a:lnTo>
                    <a:pt x="616" y="442"/>
                  </a:lnTo>
                  <a:lnTo>
                    <a:pt x="609" y="463"/>
                  </a:lnTo>
                  <a:lnTo>
                    <a:pt x="603" y="484"/>
                  </a:lnTo>
                  <a:lnTo>
                    <a:pt x="597" y="501"/>
                  </a:lnTo>
                  <a:lnTo>
                    <a:pt x="591" y="517"/>
                  </a:lnTo>
                  <a:lnTo>
                    <a:pt x="590" y="528"/>
                  </a:lnTo>
                  <a:lnTo>
                    <a:pt x="586" y="534"/>
                  </a:lnTo>
                  <a:lnTo>
                    <a:pt x="586" y="537"/>
                  </a:lnTo>
                  <a:lnTo>
                    <a:pt x="491" y="745"/>
                  </a:lnTo>
                  <a:lnTo>
                    <a:pt x="418" y="785"/>
                  </a:lnTo>
                  <a:lnTo>
                    <a:pt x="415" y="785"/>
                  </a:lnTo>
                  <a:lnTo>
                    <a:pt x="405" y="790"/>
                  </a:lnTo>
                  <a:lnTo>
                    <a:pt x="388" y="794"/>
                  </a:lnTo>
                  <a:lnTo>
                    <a:pt x="369" y="802"/>
                  </a:lnTo>
                  <a:lnTo>
                    <a:pt x="344" y="809"/>
                  </a:lnTo>
                  <a:lnTo>
                    <a:pt x="318" y="821"/>
                  </a:lnTo>
                  <a:lnTo>
                    <a:pt x="285" y="830"/>
                  </a:lnTo>
                  <a:lnTo>
                    <a:pt x="255" y="840"/>
                  </a:lnTo>
                  <a:lnTo>
                    <a:pt x="221" y="847"/>
                  </a:lnTo>
                  <a:lnTo>
                    <a:pt x="187" y="857"/>
                  </a:lnTo>
                  <a:lnTo>
                    <a:pt x="154" y="864"/>
                  </a:lnTo>
                  <a:lnTo>
                    <a:pt x="122" y="872"/>
                  </a:lnTo>
                  <a:lnTo>
                    <a:pt x="92" y="874"/>
                  </a:lnTo>
                  <a:lnTo>
                    <a:pt x="65" y="878"/>
                  </a:lnTo>
                  <a:lnTo>
                    <a:pt x="42" y="876"/>
                  </a:lnTo>
                  <a:lnTo>
                    <a:pt x="23" y="872"/>
                  </a:lnTo>
                  <a:lnTo>
                    <a:pt x="17" y="783"/>
                  </a:lnTo>
                  <a:lnTo>
                    <a:pt x="0" y="726"/>
                  </a:lnTo>
                  <a:lnTo>
                    <a:pt x="0" y="709"/>
                  </a:lnTo>
                  <a:lnTo>
                    <a:pt x="190" y="680"/>
                  </a:lnTo>
                  <a:lnTo>
                    <a:pt x="299" y="653"/>
                  </a:lnTo>
                  <a:close/>
                </a:path>
              </a:pathLst>
            </a:custGeom>
            <a:solidFill>
              <a:schemeClr val="tx1"/>
            </a:solidFill>
            <a:ln w="9525">
              <a:noFill/>
              <a:round/>
              <a:headEnd/>
              <a:tailEnd/>
            </a:ln>
          </p:spPr>
          <p:txBody>
            <a:bodyPr/>
            <a:lstStyle/>
            <a:p>
              <a:endParaRPr lang="da-DK"/>
            </a:p>
          </p:txBody>
        </p:sp>
        <p:sp>
          <p:nvSpPr>
            <p:cNvPr id="136271" name="Freeform 222"/>
            <p:cNvSpPr>
              <a:spLocks/>
            </p:cNvSpPr>
            <p:nvPr/>
          </p:nvSpPr>
          <p:spPr bwMode="auto">
            <a:xfrm>
              <a:off x="2319" y="3141"/>
              <a:ext cx="197" cy="186"/>
            </a:xfrm>
            <a:custGeom>
              <a:avLst/>
              <a:gdLst>
                <a:gd name="T0" fmla="*/ 18 w 618"/>
                <a:gd name="T1" fmla="*/ 18 h 593"/>
                <a:gd name="T2" fmla="*/ 20 w 618"/>
                <a:gd name="T3" fmla="*/ 0 h 593"/>
                <a:gd name="T4" fmla="*/ 16 w 618"/>
                <a:gd name="T5" fmla="*/ 1 h 593"/>
                <a:gd name="T6" fmla="*/ 11 w 618"/>
                <a:gd name="T7" fmla="*/ 7 h 593"/>
                <a:gd name="T8" fmla="*/ 9 w 618"/>
                <a:gd name="T9" fmla="*/ 9 h 593"/>
                <a:gd name="T10" fmla="*/ 5 w 618"/>
                <a:gd name="T11" fmla="*/ 11 h 593"/>
                <a:gd name="T12" fmla="*/ 0 w 618"/>
                <a:gd name="T13" fmla="*/ 11 h 593"/>
                <a:gd name="T14" fmla="*/ 2 w 618"/>
                <a:gd name="T15" fmla="*/ 14 h 593"/>
                <a:gd name="T16" fmla="*/ 2 w 618"/>
                <a:gd name="T17" fmla="*/ 15 h 593"/>
                <a:gd name="T18" fmla="*/ 7 w 618"/>
                <a:gd name="T19" fmla="*/ 15 h 593"/>
                <a:gd name="T20" fmla="*/ 11 w 618"/>
                <a:gd name="T21" fmla="*/ 14 h 593"/>
                <a:gd name="T22" fmla="*/ 16 w 618"/>
                <a:gd name="T23" fmla="*/ 10 h 593"/>
                <a:gd name="T24" fmla="*/ 16 w 618"/>
                <a:gd name="T25" fmla="*/ 18 h 593"/>
                <a:gd name="T26" fmla="*/ 18 w 618"/>
                <a:gd name="T27" fmla="*/ 18 h 593"/>
                <a:gd name="T28" fmla="*/ 18 w 618"/>
                <a:gd name="T29" fmla="*/ 18 h 5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8"/>
                <a:gd name="T46" fmla="*/ 0 h 593"/>
                <a:gd name="T47" fmla="*/ 618 w 618"/>
                <a:gd name="T48" fmla="*/ 593 h 5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8" h="593">
                  <a:moveTo>
                    <a:pt x="548" y="574"/>
                  </a:moveTo>
                  <a:lnTo>
                    <a:pt x="618" y="0"/>
                  </a:lnTo>
                  <a:lnTo>
                    <a:pt x="483" y="17"/>
                  </a:lnTo>
                  <a:lnTo>
                    <a:pt x="350" y="230"/>
                  </a:lnTo>
                  <a:lnTo>
                    <a:pt x="272" y="302"/>
                  </a:lnTo>
                  <a:lnTo>
                    <a:pt x="164" y="344"/>
                  </a:lnTo>
                  <a:lnTo>
                    <a:pt x="0" y="352"/>
                  </a:lnTo>
                  <a:lnTo>
                    <a:pt x="50" y="450"/>
                  </a:lnTo>
                  <a:lnTo>
                    <a:pt x="48" y="502"/>
                  </a:lnTo>
                  <a:lnTo>
                    <a:pt x="219" y="502"/>
                  </a:lnTo>
                  <a:lnTo>
                    <a:pt x="352" y="445"/>
                  </a:lnTo>
                  <a:lnTo>
                    <a:pt x="485" y="316"/>
                  </a:lnTo>
                  <a:lnTo>
                    <a:pt x="479" y="593"/>
                  </a:lnTo>
                  <a:lnTo>
                    <a:pt x="548" y="574"/>
                  </a:lnTo>
                  <a:close/>
                </a:path>
              </a:pathLst>
            </a:custGeom>
            <a:solidFill>
              <a:schemeClr val="tx1"/>
            </a:solidFill>
            <a:ln w="9525">
              <a:noFill/>
              <a:round/>
              <a:headEnd/>
              <a:tailEnd/>
            </a:ln>
          </p:spPr>
          <p:txBody>
            <a:bodyPr/>
            <a:lstStyle/>
            <a:p>
              <a:endParaRPr lang="da-DK"/>
            </a:p>
          </p:txBody>
        </p:sp>
        <p:sp>
          <p:nvSpPr>
            <p:cNvPr id="136272" name="Freeform 223"/>
            <p:cNvSpPr>
              <a:spLocks/>
            </p:cNvSpPr>
            <p:nvPr/>
          </p:nvSpPr>
          <p:spPr bwMode="auto">
            <a:xfrm>
              <a:off x="2429" y="3013"/>
              <a:ext cx="129" cy="143"/>
            </a:xfrm>
            <a:custGeom>
              <a:avLst/>
              <a:gdLst>
                <a:gd name="T0" fmla="*/ 8 w 407"/>
                <a:gd name="T1" fmla="*/ 0 h 456"/>
                <a:gd name="T2" fmla="*/ 5 w 407"/>
                <a:gd name="T3" fmla="*/ 0 h 456"/>
                <a:gd name="T4" fmla="*/ 4 w 407"/>
                <a:gd name="T5" fmla="*/ 1 h 456"/>
                <a:gd name="T6" fmla="*/ 3 w 407"/>
                <a:gd name="T7" fmla="*/ 1 h 456"/>
                <a:gd name="T8" fmla="*/ 3 w 407"/>
                <a:gd name="T9" fmla="*/ 1 h 456"/>
                <a:gd name="T10" fmla="*/ 2 w 407"/>
                <a:gd name="T11" fmla="*/ 2 h 456"/>
                <a:gd name="T12" fmla="*/ 2 w 407"/>
                <a:gd name="T13" fmla="*/ 3 h 456"/>
                <a:gd name="T14" fmla="*/ 1 w 407"/>
                <a:gd name="T15" fmla="*/ 3 h 456"/>
                <a:gd name="T16" fmla="*/ 0 w 407"/>
                <a:gd name="T17" fmla="*/ 3 h 456"/>
                <a:gd name="T18" fmla="*/ 0 w 407"/>
                <a:gd name="T19" fmla="*/ 4 h 456"/>
                <a:gd name="T20" fmla="*/ 0 w 407"/>
                <a:gd name="T21" fmla="*/ 5 h 456"/>
                <a:gd name="T22" fmla="*/ 0 w 407"/>
                <a:gd name="T23" fmla="*/ 5 h 456"/>
                <a:gd name="T24" fmla="*/ 0 w 407"/>
                <a:gd name="T25" fmla="*/ 6 h 456"/>
                <a:gd name="T26" fmla="*/ 1 w 407"/>
                <a:gd name="T27" fmla="*/ 7 h 456"/>
                <a:gd name="T28" fmla="*/ 1 w 407"/>
                <a:gd name="T29" fmla="*/ 7 h 456"/>
                <a:gd name="T30" fmla="*/ 1 w 407"/>
                <a:gd name="T31" fmla="*/ 8 h 456"/>
                <a:gd name="T32" fmla="*/ 2 w 407"/>
                <a:gd name="T33" fmla="*/ 8 h 456"/>
                <a:gd name="T34" fmla="*/ 3 w 407"/>
                <a:gd name="T35" fmla="*/ 12 h 456"/>
                <a:gd name="T36" fmla="*/ 5 w 407"/>
                <a:gd name="T37" fmla="*/ 13 h 456"/>
                <a:gd name="T38" fmla="*/ 9 w 407"/>
                <a:gd name="T39" fmla="*/ 12 h 456"/>
                <a:gd name="T40" fmla="*/ 13 w 407"/>
                <a:gd name="T41" fmla="*/ 9 h 456"/>
                <a:gd name="T42" fmla="*/ 13 w 407"/>
                <a:gd name="T43" fmla="*/ 9 h 456"/>
                <a:gd name="T44" fmla="*/ 13 w 407"/>
                <a:gd name="T45" fmla="*/ 8 h 456"/>
                <a:gd name="T46" fmla="*/ 12 w 407"/>
                <a:gd name="T47" fmla="*/ 8 h 456"/>
                <a:gd name="T48" fmla="*/ 12 w 407"/>
                <a:gd name="T49" fmla="*/ 8 h 456"/>
                <a:gd name="T50" fmla="*/ 12 w 407"/>
                <a:gd name="T51" fmla="*/ 8 h 456"/>
                <a:gd name="T52" fmla="*/ 12 w 407"/>
                <a:gd name="T53" fmla="*/ 7 h 456"/>
                <a:gd name="T54" fmla="*/ 12 w 407"/>
                <a:gd name="T55" fmla="*/ 7 h 456"/>
                <a:gd name="T56" fmla="*/ 12 w 407"/>
                <a:gd name="T57" fmla="*/ 6 h 456"/>
                <a:gd name="T58" fmla="*/ 11 w 407"/>
                <a:gd name="T59" fmla="*/ 6 h 456"/>
                <a:gd name="T60" fmla="*/ 11 w 407"/>
                <a:gd name="T61" fmla="*/ 5 h 456"/>
                <a:gd name="T62" fmla="*/ 9 w 407"/>
                <a:gd name="T63" fmla="*/ 1 h 4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7"/>
                <a:gd name="T97" fmla="*/ 0 h 456"/>
                <a:gd name="T98" fmla="*/ 407 w 407"/>
                <a:gd name="T99" fmla="*/ 456 h 4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7" h="456">
                  <a:moveTo>
                    <a:pt x="266" y="31"/>
                  </a:moveTo>
                  <a:lnTo>
                    <a:pt x="249" y="10"/>
                  </a:lnTo>
                  <a:lnTo>
                    <a:pt x="223" y="0"/>
                  </a:lnTo>
                  <a:lnTo>
                    <a:pt x="158" y="0"/>
                  </a:lnTo>
                  <a:lnTo>
                    <a:pt x="120" y="31"/>
                  </a:lnTo>
                  <a:lnTo>
                    <a:pt x="118" y="31"/>
                  </a:lnTo>
                  <a:lnTo>
                    <a:pt x="114" y="34"/>
                  </a:lnTo>
                  <a:lnTo>
                    <a:pt x="109" y="36"/>
                  </a:lnTo>
                  <a:lnTo>
                    <a:pt x="101" y="42"/>
                  </a:lnTo>
                  <a:lnTo>
                    <a:pt x="92" y="46"/>
                  </a:lnTo>
                  <a:lnTo>
                    <a:pt x="82" y="53"/>
                  </a:lnTo>
                  <a:lnTo>
                    <a:pt x="71" y="61"/>
                  </a:lnTo>
                  <a:lnTo>
                    <a:pt x="61" y="69"/>
                  </a:lnTo>
                  <a:lnTo>
                    <a:pt x="50" y="76"/>
                  </a:lnTo>
                  <a:lnTo>
                    <a:pt x="38" y="86"/>
                  </a:lnTo>
                  <a:lnTo>
                    <a:pt x="27" y="95"/>
                  </a:lnTo>
                  <a:lnTo>
                    <a:pt x="19" y="105"/>
                  </a:lnTo>
                  <a:lnTo>
                    <a:pt x="12" y="114"/>
                  </a:lnTo>
                  <a:lnTo>
                    <a:pt x="6" y="124"/>
                  </a:lnTo>
                  <a:lnTo>
                    <a:pt x="0" y="135"/>
                  </a:lnTo>
                  <a:lnTo>
                    <a:pt x="0" y="145"/>
                  </a:lnTo>
                  <a:lnTo>
                    <a:pt x="0" y="152"/>
                  </a:lnTo>
                  <a:lnTo>
                    <a:pt x="2" y="162"/>
                  </a:lnTo>
                  <a:lnTo>
                    <a:pt x="2" y="173"/>
                  </a:lnTo>
                  <a:lnTo>
                    <a:pt x="6" y="185"/>
                  </a:lnTo>
                  <a:lnTo>
                    <a:pt x="10" y="194"/>
                  </a:lnTo>
                  <a:lnTo>
                    <a:pt x="14" y="205"/>
                  </a:lnTo>
                  <a:lnTo>
                    <a:pt x="17" y="215"/>
                  </a:lnTo>
                  <a:lnTo>
                    <a:pt x="23" y="226"/>
                  </a:lnTo>
                  <a:lnTo>
                    <a:pt x="27" y="234"/>
                  </a:lnTo>
                  <a:lnTo>
                    <a:pt x="31" y="243"/>
                  </a:lnTo>
                  <a:lnTo>
                    <a:pt x="35" y="251"/>
                  </a:lnTo>
                  <a:lnTo>
                    <a:pt x="40" y="259"/>
                  </a:lnTo>
                  <a:lnTo>
                    <a:pt x="46" y="268"/>
                  </a:lnTo>
                  <a:lnTo>
                    <a:pt x="48" y="272"/>
                  </a:lnTo>
                  <a:lnTo>
                    <a:pt x="82" y="394"/>
                  </a:lnTo>
                  <a:lnTo>
                    <a:pt x="122" y="394"/>
                  </a:lnTo>
                  <a:lnTo>
                    <a:pt x="171" y="420"/>
                  </a:lnTo>
                  <a:lnTo>
                    <a:pt x="206" y="456"/>
                  </a:lnTo>
                  <a:lnTo>
                    <a:pt x="285" y="399"/>
                  </a:lnTo>
                  <a:lnTo>
                    <a:pt x="325" y="428"/>
                  </a:lnTo>
                  <a:lnTo>
                    <a:pt x="407" y="295"/>
                  </a:lnTo>
                  <a:lnTo>
                    <a:pt x="405" y="293"/>
                  </a:lnTo>
                  <a:lnTo>
                    <a:pt x="403" y="289"/>
                  </a:lnTo>
                  <a:lnTo>
                    <a:pt x="400" y="285"/>
                  </a:lnTo>
                  <a:lnTo>
                    <a:pt x="396" y="278"/>
                  </a:lnTo>
                  <a:lnTo>
                    <a:pt x="392" y="272"/>
                  </a:lnTo>
                  <a:lnTo>
                    <a:pt x="390" y="268"/>
                  </a:lnTo>
                  <a:lnTo>
                    <a:pt x="388" y="262"/>
                  </a:lnTo>
                  <a:lnTo>
                    <a:pt x="386" y="257"/>
                  </a:lnTo>
                  <a:lnTo>
                    <a:pt x="382" y="249"/>
                  </a:lnTo>
                  <a:lnTo>
                    <a:pt x="382" y="243"/>
                  </a:lnTo>
                  <a:lnTo>
                    <a:pt x="380" y="236"/>
                  </a:lnTo>
                  <a:lnTo>
                    <a:pt x="379" y="230"/>
                  </a:lnTo>
                  <a:lnTo>
                    <a:pt x="377" y="221"/>
                  </a:lnTo>
                  <a:lnTo>
                    <a:pt x="375" y="213"/>
                  </a:lnTo>
                  <a:lnTo>
                    <a:pt x="371" y="207"/>
                  </a:lnTo>
                  <a:lnTo>
                    <a:pt x="371" y="202"/>
                  </a:lnTo>
                  <a:lnTo>
                    <a:pt x="367" y="192"/>
                  </a:lnTo>
                  <a:lnTo>
                    <a:pt x="363" y="185"/>
                  </a:lnTo>
                  <a:lnTo>
                    <a:pt x="361" y="177"/>
                  </a:lnTo>
                  <a:lnTo>
                    <a:pt x="358" y="173"/>
                  </a:lnTo>
                  <a:lnTo>
                    <a:pt x="356" y="171"/>
                  </a:lnTo>
                  <a:lnTo>
                    <a:pt x="266" y="31"/>
                  </a:lnTo>
                  <a:close/>
                </a:path>
              </a:pathLst>
            </a:custGeom>
            <a:solidFill>
              <a:srgbClr val="AB6B61"/>
            </a:solidFill>
            <a:ln w="9525">
              <a:noFill/>
              <a:round/>
              <a:headEnd/>
              <a:tailEnd/>
            </a:ln>
          </p:spPr>
          <p:txBody>
            <a:bodyPr/>
            <a:lstStyle/>
            <a:p>
              <a:endParaRPr lang="da-DK"/>
            </a:p>
          </p:txBody>
        </p:sp>
        <p:sp>
          <p:nvSpPr>
            <p:cNvPr id="136273" name="Freeform 224"/>
            <p:cNvSpPr>
              <a:spLocks/>
            </p:cNvSpPr>
            <p:nvPr/>
          </p:nvSpPr>
          <p:spPr bwMode="auto">
            <a:xfrm>
              <a:off x="2466" y="3018"/>
              <a:ext cx="77" cy="65"/>
            </a:xfrm>
            <a:custGeom>
              <a:avLst/>
              <a:gdLst>
                <a:gd name="T0" fmla="*/ 5 w 244"/>
                <a:gd name="T1" fmla="*/ 4 h 211"/>
                <a:gd name="T2" fmla="*/ 5 w 244"/>
                <a:gd name="T3" fmla="*/ 6 h 211"/>
                <a:gd name="T4" fmla="*/ 3 w 244"/>
                <a:gd name="T5" fmla="*/ 6 h 211"/>
                <a:gd name="T6" fmla="*/ 3 w 244"/>
                <a:gd name="T7" fmla="*/ 5 h 211"/>
                <a:gd name="T8" fmla="*/ 1 w 244"/>
                <a:gd name="T9" fmla="*/ 4 h 211"/>
                <a:gd name="T10" fmla="*/ 0 w 244"/>
                <a:gd name="T11" fmla="*/ 3 h 211"/>
                <a:gd name="T12" fmla="*/ 0 w 244"/>
                <a:gd name="T13" fmla="*/ 3 h 211"/>
                <a:gd name="T14" fmla="*/ 1 w 244"/>
                <a:gd name="T15" fmla="*/ 2 h 211"/>
                <a:gd name="T16" fmla="*/ 1 w 244"/>
                <a:gd name="T17" fmla="*/ 2 h 211"/>
                <a:gd name="T18" fmla="*/ 1 w 244"/>
                <a:gd name="T19" fmla="*/ 2 h 211"/>
                <a:gd name="T20" fmla="*/ 2 w 244"/>
                <a:gd name="T21" fmla="*/ 2 h 211"/>
                <a:gd name="T22" fmla="*/ 2 w 244"/>
                <a:gd name="T23" fmla="*/ 1 h 211"/>
                <a:gd name="T24" fmla="*/ 2 w 244"/>
                <a:gd name="T25" fmla="*/ 1 h 211"/>
                <a:gd name="T26" fmla="*/ 2 w 244"/>
                <a:gd name="T27" fmla="*/ 1 h 211"/>
                <a:gd name="T28" fmla="*/ 3 w 244"/>
                <a:gd name="T29" fmla="*/ 1 h 211"/>
                <a:gd name="T30" fmla="*/ 3 w 244"/>
                <a:gd name="T31" fmla="*/ 1 h 211"/>
                <a:gd name="T32" fmla="*/ 3 w 244"/>
                <a:gd name="T33" fmla="*/ 1 h 211"/>
                <a:gd name="T34" fmla="*/ 3 w 244"/>
                <a:gd name="T35" fmla="*/ 1 h 211"/>
                <a:gd name="T36" fmla="*/ 3 w 244"/>
                <a:gd name="T37" fmla="*/ 1 h 211"/>
                <a:gd name="T38" fmla="*/ 3 w 244"/>
                <a:gd name="T39" fmla="*/ 1 h 211"/>
                <a:gd name="T40" fmla="*/ 4 w 244"/>
                <a:gd name="T41" fmla="*/ 0 h 211"/>
                <a:gd name="T42" fmla="*/ 4 w 244"/>
                <a:gd name="T43" fmla="*/ 0 h 211"/>
                <a:gd name="T44" fmla="*/ 4 w 244"/>
                <a:gd name="T45" fmla="*/ 0 h 211"/>
                <a:gd name="T46" fmla="*/ 4 w 244"/>
                <a:gd name="T47" fmla="*/ 0 h 211"/>
                <a:gd name="T48" fmla="*/ 5 w 244"/>
                <a:gd name="T49" fmla="*/ 0 h 211"/>
                <a:gd name="T50" fmla="*/ 5 w 244"/>
                <a:gd name="T51" fmla="*/ 0 h 211"/>
                <a:gd name="T52" fmla="*/ 5 w 244"/>
                <a:gd name="T53" fmla="*/ 0 h 211"/>
                <a:gd name="T54" fmla="*/ 5 w 244"/>
                <a:gd name="T55" fmla="*/ 0 h 211"/>
                <a:gd name="T56" fmla="*/ 6 w 244"/>
                <a:gd name="T57" fmla="*/ 0 h 211"/>
                <a:gd name="T58" fmla="*/ 7 w 244"/>
                <a:gd name="T59" fmla="*/ 1 h 211"/>
                <a:gd name="T60" fmla="*/ 8 w 244"/>
                <a:gd name="T61" fmla="*/ 2 h 211"/>
                <a:gd name="T62" fmla="*/ 8 w 244"/>
                <a:gd name="T63" fmla="*/ 4 h 211"/>
                <a:gd name="T64" fmla="*/ 8 w 244"/>
                <a:gd name="T65" fmla="*/ 4 h 211"/>
                <a:gd name="T66" fmla="*/ 7 w 244"/>
                <a:gd name="T67" fmla="*/ 5 h 211"/>
                <a:gd name="T68" fmla="*/ 6 w 244"/>
                <a:gd name="T69" fmla="*/ 4 h 211"/>
                <a:gd name="T70" fmla="*/ 5 w 244"/>
                <a:gd name="T71" fmla="*/ 4 h 211"/>
                <a:gd name="T72" fmla="*/ 5 w 244"/>
                <a:gd name="T73" fmla="*/ 4 h 211"/>
                <a:gd name="T74" fmla="*/ 5 w 244"/>
                <a:gd name="T75" fmla="*/ 4 h 2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4"/>
                <a:gd name="T115" fmla="*/ 0 h 211"/>
                <a:gd name="T116" fmla="*/ 244 w 244"/>
                <a:gd name="T117" fmla="*/ 211 h 2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4" h="211">
                  <a:moveTo>
                    <a:pt x="156" y="138"/>
                  </a:moveTo>
                  <a:lnTo>
                    <a:pt x="152" y="190"/>
                  </a:lnTo>
                  <a:lnTo>
                    <a:pt x="114" y="211"/>
                  </a:lnTo>
                  <a:lnTo>
                    <a:pt x="82" y="161"/>
                  </a:lnTo>
                  <a:lnTo>
                    <a:pt x="23" y="144"/>
                  </a:lnTo>
                  <a:lnTo>
                    <a:pt x="2" y="119"/>
                  </a:lnTo>
                  <a:lnTo>
                    <a:pt x="0" y="93"/>
                  </a:lnTo>
                  <a:lnTo>
                    <a:pt x="38" y="76"/>
                  </a:lnTo>
                  <a:lnTo>
                    <a:pt x="38" y="72"/>
                  </a:lnTo>
                  <a:lnTo>
                    <a:pt x="42" y="66"/>
                  </a:lnTo>
                  <a:lnTo>
                    <a:pt x="48" y="55"/>
                  </a:lnTo>
                  <a:lnTo>
                    <a:pt x="55" y="45"/>
                  </a:lnTo>
                  <a:lnTo>
                    <a:pt x="63" y="34"/>
                  </a:lnTo>
                  <a:lnTo>
                    <a:pt x="74" y="24"/>
                  </a:lnTo>
                  <a:lnTo>
                    <a:pt x="80" y="20"/>
                  </a:lnTo>
                  <a:lnTo>
                    <a:pt x="86" y="19"/>
                  </a:lnTo>
                  <a:lnTo>
                    <a:pt x="92" y="17"/>
                  </a:lnTo>
                  <a:lnTo>
                    <a:pt x="99" y="17"/>
                  </a:lnTo>
                  <a:lnTo>
                    <a:pt x="105" y="15"/>
                  </a:lnTo>
                  <a:lnTo>
                    <a:pt x="111" y="15"/>
                  </a:lnTo>
                  <a:lnTo>
                    <a:pt x="116" y="13"/>
                  </a:lnTo>
                  <a:lnTo>
                    <a:pt x="122" y="13"/>
                  </a:lnTo>
                  <a:lnTo>
                    <a:pt x="131" y="13"/>
                  </a:lnTo>
                  <a:lnTo>
                    <a:pt x="139" y="13"/>
                  </a:lnTo>
                  <a:lnTo>
                    <a:pt x="145" y="13"/>
                  </a:lnTo>
                  <a:lnTo>
                    <a:pt x="149" y="13"/>
                  </a:lnTo>
                  <a:lnTo>
                    <a:pt x="150" y="13"/>
                  </a:lnTo>
                  <a:lnTo>
                    <a:pt x="152" y="13"/>
                  </a:lnTo>
                  <a:lnTo>
                    <a:pt x="185" y="0"/>
                  </a:lnTo>
                  <a:lnTo>
                    <a:pt x="217" y="22"/>
                  </a:lnTo>
                  <a:lnTo>
                    <a:pt x="242" y="76"/>
                  </a:lnTo>
                  <a:lnTo>
                    <a:pt x="244" y="127"/>
                  </a:lnTo>
                  <a:lnTo>
                    <a:pt x="242" y="148"/>
                  </a:lnTo>
                  <a:lnTo>
                    <a:pt x="219" y="176"/>
                  </a:lnTo>
                  <a:lnTo>
                    <a:pt x="202" y="146"/>
                  </a:lnTo>
                  <a:lnTo>
                    <a:pt x="166" y="129"/>
                  </a:lnTo>
                  <a:lnTo>
                    <a:pt x="156" y="138"/>
                  </a:lnTo>
                  <a:close/>
                </a:path>
              </a:pathLst>
            </a:custGeom>
            <a:solidFill>
              <a:srgbClr val="8A8AA8"/>
            </a:solidFill>
            <a:ln w="9525">
              <a:noFill/>
              <a:round/>
              <a:headEnd/>
              <a:tailEnd/>
            </a:ln>
          </p:spPr>
          <p:txBody>
            <a:bodyPr/>
            <a:lstStyle/>
            <a:p>
              <a:endParaRPr lang="da-DK"/>
            </a:p>
          </p:txBody>
        </p:sp>
        <p:sp>
          <p:nvSpPr>
            <p:cNvPr id="136274" name="Freeform 225"/>
            <p:cNvSpPr>
              <a:spLocks/>
            </p:cNvSpPr>
            <p:nvPr/>
          </p:nvSpPr>
          <p:spPr bwMode="auto">
            <a:xfrm>
              <a:off x="2445" y="3079"/>
              <a:ext cx="39" cy="30"/>
            </a:xfrm>
            <a:custGeom>
              <a:avLst/>
              <a:gdLst>
                <a:gd name="T0" fmla="*/ 0 w 123"/>
                <a:gd name="T1" fmla="*/ 2 h 97"/>
                <a:gd name="T2" fmla="*/ 2 w 123"/>
                <a:gd name="T3" fmla="*/ 3 h 97"/>
                <a:gd name="T4" fmla="*/ 4 w 123"/>
                <a:gd name="T5" fmla="*/ 2 h 97"/>
                <a:gd name="T6" fmla="*/ 4 w 123"/>
                <a:gd name="T7" fmla="*/ 1 h 97"/>
                <a:gd name="T8" fmla="*/ 3 w 123"/>
                <a:gd name="T9" fmla="*/ 0 h 97"/>
                <a:gd name="T10" fmla="*/ 0 w 123"/>
                <a:gd name="T11" fmla="*/ 2 h 97"/>
                <a:gd name="T12" fmla="*/ 0 w 123"/>
                <a:gd name="T13" fmla="*/ 2 h 97"/>
                <a:gd name="T14" fmla="*/ 0 w 123"/>
                <a:gd name="T15" fmla="*/ 2 h 97"/>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7"/>
                <a:gd name="T26" fmla="*/ 123 w 123"/>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7">
                  <a:moveTo>
                    <a:pt x="0" y="59"/>
                  </a:moveTo>
                  <a:lnTo>
                    <a:pt x="64" y="97"/>
                  </a:lnTo>
                  <a:lnTo>
                    <a:pt x="116" y="71"/>
                  </a:lnTo>
                  <a:lnTo>
                    <a:pt x="123" y="36"/>
                  </a:lnTo>
                  <a:lnTo>
                    <a:pt x="106" y="0"/>
                  </a:lnTo>
                  <a:lnTo>
                    <a:pt x="0" y="53"/>
                  </a:lnTo>
                  <a:lnTo>
                    <a:pt x="0" y="59"/>
                  </a:lnTo>
                  <a:close/>
                </a:path>
              </a:pathLst>
            </a:custGeom>
            <a:solidFill>
              <a:srgbClr val="A39494"/>
            </a:solidFill>
            <a:ln w="9525">
              <a:noFill/>
              <a:round/>
              <a:headEnd/>
              <a:tailEnd/>
            </a:ln>
          </p:spPr>
          <p:txBody>
            <a:bodyPr/>
            <a:lstStyle/>
            <a:p>
              <a:endParaRPr lang="da-DK"/>
            </a:p>
          </p:txBody>
        </p:sp>
        <p:sp>
          <p:nvSpPr>
            <p:cNvPr id="136275" name="Freeform 226"/>
            <p:cNvSpPr>
              <a:spLocks/>
            </p:cNvSpPr>
            <p:nvPr/>
          </p:nvSpPr>
          <p:spPr bwMode="auto">
            <a:xfrm>
              <a:off x="1846" y="3046"/>
              <a:ext cx="47" cy="132"/>
            </a:xfrm>
            <a:custGeom>
              <a:avLst/>
              <a:gdLst>
                <a:gd name="T0" fmla="*/ 1 w 144"/>
                <a:gd name="T1" fmla="*/ 0 h 420"/>
                <a:gd name="T2" fmla="*/ 2 w 144"/>
                <a:gd name="T3" fmla="*/ 0 h 420"/>
                <a:gd name="T4" fmla="*/ 2 w 144"/>
                <a:gd name="T5" fmla="*/ 1 h 420"/>
                <a:gd name="T6" fmla="*/ 3 w 144"/>
                <a:gd name="T7" fmla="*/ 2 h 420"/>
                <a:gd name="T8" fmla="*/ 4 w 144"/>
                <a:gd name="T9" fmla="*/ 3 h 420"/>
                <a:gd name="T10" fmla="*/ 4 w 144"/>
                <a:gd name="T11" fmla="*/ 5 h 420"/>
                <a:gd name="T12" fmla="*/ 4 w 144"/>
                <a:gd name="T13" fmla="*/ 6 h 420"/>
                <a:gd name="T14" fmla="*/ 5 w 144"/>
                <a:gd name="T15" fmla="*/ 7 h 420"/>
                <a:gd name="T16" fmla="*/ 5 w 144"/>
                <a:gd name="T17" fmla="*/ 8 h 420"/>
                <a:gd name="T18" fmla="*/ 5 w 144"/>
                <a:gd name="T19" fmla="*/ 9 h 420"/>
                <a:gd name="T20" fmla="*/ 5 w 144"/>
                <a:gd name="T21" fmla="*/ 10 h 420"/>
                <a:gd name="T22" fmla="*/ 5 w 144"/>
                <a:gd name="T23" fmla="*/ 11 h 420"/>
                <a:gd name="T24" fmla="*/ 4 w 144"/>
                <a:gd name="T25" fmla="*/ 12 h 420"/>
                <a:gd name="T26" fmla="*/ 4 w 144"/>
                <a:gd name="T27" fmla="*/ 12 h 420"/>
                <a:gd name="T28" fmla="*/ 3 w 144"/>
                <a:gd name="T29" fmla="*/ 13 h 420"/>
                <a:gd name="T30" fmla="*/ 2 w 144"/>
                <a:gd name="T31" fmla="*/ 13 h 420"/>
                <a:gd name="T32" fmla="*/ 1 w 144"/>
                <a:gd name="T33" fmla="*/ 13 h 420"/>
                <a:gd name="T34" fmla="*/ 1 w 144"/>
                <a:gd name="T35" fmla="*/ 13 h 420"/>
                <a:gd name="T36" fmla="*/ 1 w 144"/>
                <a:gd name="T37" fmla="*/ 13 h 420"/>
                <a:gd name="T38" fmla="*/ 2 w 144"/>
                <a:gd name="T39" fmla="*/ 12 h 420"/>
                <a:gd name="T40" fmla="*/ 2 w 144"/>
                <a:gd name="T41" fmla="*/ 12 h 420"/>
                <a:gd name="T42" fmla="*/ 3 w 144"/>
                <a:gd name="T43" fmla="*/ 12 h 420"/>
                <a:gd name="T44" fmla="*/ 3 w 144"/>
                <a:gd name="T45" fmla="*/ 12 h 420"/>
                <a:gd name="T46" fmla="*/ 4 w 144"/>
                <a:gd name="T47" fmla="*/ 12 h 420"/>
                <a:gd name="T48" fmla="*/ 4 w 144"/>
                <a:gd name="T49" fmla="*/ 11 h 420"/>
                <a:gd name="T50" fmla="*/ 4 w 144"/>
                <a:gd name="T51" fmla="*/ 11 h 420"/>
                <a:gd name="T52" fmla="*/ 4 w 144"/>
                <a:gd name="T53" fmla="*/ 10 h 420"/>
                <a:gd name="T54" fmla="*/ 4 w 144"/>
                <a:gd name="T55" fmla="*/ 9 h 420"/>
                <a:gd name="T56" fmla="*/ 4 w 144"/>
                <a:gd name="T57" fmla="*/ 8 h 420"/>
                <a:gd name="T58" fmla="*/ 4 w 144"/>
                <a:gd name="T59" fmla="*/ 6 h 420"/>
                <a:gd name="T60" fmla="*/ 3 w 144"/>
                <a:gd name="T61" fmla="*/ 5 h 420"/>
                <a:gd name="T62" fmla="*/ 3 w 144"/>
                <a:gd name="T63" fmla="*/ 3 h 420"/>
                <a:gd name="T64" fmla="*/ 2 w 144"/>
                <a:gd name="T65" fmla="*/ 2 h 420"/>
                <a:gd name="T66" fmla="*/ 1 w 144"/>
                <a:gd name="T67" fmla="*/ 1 h 420"/>
                <a:gd name="T68" fmla="*/ 1 w 144"/>
                <a:gd name="T69" fmla="*/ 1 h 420"/>
                <a:gd name="T70" fmla="*/ 0 w 144"/>
                <a:gd name="T71" fmla="*/ 1 h 420"/>
                <a:gd name="T72" fmla="*/ 0 w 144"/>
                <a:gd name="T73" fmla="*/ 0 h 420"/>
                <a:gd name="T74" fmla="*/ 0 w 144"/>
                <a:gd name="T75" fmla="*/ 0 h 4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420"/>
                <a:gd name="T116" fmla="*/ 144 w 144"/>
                <a:gd name="T117" fmla="*/ 420 h 4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420">
                  <a:moveTo>
                    <a:pt x="0" y="2"/>
                  </a:moveTo>
                  <a:lnTo>
                    <a:pt x="15" y="0"/>
                  </a:lnTo>
                  <a:lnTo>
                    <a:pt x="29" y="4"/>
                  </a:lnTo>
                  <a:lnTo>
                    <a:pt x="42" y="11"/>
                  </a:lnTo>
                  <a:lnTo>
                    <a:pt x="53" y="23"/>
                  </a:lnTo>
                  <a:lnTo>
                    <a:pt x="65" y="36"/>
                  </a:lnTo>
                  <a:lnTo>
                    <a:pt x="76" y="51"/>
                  </a:lnTo>
                  <a:lnTo>
                    <a:pt x="84" y="68"/>
                  </a:lnTo>
                  <a:lnTo>
                    <a:pt x="93" y="89"/>
                  </a:lnTo>
                  <a:lnTo>
                    <a:pt x="101" y="110"/>
                  </a:lnTo>
                  <a:lnTo>
                    <a:pt x="106" y="131"/>
                  </a:lnTo>
                  <a:lnTo>
                    <a:pt x="112" y="154"/>
                  </a:lnTo>
                  <a:lnTo>
                    <a:pt x="120" y="177"/>
                  </a:lnTo>
                  <a:lnTo>
                    <a:pt x="124" y="196"/>
                  </a:lnTo>
                  <a:lnTo>
                    <a:pt x="129" y="218"/>
                  </a:lnTo>
                  <a:lnTo>
                    <a:pt x="133" y="237"/>
                  </a:lnTo>
                  <a:lnTo>
                    <a:pt x="139" y="256"/>
                  </a:lnTo>
                  <a:lnTo>
                    <a:pt x="141" y="268"/>
                  </a:lnTo>
                  <a:lnTo>
                    <a:pt x="143" y="281"/>
                  </a:lnTo>
                  <a:lnTo>
                    <a:pt x="143" y="294"/>
                  </a:lnTo>
                  <a:lnTo>
                    <a:pt x="144" y="308"/>
                  </a:lnTo>
                  <a:lnTo>
                    <a:pt x="143" y="321"/>
                  </a:lnTo>
                  <a:lnTo>
                    <a:pt x="141" y="334"/>
                  </a:lnTo>
                  <a:lnTo>
                    <a:pt x="139" y="348"/>
                  </a:lnTo>
                  <a:lnTo>
                    <a:pt x="135" y="363"/>
                  </a:lnTo>
                  <a:lnTo>
                    <a:pt x="127" y="372"/>
                  </a:lnTo>
                  <a:lnTo>
                    <a:pt x="120" y="384"/>
                  </a:lnTo>
                  <a:lnTo>
                    <a:pt x="110" y="393"/>
                  </a:lnTo>
                  <a:lnTo>
                    <a:pt x="101" y="403"/>
                  </a:lnTo>
                  <a:lnTo>
                    <a:pt x="86" y="408"/>
                  </a:lnTo>
                  <a:lnTo>
                    <a:pt x="70" y="414"/>
                  </a:lnTo>
                  <a:lnTo>
                    <a:pt x="53" y="416"/>
                  </a:lnTo>
                  <a:lnTo>
                    <a:pt x="34" y="420"/>
                  </a:lnTo>
                  <a:lnTo>
                    <a:pt x="30" y="416"/>
                  </a:lnTo>
                  <a:lnTo>
                    <a:pt x="32" y="414"/>
                  </a:lnTo>
                  <a:lnTo>
                    <a:pt x="32" y="408"/>
                  </a:lnTo>
                  <a:lnTo>
                    <a:pt x="30" y="407"/>
                  </a:lnTo>
                  <a:lnTo>
                    <a:pt x="34" y="403"/>
                  </a:lnTo>
                  <a:lnTo>
                    <a:pt x="38" y="399"/>
                  </a:lnTo>
                  <a:lnTo>
                    <a:pt x="46" y="397"/>
                  </a:lnTo>
                  <a:lnTo>
                    <a:pt x="51" y="395"/>
                  </a:lnTo>
                  <a:lnTo>
                    <a:pt x="59" y="393"/>
                  </a:lnTo>
                  <a:lnTo>
                    <a:pt x="67" y="391"/>
                  </a:lnTo>
                  <a:lnTo>
                    <a:pt x="72" y="389"/>
                  </a:lnTo>
                  <a:lnTo>
                    <a:pt x="80" y="386"/>
                  </a:lnTo>
                  <a:lnTo>
                    <a:pt x="86" y="384"/>
                  </a:lnTo>
                  <a:lnTo>
                    <a:pt x="95" y="380"/>
                  </a:lnTo>
                  <a:lnTo>
                    <a:pt x="101" y="372"/>
                  </a:lnTo>
                  <a:lnTo>
                    <a:pt x="105" y="367"/>
                  </a:lnTo>
                  <a:lnTo>
                    <a:pt x="110" y="361"/>
                  </a:lnTo>
                  <a:lnTo>
                    <a:pt x="114" y="353"/>
                  </a:lnTo>
                  <a:lnTo>
                    <a:pt x="116" y="342"/>
                  </a:lnTo>
                  <a:lnTo>
                    <a:pt x="120" y="332"/>
                  </a:lnTo>
                  <a:lnTo>
                    <a:pt x="122" y="319"/>
                  </a:lnTo>
                  <a:lnTo>
                    <a:pt x="122" y="306"/>
                  </a:lnTo>
                  <a:lnTo>
                    <a:pt x="122" y="291"/>
                  </a:lnTo>
                  <a:lnTo>
                    <a:pt x="120" y="272"/>
                  </a:lnTo>
                  <a:lnTo>
                    <a:pt x="116" y="251"/>
                  </a:lnTo>
                  <a:lnTo>
                    <a:pt x="112" y="228"/>
                  </a:lnTo>
                  <a:lnTo>
                    <a:pt x="106" y="203"/>
                  </a:lnTo>
                  <a:lnTo>
                    <a:pt x="101" y="178"/>
                  </a:lnTo>
                  <a:lnTo>
                    <a:pt x="95" y="154"/>
                  </a:lnTo>
                  <a:lnTo>
                    <a:pt x="87" y="131"/>
                  </a:lnTo>
                  <a:lnTo>
                    <a:pt x="78" y="106"/>
                  </a:lnTo>
                  <a:lnTo>
                    <a:pt x="70" y="85"/>
                  </a:lnTo>
                  <a:lnTo>
                    <a:pt x="59" y="66"/>
                  </a:lnTo>
                  <a:lnTo>
                    <a:pt x="49" y="49"/>
                  </a:lnTo>
                  <a:lnTo>
                    <a:pt x="38" y="36"/>
                  </a:lnTo>
                  <a:lnTo>
                    <a:pt x="27" y="28"/>
                  </a:lnTo>
                  <a:lnTo>
                    <a:pt x="15" y="24"/>
                  </a:lnTo>
                  <a:lnTo>
                    <a:pt x="4" y="26"/>
                  </a:lnTo>
                  <a:lnTo>
                    <a:pt x="2" y="21"/>
                  </a:lnTo>
                  <a:lnTo>
                    <a:pt x="0" y="13"/>
                  </a:lnTo>
                  <a:lnTo>
                    <a:pt x="0" y="5"/>
                  </a:lnTo>
                  <a:lnTo>
                    <a:pt x="0" y="2"/>
                  </a:lnTo>
                  <a:close/>
                </a:path>
              </a:pathLst>
            </a:custGeom>
            <a:solidFill>
              <a:srgbClr val="000000"/>
            </a:solidFill>
            <a:ln w="9525">
              <a:noFill/>
              <a:round/>
              <a:headEnd/>
              <a:tailEnd/>
            </a:ln>
          </p:spPr>
          <p:txBody>
            <a:bodyPr/>
            <a:lstStyle/>
            <a:p>
              <a:endParaRPr lang="da-DK"/>
            </a:p>
          </p:txBody>
        </p:sp>
        <p:sp>
          <p:nvSpPr>
            <p:cNvPr id="136276" name="Freeform 227"/>
            <p:cNvSpPr>
              <a:spLocks/>
            </p:cNvSpPr>
            <p:nvPr/>
          </p:nvSpPr>
          <p:spPr bwMode="auto">
            <a:xfrm>
              <a:off x="1832" y="3034"/>
              <a:ext cx="19" cy="59"/>
            </a:xfrm>
            <a:custGeom>
              <a:avLst/>
              <a:gdLst>
                <a:gd name="T0" fmla="*/ 1 w 59"/>
                <a:gd name="T1" fmla="*/ 0 h 188"/>
                <a:gd name="T2" fmla="*/ 1 w 59"/>
                <a:gd name="T3" fmla="*/ 0 h 188"/>
                <a:gd name="T4" fmla="*/ 1 w 59"/>
                <a:gd name="T5" fmla="*/ 1 h 188"/>
                <a:gd name="T6" fmla="*/ 2 w 59"/>
                <a:gd name="T7" fmla="*/ 1 h 188"/>
                <a:gd name="T8" fmla="*/ 2 w 59"/>
                <a:gd name="T9" fmla="*/ 1 h 188"/>
                <a:gd name="T10" fmla="*/ 2 w 59"/>
                <a:gd name="T11" fmla="*/ 2 h 188"/>
                <a:gd name="T12" fmla="*/ 2 w 59"/>
                <a:gd name="T13" fmla="*/ 2 h 188"/>
                <a:gd name="T14" fmla="*/ 2 w 59"/>
                <a:gd name="T15" fmla="*/ 3 h 188"/>
                <a:gd name="T16" fmla="*/ 2 w 59"/>
                <a:gd name="T17" fmla="*/ 3 h 188"/>
                <a:gd name="T18" fmla="*/ 2 w 59"/>
                <a:gd name="T19" fmla="*/ 3 h 188"/>
                <a:gd name="T20" fmla="*/ 2 w 59"/>
                <a:gd name="T21" fmla="*/ 4 h 188"/>
                <a:gd name="T22" fmla="*/ 2 w 59"/>
                <a:gd name="T23" fmla="*/ 4 h 188"/>
                <a:gd name="T24" fmla="*/ 1 w 59"/>
                <a:gd name="T25" fmla="*/ 4 h 188"/>
                <a:gd name="T26" fmla="*/ 1 w 59"/>
                <a:gd name="T27" fmla="*/ 5 h 188"/>
                <a:gd name="T28" fmla="*/ 1 w 59"/>
                <a:gd name="T29" fmla="*/ 5 h 188"/>
                <a:gd name="T30" fmla="*/ 1 w 59"/>
                <a:gd name="T31" fmla="*/ 6 h 188"/>
                <a:gd name="T32" fmla="*/ 0 w 59"/>
                <a:gd name="T33" fmla="*/ 6 h 188"/>
                <a:gd name="T34" fmla="*/ 0 w 59"/>
                <a:gd name="T35" fmla="*/ 6 h 188"/>
                <a:gd name="T36" fmla="*/ 0 w 59"/>
                <a:gd name="T37" fmla="*/ 6 h 188"/>
                <a:gd name="T38" fmla="*/ 0 w 59"/>
                <a:gd name="T39" fmla="*/ 5 h 188"/>
                <a:gd name="T40" fmla="*/ 0 w 59"/>
                <a:gd name="T41" fmla="*/ 5 h 188"/>
                <a:gd name="T42" fmla="*/ 0 w 59"/>
                <a:gd name="T43" fmla="*/ 5 h 188"/>
                <a:gd name="T44" fmla="*/ 1 w 59"/>
                <a:gd name="T45" fmla="*/ 4 h 188"/>
                <a:gd name="T46" fmla="*/ 1 w 59"/>
                <a:gd name="T47" fmla="*/ 4 h 188"/>
                <a:gd name="T48" fmla="*/ 1 w 59"/>
                <a:gd name="T49" fmla="*/ 4 h 188"/>
                <a:gd name="T50" fmla="*/ 1 w 59"/>
                <a:gd name="T51" fmla="*/ 3 h 188"/>
                <a:gd name="T52" fmla="*/ 1 w 59"/>
                <a:gd name="T53" fmla="*/ 3 h 188"/>
                <a:gd name="T54" fmla="*/ 1 w 59"/>
                <a:gd name="T55" fmla="*/ 3 h 188"/>
                <a:gd name="T56" fmla="*/ 1 w 59"/>
                <a:gd name="T57" fmla="*/ 3 h 188"/>
                <a:gd name="T58" fmla="*/ 1 w 59"/>
                <a:gd name="T59" fmla="*/ 2 h 188"/>
                <a:gd name="T60" fmla="*/ 1 w 59"/>
                <a:gd name="T61" fmla="*/ 2 h 188"/>
                <a:gd name="T62" fmla="*/ 1 w 59"/>
                <a:gd name="T63" fmla="*/ 2 h 188"/>
                <a:gd name="T64" fmla="*/ 1 w 59"/>
                <a:gd name="T65" fmla="*/ 1 h 188"/>
                <a:gd name="T66" fmla="*/ 1 w 59"/>
                <a:gd name="T67" fmla="*/ 1 h 188"/>
                <a:gd name="T68" fmla="*/ 1 w 59"/>
                <a:gd name="T69" fmla="*/ 1 h 188"/>
                <a:gd name="T70" fmla="*/ 0 w 59"/>
                <a:gd name="T71" fmla="*/ 0 h 188"/>
                <a:gd name="T72" fmla="*/ 0 w 59"/>
                <a:gd name="T73" fmla="*/ 0 h 188"/>
                <a:gd name="T74" fmla="*/ 0 w 59"/>
                <a:gd name="T75" fmla="*/ 0 h 188"/>
                <a:gd name="T76" fmla="*/ 1 w 59"/>
                <a:gd name="T77" fmla="*/ 0 h 188"/>
                <a:gd name="T78" fmla="*/ 1 w 59"/>
                <a:gd name="T79" fmla="*/ 0 h 1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188"/>
                <a:gd name="T122" fmla="*/ 59 w 59"/>
                <a:gd name="T123" fmla="*/ 188 h 1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188">
                  <a:moveTo>
                    <a:pt x="17" y="0"/>
                  </a:moveTo>
                  <a:lnTo>
                    <a:pt x="31" y="7"/>
                  </a:lnTo>
                  <a:lnTo>
                    <a:pt x="40" y="17"/>
                  </a:lnTo>
                  <a:lnTo>
                    <a:pt x="50" y="26"/>
                  </a:lnTo>
                  <a:lnTo>
                    <a:pt x="55" y="38"/>
                  </a:lnTo>
                  <a:lnTo>
                    <a:pt x="57" y="49"/>
                  </a:lnTo>
                  <a:lnTo>
                    <a:pt x="59" y="62"/>
                  </a:lnTo>
                  <a:lnTo>
                    <a:pt x="59" y="76"/>
                  </a:lnTo>
                  <a:lnTo>
                    <a:pt x="59" y="91"/>
                  </a:lnTo>
                  <a:lnTo>
                    <a:pt x="55" y="104"/>
                  </a:lnTo>
                  <a:lnTo>
                    <a:pt x="52" y="118"/>
                  </a:lnTo>
                  <a:lnTo>
                    <a:pt x="46" y="131"/>
                  </a:lnTo>
                  <a:lnTo>
                    <a:pt x="40" y="144"/>
                  </a:lnTo>
                  <a:lnTo>
                    <a:pt x="33" y="156"/>
                  </a:lnTo>
                  <a:lnTo>
                    <a:pt x="25" y="169"/>
                  </a:lnTo>
                  <a:lnTo>
                    <a:pt x="17" y="178"/>
                  </a:lnTo>
                  <a:lnTo>
                    <a:pt x="12" y="188"/>
                  </a:lnTo>
                  <a:lnTo>
                    <a:pt x="6" y="182"/>
                  </a:lnTo>
                  <a:lnTo>
                    <a:pt x="0" y="178"/>
                  </a:lnTo>
                  <a:lnTo>
                    <a:pt x="2" y="169"/>
                  </a:lnTo>
                  <a:lnTo>
                    <a:pt x="6" y="159"/>
                  </a:lnTo>
                  <a:lnTo>
                    <a:pt x="8" y="150"/>
                  </a:lnTo>
                  <a:lnTo>
                    <a:pt x="14" y="138"/>
                  </a:lnTo>
                  <a:lnTo>
                    <a:pt x="19" y="127"/>
                  </a:lnTo>
                  <a:lnTo>
                    <a:pt x="25" y="118"/>
                  </a:lnTo>
                  <a:lnTo>
                    <a:pt x="31" y="108"/>
                  </a:lnTo>
                  <a:lnTo>
                    <a:pt x="36" y="99"/>
                  </a:lnTo>
                  <a:lnTo>
                    <a:pt x="38" y="87"/>
                  </a:lnTo>
                  <a:lnTo>
                    <a:pt x="40" y="78"/>
                  </a:lnTo>
                  <a:lnTo>
                    <a:pt x="40" y="68"/>
                  </a:lnTo>
                  <a:lnTo>
                    <a:pt x="40" y="57"/>
                  </a:lnTo>
                  <a:lnTo>
                    <a:pt x="38" y="47"/>
                  </a:lnTo>
                  <a:lnTo>
                    <a:pt x="33" y="38"/>
                  </a:lnTo>
                  <a:lnTo>
                    <a:pt x="25" y="28"/>
                  </a:lnTo>
                  <a:lnTo>
                    <a:pt x="15" y="21"/>
                  </a:lnTo>
                  <a:lnTo>
                    <a:pt x="12" y="13"/>
                  </a:lnTo>
                  <a:lnTo>
                    <a:pt x="10" y="9"/>
                  </a:lnTo>
                  <a:lnTo>
                    <a:pt x="12" y="5"/>
                  </a:lnTo>
                  <a:lnTo>
                    <a:pt x="17" y="0"/>
                  </a:lnTo>
                  <a:close/>
                </a:path>
              </a:pathLst>
            </a:custGeom>
            <a:solidFill>
              <a:srgbClr val="000000"/>
            </a:solidFill>
            <a:ln w="9525">
              <a:noFill/>
              <a:round/>
              <a:headEnd/>
              <a:tailEnd/>
            </a:ln>
          </p:spPr>
          <p:txBody>
            <a:bodyPr/>
            <a:lstStyle/>
            <a:p>
              <a:endParaRPr lang="da-DK"/>
            </a:p>
          </p:txBody>
        </p:sp>
        <p:sp>
          <p:nvSpPr>
            <p:cNvPr id="136277" name="Freeform 228"/>
            <p:cNvSpPr>
              <a:spLocks/>
            </p:cNvSpPr>
            <p:nvPr/>
          </p:nvSpPr>
          <p:spPr bwMode="auto">
            <a:xfrm>
              <a:off x="1824" y="3074"/>
              <a:ext cx="34" cy="80"/>
            </a:xfrm>
            <a:custGeom>
              <a:avLst/>
              <a:gdLst>
                <a:gd name="T0" fmla="*/ 2 w 110"/>
                <a:gd name="T1" fmla="*/ 0 h 259"/>
                <a:gd name="T2" fmla="*/ 2 w 110"/>
                <a:gd name="T3" fmla="*/ 1 h 259"/>
                <a:gd name="T4" fmla="*/ 2 w 110"/>
                <a:gd name="T5" fmla="*/ 1 h 259"/>
                <a:gd name="T6" fmla="*/ 3 w 110"/>
                <a:gd name="T7" fmla="*/ 1 h 259"/>
                <a:gd name="T8" fmla="*/ 3 w 110"/>
                <a:gd name="T9" fmla="*/ 2 h 259"/>
                <a:gd name="T10" fmla="*/ 3 w 110"/>
                <a:gd name="T11" fmla="*/ 2 h 259"/>
                <a:gd name="T12" fmla="*/ 3 w 110"/>
                <a:gd name="T13" fmla="*/ 2 h 259"/>
                <a:gd name="T14" fmla="*/ 3 w 110"/>
                <a:gd name="T15" fmla="*/ 3 h 259"/>
                <a:gd name="T16" fmla="*/ 3 w 110"/>
                <a:gd name="T17" fmla="*/ 3 h 259"/>
                <a:gd name="T18" fmla="*/ 3 w 110"/>
                <a:gd name="T19" fmla="*/ 4 h 259"/>
                <a:gd name="T20" fmla="*/ 3 w 110"/>
                <a:gd name="T21" fmla="*/ 4 h 259"/>
                <a:gd name="T22" fmla="*/ 3 w 110"/>
                <a:gd name="T23" fmla="*/ 4 h 259"/>
                <a:gd name="T24" fmla="*/ 2 w 110"/>
                <a:gd name="T25" fmla="*/ 5 h 259"/>
                <a:gd name="T26" fmla="*/ 2 w 110"/>
                <a:gd name="T27" fmla="*/ 5 h 259"/>
                <a:gd name="T28" fmla="*/ 2 w 110"/>
                <a:gd name="T29" fmla="*/ 5 h 259"/>
                <a:gd name="T30" fmla="*/ 1 w 110"/>
                <a:gd name="T31" fmla="*/ 5 h 259"/>
                <a:gd name="T32" fmla="*/ 1 w 110"/>
                <a:gd name="T33" fmla="*/ 5 h 259"/>
                <a:gd name="T34" fmla="*/ 1 w 110"/>
                <a:gd name="T35" fmla="*/ 5 h 259"/>
                <a:gd name="T36" fmla="*/ 1 w 110"/>
                <a:gd name="T37" fmla="*/ 6 h 259"/>
                <a:gd name="T38" fmla="*/ 1 w 110"/>
                <a:gd name="T39" fmla="*/ 6 h 259"/>
                <a:gd name="T40" fmla="*/ 1 w 110"/>
                <a:gd name="T41" fmla="*/ 6 h 259"/>
                <a:gd name="T42" fmla="*/ 2 w 110"/>
                <a:gd name="T43" fmla="*/ 7 h 259"/>
                <a:gd name="T44" fmla="*/ 2 w 110"/>
                <a:gd name="T45" fmla="*/ 7 h 259"/>
                <a:gd name="T46" fmla="*/ 2 w 110"/>
                <a:gd name="T47" fmla="*/ 7 h 259"/>
                <a:gd name="T48" fmla="*/ 3 w 110"/>
                <a:gd name="T49" fmla="*/ 7 h 259"/>
                <a:gd name="T50" fmla="*/ 3 w 110"/>
                <a:gd name="T51" fmla="*/ 6 h 259"/>
                <a:gd name="T52" fmla="*/ 3 w 110"/>
                <a:gd name="T53" fmla="*/ 6 h 259"/>
                <a:gd name="T54" fmla="*/ 3 w 110"/>
                <a:gd name="T55" fmla="*/ 7 h 259"/>
                <a:gd name="T56" fmla="*/ 3 w 110"/>
                <a:gd name="T57" fmla="*/ 7 h 259"/>
                <a:gd name="T58" fmla="*/ 3 w 110"/>
                <a:gd name="T59" fmla="*/ 7 h 259"/>
                <a:gd name="T60" fmla="*/ 2 w 110"/>
                <a:gd name="T61" fmla="*/ 8 h 259"/>
                <a:gd name="T62" fmla="*/ 2 w 110"/>
                <a:gd name="T63" fmla="*/ 7 h 259"/>
                <a:gd name="T64" fmla="*/ 1 w 110"/>
                <a:gd name="T65" fmla="*/ 7 h 259"/>
                <a:gd name="T66" fmla="*/ 1 w 110"/>
                <a:gd name="T67" fmla="*/ 7 h 259"/>
                <a:gd name="T68" fmla="*/ 0 w 110"/>
                <a:gd name="T69" fmla="*/ 6 h 259"/>
                <a:gd name="T70" fmla="*/ 0 w 110"/>
                <a:gd name="T71" fmla="*/ 6 h 259"/>
                <a:gd name="T72" fmla="*/ 0 w 110"/>
                <a:gd name="T73" fmla="*/ 5 h 259"/>
                <a:gd name="T74" fmla="*/ 0 w 110"/>
                <a:gd name="T75" fmla="*/ 5 h 259"/>
                <a:gd name="T76" fmla="*/ 1 w 110"/>
                <a:gd name="T77" fmla="*/ 4 h 259"/>
                <a:gd name="T78" fmla="*/ 2 w 110"/>
                <a:gd name="T79" fmla="*/ 4 h 259"/>
                <a:gd name="T80" fmla="*/ 2 w 110"/>
                <a:gd name="T81" fmla="*/ 4 h 259"/>
                <a:gd name="T82" fmla="*/ 2 w 110"/>
                <a:gd name="T83" fmla="*/ 4 h 259"/>
                <a:gd name="T84" fmla="*/ 3 w 110"/>
                <a:gd name="T85" fmla="*/ 4 h 259"/>
                <a:gd name="T86" fmla="*/ 2 w 110"/>
                <a:gd name="T87" fmla="*/ 3 h 259"/>
                <a:gd name="T88" fmla="*/ 2 w 110"/>
                <a:gd name="T89" fmla="*/ 3 h 259"/>
                <a:gd name="T90" fmla="*/ 2 w 110"/>
                <a:gd name="T91" fmla="*/ 2 h 259"/>
                <a:gd name="T92" fmla="*/ 2 w 110"/>
                <a:gd name="T93" fmla="*/ 2 h 259"/>
                <a:gd name="T94" fmla="*/ 2 w 110"/>
                <a:gd name="T95" fmla="*/ 2 h 259"/>
                <a:gd name="T96" fmla="*/ 2 w 110"/>
                <a:gd name="T97" fmla="*/ 1 h 259"/>
                <a:gd name="T98" fmla="*/ 2 w 110"/>
                <a:gd name="T99" fmla="*/ 1 h 259"/>
                <a:gd name="T100" fmla="*/ 2 w 110"/>
                <a:gd name="T101" fmla="*/ 0 h 259"/>
                <a:gd name="T102" fmla="*/ 2 w 110"/>
                <a:gd name="T103" fmla="*/ 0 h 259"/>
                <a:gd name="T104" fmla="*/ 2 w 110"/>
                <a:gd name="T105" fmla="*/ 0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
                <a:gd name="T160" fmla="*/ 0 h 259"/>
                <a:gd name="T161" fmla="*/ 110 w 110"/>
                <a:gd name="T162" fmla="*/ 259 h 2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 h="259">
                  <a:moveTo>
                    <a:pt x="70" y="0"/>
                  </a:moveTo>
                  <a:lnTo>
                    <a:pt x="74" y="6"/>
                  </a:lnTo>
                  <a:lnTo>
                    <a:pt x="78" y="12"/>
                  </a:lnTo>
                  <a:lnTo>
                    <a:pt x="81" y="15"/>
                  </a:lnTo>
                  <a:lnTo>
                    <a:pt x="83" y="23"/>
                  </a:lnTo>
                  <a:lnTo>
                    <a:pt x="85" y="29"/>
                  </a:lnTo>
                  <a:lnTo>
                    <a:pt x="87" y="34"/>
                  </a:lnTo>
                  <a:lnTo>
                    <a:pt x="89" y="42"/>
                  </a:lnTo>
                  <a:lnTo>
                    <a:pt x="91" y="50"/>
                  </a:lnTo>
                  <a:lnTo>
                    <a:pt x="91" y="55"/>
                  </a:lnTo>
                  <a:lnTo>
                    <a:pt x="95" y="63"/>
                  </a:lnTo>
                  <a:lnTo>
                    <a:pt x="95" y="69"/>
                  </a:lnTo>
                  <a:lnTo>
                    <a:pt x="97" y="76"/>
                  </a:lnTo>
                  <a:lnTo>
                    <a:pt x="99" y="84"/>
                  </a:lnTo>
                  <a:lnTo>
                    <a:pt x="100" y="90"/>
                  </a:lnTo>
                  <a:lnTo>
                    <a:pt x="104" y="97"/>
                  </a:lnTo>
                  <a:lnTo>
                    <a:pt x="108" y="103"/>
                  </a:lnTo>
                  <a:lnTo>
                    <a:pt x="110" y="110"/>
                  </a:lnTo>
                  <a:lnTo>
                    <a:pt x="110" y="118"/>
                  </a:lnTo>
                  <a:lnTo>
                    <a:pt x="110" y="126"/>
                  </a:lnTo>
                  <a:lnTo>
                    <a:pt x="108" y="133"/>
                  </a:lnTo>
                  <a:lnTo>
                    <a:pt x="104" y="139"/>
                  </a:lnTo>
                  <a:lnTo>
                    <a:pt x="102" y="145"/>
                  </a:lnTo>
                  <a:lnTo>
                    <a:pt x="97" y="150"/>
                  </a:lnTo>
                  <a:lnTo>
                    <a:pt x="91" y="158"/>
                  </a:lnTo>
                  <a:lnTo>
                    <a:pt x="83" y="160"/>
                  </a:lnTo>
                  <a:lnTo>
                    <a:pt x="78" y="166"/>
                  </a:lnTo>
                  <a:lnTo>
                    <a:pt x="70" y="167"/>
                  </a:lnTo>
                  <a:lnTo>
                    <a:pt x="62" y="169"/>
                  </a:lnTo>
                  <a:lnTo>
                    <a:pt x="55" y="169"/>
                  </a:lnTo>
                  <a:lnTo>
                    <a:pt x="47" y="169"/>
                  </a:lnTo>
                  <a:lnTo>
                    <a:pt x="41" y="166"/>
                  </a:lnTo>
                  <a:lnTo>
                    <a:pt x="34" y="164"/>
                  </a:lnTo>
                  <a:lnTo>
                    <a:pt x="26" y="169"/>
                  </a:lnTo>
                  <a:lnTo>
                    <a:pt x="24" y="175"/>
                  </a:lnTo>
                  <a:lnTo>
                    <a:pt x="21" y="181"/>
                  </a:lnTo>
                  <a:lnTo>
                    <a:pt x="22" y="186"/>
                  </a:lnTo>
                  <a:lnTo>
                    <a:pt x="22" y="192"/>
                  </a:lnTo>
                  <a:lnTo>
                    <a:pt x="26" y="200"/>
                  </a:lnTo>
                  <a:lnTo>
                    <a:pt x="28" y="205"/>
                  </a:lnTo>
                  <a:lnTo>
                    <a:pt x="34" y="213"/>
                  </a:lnTo>
                  <a:lnTo>
                    <a:pt x="40" y="217"/>
                  </a:lnTo>
                  <a:lnTo>
                    <a:pt x="45" y="223"/>
                  </a:lnTo>
                  <a:lnTo>
                    <a:pt x="53" y="226"/>
                  </a:lnTo>
                  <a:lnTo>
                    <a:pt x="59" y="232"/>
                  </a:lnTo>
                  <a:lnTo>
                    <a:pt x="64" y="234"/>
                  </a:lnTo>
                  <a:lnTo>
                    <a:pt x="72" y="236"/>
                  </a:lnTo>
                  <a:lnTo>
                    <a:pt x="78" y="238"/>
                  </a:lnTo>
                  <a:lnTo>
                    <a:pt x="85" y="238"/>
                  </a:lnTo>
                  <a:lnTo>
                    <a:pt x="89" y="234"/>
                  </a:lnTo>
                  <a:lnTo>
                    <a:pt x="91" y="228"/>
                  </a:lnTo>
                  <a:lnTo>
                    <a:pt x="93" y="224"/>
                  </a:lnTo>
                  <a:lnTo>
                    <a:pt x="95" y="221"/>
                  </a:lnTo>
                  <a:lnTo>
                    <a:pt x="99" y="219"/>
                  </a:lnTo>
                  <a:lnTo>
                    <a:pt x="104" y="221"/>
                  </a:lnTo>
                  <a:lnTo>
                    <a:pt x="106" y="228"/>
                  </a:lnTo>
                  <a:lnTo>
                    <a:pt x="108" y="238"/>
                  </a:lnTo>
                  <a:lnTo>
                    <a:pt x="104" y="247"/>
                  </a:lnTo>
                  <a:lnTo>
                    <a:pt x="99" y="255"/>
                  </a:lnTo>
                  <a:lnTo>
                    <a:pt x="93" y="257"/>
                  </a:lnTo>
                  <a:lnTo>
                    <a:pt x="89" y="259"/>
                  </a:lnTo>
                  <a:lnTo>
                    <a:pt x="81" y="259"/>
                  </a:lnTo>
                  <a:lnTo>
                    <a:pt x="76" y="259"/>
                  </a:lnTo>
                  <a:lnTo>
                    <a:pt x="64" y="255"/>
                  </a:lnTo>
                  <a:lnTo>
                    <a:pt x="53" y="251"/>
                  </a:lnTo>
                  <a:lnTo>
                    <a:pt x="43" y="243"/>
                  </a:lnTo>
                  <a:lnTo>
                    <a:pt x="34" y="238"/>
                  </a:lnTo>
                  <a:lnTo>
                    <a:pt x="24" y="228"/>
                  </a:lnTo>
                  <a:lnTo>
                    <a:pt x="17" y="219"/>
                  </a:lnTo>
                  <a:lnTo>
                    <a:pt x="9" y="209"/>
                  </a:lnTo>
                  <a:lnTo>
                    <a:pt x="5" y="200"/>
                  </a:lnTo>
                  <a:lnTo>
                    <a:pt x="2" y="190"/>
                  </a:lnTo>
                  <a:lnTo>
                    <a:pt x="0" y="181"/>
                  </a:lnTo>
                  <a:lnTo>
                    <a:pt x="0" y="169"/>
                  </a:lnTo>
                  <a:lnTo>
                    <a:pt x="2" y="162"/>
                  </a:lnTo>
                  <a:lnTo>
                    <a:pt x="7" y="152"/>
                  </a:lnTo>
                  <a:lnTo>
                    <a:pt x="15" y="147"/>
                  </a:lnTo>
                  <a:lnTo>
                    <a:pt x="26" y="143"/>
                  </a:lnTo>
                  <a:lnTo>
                    <a:pt x="40" y="141"/>
                  </a:lnTo>
                  <a:lnTo>
                    <a:pt x="49" y="141"/>
                  </a:lnTo>
                  <a:lnTo>
                    <a:pt x="59" y="143"/>
                  </a:lnTo>
                  <a:lnTo>
                    <a:pt x="68" y="141"/>
                  </a:lnTo>
                  <a:lnTo>
                    <a:pt x="76" y="139"/>
                  </a:lnTo>
                  <a:lnTo>
                    <a:pt x="81" y="133"/>
                  </a:lnTo>
                  <a:lnTo>
                    <a:pt x="87" y="129"/>
                  </a:lnTo>
                  <a:lnTo>
                    <a:pt x="89" y="124"/>
                  </a:lnTo>
                  <a:lnTo>
                    <a:pt x="89" y="118"/>
                  </a:lnTo>
                  <a:lnTo>
                    <a:pt x="85" y="112"/>
                  </a:lnTo>
                  <a:lnTo>
                    <a:pt x="83" y="107"/>
                  </a:lnTo>
                  <a:lnTo>
                    <a:pt x="81" y="99"/>
                  </a:lnTo>
                  <a:lnTo>
                    <a:pt x="78" y="93"/>
                  </a:lnTo>
                  <a:lnTo>
                    <a:pt x="76" y="86"/>
                  </a:lnTo>
                  <a:lnTo>
                    <a:pt x="72" y="78"/>
                  </a:lnTo>
                  <a:lnTo>
                    <a:pt x="70" y="72"/>
                  </a:lnTo>
                  <a:lnTo>
                    <a:pt x="70" y="65"/>
                  </a:lnTo>
                  <a:lnTo>
                    <a:pt x="66" y="59"/>
                  </a:lnTo>
                  <a:lnTo>
                    <a:pt x="64" y="51"/>
                  </a:lnTo>
                  <a:lnTo>
                    <a:pt x="62" y="46"/>
                  </a:lnTo>
                  <a:lnTo>
                    <a:pt x="62" y="40"/>
                  </a:lnTo>
                  <a:lnTo>
                    <a:pt x="59" y="29"/>
                  </a:lnTo>
                  <a:lnTo>
                    <a:pt x="59" y="21"/>
                  </a:lnTo>
                  <a:lnTo>
                    <a:pt x="57" y="13"/>
                  </a:lnTo>
                  <a:lnTo>
                    <a:pt x="59" y="8"/>
                  </a:lnTo>
                  <a:lnTo>
                    <a:pt x="62" y="6"/>
                  </a:lnTo>
                  <a:lnTo>
                    <a:pt x="70" y="0"/>
                  </a:lnTo>
                  <a:close/>
                </a:path>
              </a:pathLst>
            </a:custGeom>
            <a:solidFill>
              <a:srgbClr val="000000"/>
            </a:solidFill>
            <a:ln w="9525">
              <a:noFill/>
              <a:round/>
              <a:headEnd/>
              <a:tailEnd/>
            </a:ln>
          </p:spPr>
          <p:txBody>
            <a:bodyPr/>
            <a:lstStyle/>
            <a:p>
              <a:endParaRPr lang="da-DK"/>
            </a:p>
          </p:txBody>
        </p:sp>
        <p:sp>
          <p:nvSpPr>
            <p:cNvPr id="136278" name="Freeform 229"/>
            <p:cNvSpPr>
              <a:spLocks/>
            </p:cNvSpPr>
            <p:nvPr/>
          </p:nvSpPr>
          <p:spPr bwMode="auto">
            <a:xfrm>
              <a:off x="1731" y="3025"/>
              <a:ext cx="112" cy="144"/>
            </a:xfrm>
            <a:custGeom>
              <a:avLst/>
              <a:gdLst>
                <a:gd name="T0" fmla="*/ 9 w 354"/>
                <a:gd name="T1" fmla="*/ 0 h 462"/>
                <a:gd name="T2" fmla="*/ 9 w 354"/>
                <a:gd name="T3" fmla="*/ 0 h 462"/>
                <a:gd name="T4" fmla="*/ 10 w 354"/>
                <a:gd name="T5" fmla="*/ 0 h 462"/>
                <a:gd name="T6" fmla="*/ 10 w 354"/>
                <a:gd name="T7" fmla="*/ 1 h 462"/>
                <a:gd name="T8" fmla="*/ 11 w 354"/>
                <a:gd name="T9" fmla="*/ 1 h 462"/>
                <a:gd name="T10" fmla="*/ 11 w 354"/>
                <a:gd name="T11" fmla="*/ 2 h 462"/>
                <a:gd name="T12" fmla="*/ 10 w 354"/>
                <a:gd name="T13" fmla="*/ 1 h 462"/>
                <a:gd name="T14" fmla="*/ 9 w 354"/>
                <a:gd name="T15" fmla="*/ 1 h 462"/>
                <a:gd name="T16" fmla="*/ 9 w 354"/>
                <a:gd name="T17" fmla="*/ 1 h 462"/>
                <a:gd name="T18" fmla="*/ 7 w 354"/>
                <a:gd name="T19" fmla="*/ 1 h 462"/>
                <a:gd name="T20" fmla="*/ 7 w 354"/>
                <a:gd name="T21" fmla="*/ 1 h 462"/>
                <a:gd name="T22" fmla="*/ 6 w 354"/>
                <a:gd name="T23" fmla="*/ 1 h 462"/>
                <a:gd name="T24" fmla="*/ 5 w 354"/>
                <a:gd name="T25" fmla="*/ 2 h 462"/>
                <a:gd name="T26" fmla="*/ 3 w 354"/>
                <a:gd name="T27" fmla="*/ 2 h 462"/>
                <a:gd name="T28" fmla="*/ 3 w 354"/>
                <a:gd name="T29" fmla="*/ 2 h 462"/>
                <a:gd name="T30" fmla="*/ 2 w 354"/>
                <a:gd name="T31" fmla="*/ 3 h 462"/>
                <a:gd name="T32" fmla="*/ 2 w 354"/>
                <a:gd name="T33" fmla="*/ 4 h 462"/>
                <a:gd name="T34" fmla="*/ 1 w 354"/>
                <a:gd name="T35" fmla="*/ 6 h 462"/>
                <a:gd name="T36" fmla="*/ 1 w 354"/>
                <a:gd name="T37" fmla="*/ 7 h 462"/>
                <a:gd name="T38" fmla="*/ 1 w 354"/>
                <a:gd name="T39" fmla="*/ 8 h 462"/>
                <a:gd name="T40" fmla="*/ 1 w 354"/>
                <a:gd name="T41" fmla="*/ 10 h 462"/>
                <a:gd name="T42" fmla="*/ 3 w 354"/>
                <a:gd name="T43" fmla="*/ 11 h 462"/>
                <a:gd name="T44" fmla="*/ 4 w 354"/>
                <a:gd name="T45" fmla="*/ 12 h 462"/>
                <a:gd name="T46" fmla="*/ 5 w 354"/>
                <a:gd name="T47" fmla="*/ 13 h 462"/>
                <a:gd name="T48" fmla="*/ 7 w 354"/>
                <a:gd name="T49" fmla="*/ 13 h 462"/>
                <a:gd name="T50" fmla="*/ 8 w 354"/>
                <a:gd name="T51" fmla="*/ 13 h 462"/>
                <a:gd name="T52" fmla="*/ 9 w 354"/>
                <a:gd name="T53" fmla="*/ 13 h 462"/>
                <a:gd name="T54" fmla="*/ 10 w 354"/>
                <a:gd name="T55" fmla="*/ 12 h 462"/>
                <a:gd name="T56" fmla="*/ 11 w 354"/>
                <a:gd name="T57" fmla="*/ 12 h 462"/>
                <a:gd name="T58" fmla="*/ 11 w 354"/>
                <a:gd name="T59" fmla="*/ 12 h 462"/>
                <a:gd name="T60" fmla="*/ 11 w 354"/>
                <a:gd name="T61" fmla="*/ 13 h 462"/>
                <a:gd name="T62" fmla="*/ 10 w 354"/>
                <a:gd name="T63" fmla="*/ 13 h 462"/>
                <a:gd name="T64" fmla="*/ 9 w 354"/>
                <a:gd name="T65" fmla="*/ 14 h 462"/>
                <a:gd name="T66" fmla="*/ 8 w 354"/>
                <a:gd name="T67" fmla="*/ 14 h 462"/>
                <a:gd name="T68" fmla="*/ 7 w 354"/>
                <a:gd name="T69" fmla="*/ 14 h 462"/>
                <a:gd name="T70" fmla="*/ 5 w 354"/>
                <a:gd name="T71" fmla="*/ 14 h 462"/>
                <a:gd name="T72" fmla="*/ 4 w 354"/>
                <a:gd name="T73" fmla="*/ 13 h 462"/>
                <a:gd name="T74" fmla="*/ 2 w 354"/>
                <a:gd name="T75" fmla="*/ 12 h 462"/>
                <a:gd name="T76" fmla="*/ 1 w 354"/>
                <a:gd name="T77" fmla="*/ 11 h 462"/>
                <a:gd name="T78" fmla="*/ 0 w 354"/>
                <a:gd name="T79" fmla="*/ 9 h 462"/>
                <a:gd name="T80" fmla="*/ 0 w 354"/>
                <a:gd name="T81" fmla="*/ 8 h 462"/>
                <a:gd name="T82" fmla="*/ 0 w 354"/>
                <a:gd name="T83" fmla="*/ 7 h 462"/>
                <a:gd name="T84" fmla="*/ 0 w 354"/>
                <a:gd name="T85" fmla="*/ 6 h 462"/>
                <a:gd name="T86" fmla="*/ 0 w 354"/>
                <a:gd name="T87" fmla="*/ 5 h 462"/>
                <a:gd name="T88" fmla="*/ 1 w 354"/>
                <a:gd name="T89" fmla="*/ 5 h 462"/>
                <a:gd name="T90" fmla="*/ 1 w 354"/>
                <a:gd name="T91" fmla="*/ 4 h 462"/>
                <a:gd name="T92" fmla="*/ 2 w 354"/>
                <a:gd name="T93" fmla="*/ 2 h 462"/>
                <a:gd name="T94" fmla="*/ 3 w 354"/>
                <a:gd name="T95" fmla="*/ 2 h 462"/>
                <a:gd name="T96" fmla="*/ 3 w 354"/>
                <a:gd name="T97" fmla="*/ 1 h 462"/>
                <a:gd name="T98" fmla="*/ 5 w 354"/>
                <a:gd name="T99" fmla="*/ 1 h 462"/>
                <a:gd name="T100" fmla="*/ 6 w 354"/>
                <a:gd name="T101" fmla="*/ 1 h 462"/>
                <a:gd name="T102" fmla="*/ 7 w 354"/>
                <a:gd name="T103" fmla="*/ 0 h 462"/>
                <a:gd name="T104" fmla="*/ 7 w 354"/>
                <a:gd name="T105" fmla="*/ 0 h 462"/>
                <a:gd name="T106" fmla="*/ 8 w 354"/>
                <a:gd name="T107" fmla="*/ 0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4"/>
                <a:gd name="T163" fmla="*/ 0 h 462"/>
                <a:gd name="T164" fmla="*/ 354 w 354"/>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4" h="462">
                  <a:moveTo>
                    <a:pt x="251" y="2"/>
                  </a:moveTo>
                  <a:lnTo>
                    <a:pt x="259" y="0"/>
                  </a:lnTo>
                  <a:lnTo>
                    <a:pt x="264" y="0"/>
                  </a:lnTo>
                  <a:lnTo>
                    <a:pt x="272" y="0"/>
                  </a:lnTo>
                  <a:lnTo>
                    <a:pt x="281" y="2"/>
                  </a:lnTo>
                  <a:lnTo>
                    <a:pt x="287" y="2"/>
                  </a:lnTo>
                  <a:lnTo>
                    <a:pt x="295" y="4"/>
                  </a:lnTo>
                  <a:lnTo>
                    <a:pt x="302" y="6"/>
                  </a:lnTo>
                  <a:lnTo>
                    <a:pt x="310" y="10"/>
                  </a:lnTo>
                  <a:lnTo>
                    <a:pt x="316" y="12"/>
                  </a:lnTo>
                  <a:lnTo>
                    <a:pt x="323" y="15"/>
                  </a:lnTo>
                  <a:lnTo>
                    <a:pt x="329" y="19"/>
                  </a:lnTo>
                  <a:lnTo>
                    <a:pt x="336" y="25"/>
                  </a:lnTo>
                  <a:lnTo>
                    <a:pt x="340" y="31"/>
                  </a:lnTo>
                  <a:lnTo>
                    <a:pt x="346" y="36"/>
                  </a:lnTo>
                  <a:lnTo>
                    <a:pt x="348" y="44"/>
                  </a:lnTo>
                  <a:lnTo>
                    <a:pt x="354" y="52"/>
                  </a:lnTo>
                  <a:lnTo>
                    <a:pt x="348" y="55"/>
                  </a:lnTo>
                  <a:lnTo>
                    <a:pt x="346" y="59"/>
                  </a:lnTo>
                  <a:lnTo>
                    <a:pt x="336" y="50"/>
                  </a:lnTo>
                  <a:lnTo>
                    <a:pt x="327" y="42"/>
                  </a:lnTo>
                  <a:lnTo>
                    <a:pt x="317" y="36"/>
                  </a:lnTo>
                  <a:lnTo>
                    <a:pt x="308" y="31"/>
                  </a:lnTo>
                  <a:lnTo>
                    <a:pt x="297" y="25"/>
                  </a:lnTo>
                  <a:lnTo>
                    <a:pt x="287" y="23"/>
                  </a:lnTo>
                  <a:lnTo>
                    <a:pt x="278" y="21"/>
                  </a:lnTo>
                  <a:lnTo>
                    <a:pt x="266" y="21"/>
                  </a:lnTo>
                  <a:lnTo>
                    <a:pt x="257" y="19"/>
                  </a:lnTo>
                  <a:lnTo>
                    <a:pt x="245" y="21"/>
                  </a:lnTo>
                  <a:lnTo>
                    <a:pt x="234" y="23"/>
                  </a:lnTo>
                  <a:lnTo>
                    <a:pt x="224" y="27"/>
                  </a:lnTo>
                  <a:lnTo>
                    <a:pt x="215" y="31"/>
                  </a:lnTo>
                  <a:lnTo>
                    <a:pt x="205" y="36"/>
                  </a:lnTo>
                  <a:lnTo>
                    <a:pt x="196" y="42"/>
                  </a:lnTo>
                  <a:lnTo>
                    <a:pt x="188" y="50"/>
                  </a:lnTo>
                  <a:lnTo>
                    <a:pt x="177" y="46"/>
                  </a:lnTo>
                  <a:lnTo>
                    <a:pt x="167" y="44"/>
                  </a:lnTo>
                  <a:lnTo>
                    <a:pt x="154" y="44"/>
                  </a:lnTo>
                  <a:lnTo>
                    <a:pt x="144" y="48"/>
                  </a:lnTo>
                  <a:lnTo>
                    <a:pt x="131" y="50"/>
                  </a:lnTo>
                  <a:lnTo>
                    <a:pt x="122" y="55"/>
                  </a:lnTo>
                  <a:lnTo>
                    <a:pt x="112" y="59"/>
                  </a:lnTo>
                  <a:lnTo>
                    <a:pt x="103" y="67"/>
                  </a:lnTo>
                  <a:lnTo>
                    <a:pt x="93" y="71"/>
                  </a:lnTo>
                  <a:lnTo>
                    <a:pt x="86" y="80"/>
                  </a:lnTo>
                  <a:lnTo>
                    <a:pt x="78" y="88"/>
                  </a:lnTo>
                  <a:lnTo>
                    <a:pt x="72" y="97"/>
                  </a:lnTo>
                  <a:lnTo>
                    <a:pt x="67" y="107"/>
                  </a:lnTo>
                  <a:lnTo>
                    <a:pt x="65" y="118"/>
                  </a:lnTo>
                  <a:lnTo>
                    <a:pt x="63" y="130"/>
                  </a:lnTo>
                  <a:lnTo>
                    <a:pt x="65" y="143"/>
                  </a:lnTo>
                  <a:lnTo>
                    <a:pt x="53" y="156"/>
                  </a:lnTo>
                  <a:lnTo>
                    <a:pt x="44" y="169"/>
                  </a:lnTo>
                  <a:lnTo>
                    <a:pt x="36" y="185"/>
                  </a:lnTo>
                  <a:lnTo>
                    <a:pt x="30" y="202"/>
                  </a:lnTo>
                  <a:lnTo>
                    <a:pt x="25" y="215"/>
                  </a:lnTo>
                  <a:lnTo>
                    <a:pt x="23" y="232"/>
                  </a:lnTo>
                  <a:lnTo>
                    <a:pt x="23" y="249"/>
                  </a:lnTo>
                  <a:lnTo>
                    <a:pt x="23" y="265"/>
                  </a:lnTo>
                  <a:lnTo>
                    <a:pt x="25" y="282"/>
                  </a:lnTo>
                  <a:lnTo>
                    <a:pt x="30" y="297"/>
                  </a:lnTo>
                  <a:lnTo>
                    <a:pt x="36" y="312"/>
                  </a:lnTo>
                  <a:lnTo>
                    <a:pt x="44" y="327"/>
                  </a:lnTo>
                  <a:lnTo>
                    <a:pt x="51" y="342"/>
                  </a:lnTo>
                  <a:lnTo>
                    <a:pt x="63" y="358"/>
                  </a:lnTo>
                  <a:lnTo>
                    <a:pt x="76" y="373"/>
                  </a:lnTo>
                  <a:lnTo>
                    <a:pt x="93" y="388"/>
                  </a:lnTo>
                  <a:lnTo>
                    <a:pt x="108" y="399"/>
                  </a:lnTo>
                  <a:lnTo>
                    <a:pt x="124" y="409"/>
                  </a:lnTo>
                  <a:lnTo>
                    <a:pt x="139" y="418"/>
                  </a:lnTo>
                  <a:lnTo>
                    <a:pt x="154" y="426"/>
                  </a:lnTo>
                  <a:lnTo>
                    <a:pt x="169" y="432"/>
                  </a:lnTo>
                  <a:lnTo>
                    <a:pt x="184" y="436"/>
                  </a:lnTo>
                  <a:lnTo>
                    <a:pt x="200" y="439"/>
                  </a:lnTo>
                  <a:lnTo>
                    <a:pt x="215" y="441"/>
                  </a:lnTo>
                  <a:lnTo>
                    <a:pt x="228" y="439"/>
                  </a:lnTo>
                  <a:lnTo>
                    <a:pt x="243" y="439"/>
                  </a:lnTo>
                  <a:lnTo>
                    <a:pt x="259" y="437"/>
                  </a:lnTo>
                  <a:lnTo>
                    <a:pt x="272" y="436"/>
                  </a:lnTo>
                  <a:lnTo>
                    <a:pt x="285" y="432"/>
                  </a:lnTo>
                  <a:lnTo>
                    <a:pt x="298" y="426"/>
                  </a:lnTo>
                  <a:lnTo>
                    <a:pt x="310" y="420"/>
                  </a:lnTo>
                  <a:lnTo>
                    <a:pt x="323" y="415"/>
                  </a:lnTo>
                  <a:lnTo>
                    <a:pt x="327" y="407"/>
                  </a:lnTo>
                  <a:lnTo>
                    <a:pt x="329" y="399"/>
                  </a:lnTo>
                  <a:lnTo>
                    <a:pt x="333" y="390"/>
                  </a:lnTo>
                  <a:lnTo>
                    <a:pt x="335" y="384"/>
                  </a:lnTo>
                  <a:lnTo>
                    <a:pt x="342" y="384"/>
                  </a:lnTo>
                  <a:lnTo>
                    <a:pt x="350" y="388"/>
                  </a:lnTo>
                  <a:lnTo>
                    <a:pt x="350" y="399"/>
                  </a:lnTo>
                  <a:lnTo>
                    <a:pt x="348" y="409"/>
                  </a:lnTo>
                  <a:lnTo>
                    <a:pt x="346" y="418"/>
                  </a:lnTo>
                  <a:lnTo>
                    <a:pt x="340" y="426"/>
                  </a:lnTo>
                  <a:lnTo>
                    <a:pt x="333" y="432"/>
                  </a:lnTo>
                  <a:lnTo>
                    <a:pt x="325" y="439"/>
                  </a:lnTo>
                  <a:lnTo>
                    <a:pt x="316" y="443"/>
                  </a:lnTo>
                  <a:lnTo>
                    <a:pt x="306" y="449"/>
                  </a:lnTo>
                  <a:lnTo>
                    <a:pt x="295" y="451"/>
                  </a:lnTo>
                  <a:lnTo>
                    <a:pt x="283" y="453"/>
                  </a:lnTo>
                  <a:lnTo>
                    <a:pt x="270" y="455"/>
                  </a:lnTo>
                  <a:lnTo>
                    <a:pt x="259" y="458"/>
                  </a:lnTo>
                  <a:lnTo>
                    <a:pt x="247" y="458"/>
                  </a:lnTo>
                  <a:lnTo>
                    <a:pt x="238" y="460"/>
                  </a:lnTo>
                  <a:lnTo>
                    <a:pt x="226" y="460"/>
                  </a:lnTo>
                  <a:lnTo>
                    <a:pt x="219" y="462"/>
                  </a:lnTo>
                  <a:lnTo>
                    <a:pt x="200" y="460"/>
                  </a:lnTo>
                  <a:lnTo>
                    <a:pt x="183" y="458"/>
                  </a:lnTo>
                  <a:lnTo>
                    <a:pt x="165" y="453"/>
                  </a:lnTo>
                  <a:lnTo>
                    <a:pt x="148" y="447"/>
                  </a:lnTo>
                  <a:lnTo>
                    <a:pt x="131" y="439"/>
                  </a:lnTo>
                  <a:lnTo>
                    <a:pt x="116" y="432"/>
                  </a:lnTo>
                  <a:lnTo>
                    <a:pt x="101" y="420"/>
                  </a:lnTo>
                  <a:lnTo>
                    <a:pt x="87" y="409"/>
                  </a:lnTo>
                  <a:lnTo>
                    <a:pt x="70" y="394"/>
                  </a:lnTo>
                  <a:lnTo>
                    <a:pt x="59" y="380"/>
                  </a:lnTo>
                  <a:lnTo>
                    <a:pt x="48" y="365"/>
                  </a:lnTo>
                  <a:lnTo>
                    <a:pt x="36" y="350"/>
                  </a:lnTo>
                  <a:lnTo>
                    <a:pt x="27" y="333"/>
                  </a:lnTo>
                  <a:lnTo>
                    <a:pt x="19" y="316"/>
                  </a:lnTo>
                  <a:lnTo>
                    <a:pt x="11" y="297"/>
                  </a:lnTo>
                  <a:lnTo>
                    <a:pt x="8" y="280"/>
                  </a:lnTo>
                  <a:lnTo>
                    <a:pt x="4" y="270"/>
                  </a:lnTo>
                  <a:lnTo>
                    <a:pt x="4" y="259"/>
                  </a:lnTo>
                  <a:lnTo>
                    <a:pt x="2" y="251"/>
                  </a:lnTo>
                  <a:lnTo>
                    <a:pt x="2" y="242"/>
                  </a:lnTo>
                  <a:lnTo>
                    <a:pt x="0" y="232"/>
                  </a:lnTo>
                  <a:lnTo>
                    <a:pt x="0" y="223"/>
                  </a:lnTo>
                  <a:lnTo>
                    <a:pt x="2" y="213"/>
                  </a:lnTo>
                  <a:lnTo>
                    <a:pt x="4" y="206"/>
                  </a:lnTo>
                  <a:lnTo>
                    <a:pt x="6" y="196"/>
                  </a:lnTo>
                  <a:lnTo>
                    <a:pt x="10" y="188"/>
                  </a:lnTo>
                  <a:lnTo>
                    <a:pt x="11" y="177"/>
                  </a:lnTo>
                  <a:lnTo>
                    <a:pt x="17" y="169"/>
                  </a:lnTo>
                  <a:lnTo>
                    <a:pt x="21" y="162"/>
                  </a:lnTo>
                  <a:lnTo>
                    <a:pt x="29" y="154"/>
                  </a:lnTo>
                  <a:lnTo>
                    <a:pt x="34" y="145"/>
                  </a:lnTo>
                  <a:lnTo>
                    <a:pt x="44" y="137"/>
                  </a:lnTo>
                  <a:lnTo>
                    <a:pt x="42" y="122"/>
                  </a:lnTo>
                  <a:lnTo>
                    <a:pt x="44" y="111"/>
                  </a:lnTo>
                  <a:lnTo>
                    <a:pt x="48" y="95"/>
                  </a:lnTo>
                  <a:lnTo>
                    <a:pt x="53" y="86"/>
                  </a:lnTo>
                  <a:lnTo>
                    <a:pt x="61" y="74"/>
                  </a:lnTo>
                  <a:lnTo>
                    <a:pt x="68" y="67"/>
                  </a:lnTo>
                  <a:lnTo>
                    <a:pt x="76" y="57"/>
                  </a:lnTo>
                  <a:lnTo>
                    <a:pt x="87" y="50"/>
                  </a:lnTo>
                  <a:lnTo>
                    <a:pt x="99" y="42"/>
                  </a:lnTo>
                  <a:lnTo>
                    <a:pt x="110" y="36"/>
                  </a:lnTo>
                  <a:lnTo>
                    <a:pt x="124" y="33"/>
                  </a:lnTo>
                  <a:lnTo>
                    <a:pt x="137" y="31"/>
                  </a:lnTo>
                  <a:lnTo>
                    <a:pt x="148" y="27"/>
                  </a:lnTo>
                  <a:lnTo>
                    <a:pt x="162" y="27"/>
                  </a:lnTo>
                  <a:lnTo>
                    <a:pt x="175" y="27"/>
                  </a:lnTo>
                  <a:lnTo>
                    <a:pt x="188" y="29"/>
                  </a:lnTo>
                  <a:lnTo>
                    <a:pt x="194" y="21"/>
                  </a:lnTo>
                  <a:lnTo>
                    <a:pt x="200" y="15"/>
                  </a:lnTo>
                  <a:lnTo>
                    <a:pt x="207" y="12"/>
                  </a:lnTo>
                  <a:lnTo>
                    <a:pt x="217" y="8"/>
                  </a:lnTo>
                  <a:lnTo>
                    <a:pt x="224" y="6"/>
                  </a:lnTo>
                  <a:lnTo>
                    <a:pt x="234" y="4"/>
                  </a:lnTo>
                  <a:lnTo>
                    <a:pt x="241" y="2"/>
                  </a:lnTo>
                  <a:lnTo>
                    <a:pt x="251" y="2"/>
                  </a:lnTo>
                  <a:close/>
                </a:path>
              </a:pathLst>
            </a:custGeom>
            <a:solidFill>
              <a:srgbClr val="000000"/>
            </a:solidFill>
            <a:ln w="9525">
              <a:noFill/>
              <a:round/>
              <a:headEnd/>
              <a:tailEnd/>
            </a:ln>
          </p:spPr>
          <p:txBody>
            <a:bodyPr/>
            <a:lstStyle/>
            <a:p>
              <a:endParaRPr lang="da-DK"/>
            </a:p>
          </p:txBody>
        </p:sp>
        <p:sp>
          <p:nvSpPr>
            <p:cNvPr id="136279" name="Freeform 230"/>
            <p:cNvSpPr>
              <a:spLocks/>
            </p:cNvSpPr>
            <p:nvPr/>
          </p:nvSpPr>
          <p:spPr bwMode="auto">
            <a:xfrm>
              <a:off x="1786" y="3058"/>
              <a:ext cx="32" cy="79"/>
            </a:xfrm>
            <a:custGeom>
              <a:avLst/>
              <a:gdLst>
                <a:gd name="T0" fmla="*/ 3 w 101"/>
                <a:gd name="T1" fmla="*/ 0 h 253"/>
                <a:gd name="T2" fmla="*/ 3 w 101"/>
                <a:gd name="T3" fmla="*/ 0 h 253"/>
                <a:gd name="T4" fmla="*/ 3 w 101"/>
                <a:gd name="T5" fmla="*/ 0 h 253"/>
                <a:gd name="T6" fmla="*/ 3 w 101"/>
                <a:gd name="T7" fmla="*/ 1 h 253"/>
                <a:gd name="T8" fmla="*/ 2 w 101"/>
                <a:gd name="T9" fmla="*/ 1 h 253"/>
                <a:gd name="T10" fmla="*/ 2 w 101"/>
                <a:gd name="T11" fmla="*/ 1 h 253"/>
                <a:gd name="T12" fmla="*/ 2 w 101"/>
                <a:gd name="T13" fmla="*/ 2 h 253"/>
                <a:gd name="T14" fmla="*/ 2 w 101"/>
                <a:gd name="T15" fmla="*/ 2 h 253"/>
                <a:gd name="T16" fmla="*/ 2 w 101"/>
                <a:gd name="T17" fmla="*/ 2 h 253"/>
                <a:gd name="T18" fmla="*/ 2 w 101"/>
                <a:gd name="T19" fmla="*/ 3 h 253"/>
                <a:gd name="T20" fmla="*/ 2 w 101"/>
                <a:gd name="T21" fmla="*/ 4 h 253"/>
                <a:gd name="T22" fmla="*/ 2 w 101"/>
                <a:gd name="T23" fmla="*/ 4 h 253"/>
                <a:gd name="T24" fmla="*/ 1 w 101"/>
                <a:gd name="T25" fmla="*/ 5 h 253"/>
                <a:gd name="T26" fmla="*/ 1 w 101"/>
                <a:gd name="T27" fmla="*/ 5 h 253"/>
                <a:gd name="T28" fmla="*/ 1 w 101"/>
                <a:gd name="T29" fmla="*/ 6 h 253"/>
                <a:gd name="T30" fmla="*/ 1 w 101"/>
                <a:gd name="T31" fmla="*/ 6 h 253"/>
                <a:gd name="T32" fmla="*/ 1 w 101"/>
                <a:gd name="T33" fmla="*/ 7 h 253"/>
                <a:gd name="T34" fmla="*/ 1 w 101"/>
                <a:gd name="T35" fmla="*/ 7 h 253"/>
                <a:gd name="T36" fmla="*/ 1 w 101"/>
                <a:gd name="T37" fmla="*/ 7 h 253"/>
                <a:gd name="T38" fmla="*/ 1 w 101"/>
                <a:gd name="T39" fmla="*/ 7 h 253"/>
                <a:gd name="T40" fmla="*/ 0 w 101"/>
                <a:gd name="T41" fmla="*/ 7 h 253"/>
                <a:gd name="T42" fmla="*/ 0 w 101"/>
                <a:gd name="T43" fmla="*/ 7 h 253"/>
                <a:gd name="T44" fmla="*/ 0 w 101"/>
                <a:gd name="T45" fmla="*/ 6 h 253"/>
                <a:gd name="T46" fmla="*/ 0 w 101"/>
                <a:gd name="T47" fmla="*/ 5 h 253"/>
                <a:gd name="T48" fmla="*/ 0 w 101"/>
                <a:gd name="T49" fmla="*/ 5 h 253"/>
                <a:gd name="T50" fmla="*/ 1 w 101"/>
                <a:gd name="T51" fmla="*/ 4 h 253"/>
                <a:gd name="T52" fmla="*/ 1 w 101"/>
                <a:gd name="T53" fmla="*/ 4 h 253"/>
                <a:gd name="T54" fmla="*/ 1 w 101"/>
                <a:gd name="T55" fmla="*/ 3 h 253"/>
                <a:gd name="T56" fmla="*/ 1 w 101"/>
                <a:gd name="T57" fmla="*/ 3 h 253"/>
                <a:gd name="T58" fmla="*/ 1 w 101"/>
                <a:gd name="T59" fmla="*/ 2 h 253"/>
                <a:gd name="T60" fmla="*/ 1 w 101"/>
                <a:gd name="T61" fmla="*/ 2 h 253"/>
                <a:gd name="T62" fmla="*/ 1 w 101"/>
                <a:gd name="T63" fmla="*/ 2 h 253"/>
                <a:gd name="T64" fmla="*/ 1 w 101"/>
                <a:gd name="T65" fmla="*/ 1 h 253"/>
                <a:gd name="T66" fmla="*/ 2 w 101"/>
                <a:gd name="T67" fmla="*/ 1 h 253"/>
                <a:gd name="T68" fmla="*/ 2 w 101"/>
                <a:gd name="T69" fmla="*/ 0 h 253"/>
                <a:gd name="T70" fmla="*/ 3 w 101"/>
                <a:gd name="T71" fmla="*/ 0 h 2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253"/>
                <a:gd name="T110" fmla="*/ 101 w 101"/>
                <a:gd name="T111" fmla="*/ 253 h 2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253">
                  <a:moveTo>
                    <a:pt x="84" y="0"/>
                  </a:moveTo>
                  <a:lnTo>
                    <a:pt x="87" y="0"/>
                  </a:lnTo>
                  <a:lnTo>
                    <a:pt x="97" y="2"/>
                  </a:lnTo>
                  <a:lnTo>
                    <a:pt x="99" y="4"/>
                  </a:lnTo>
                  <a:lnTo>
                    <a:pt x="101" y="6"/>
                  </a:lnTo>
                  <a:lnTo>
                    <a:pt x="99" y="7"/>
                  </a:lnTo>
                  <a:lnTo>
                    <a:pt x="97" y="11"/>
                  </a:lnTo>
                  <a:lnTo>
                    <a:pt x="84" y="15"/>
                  </a:lnTo>
                  <a:lnTo>
                    <a:pt x="74" y="25"/>
                  </a:lnTo>
                  <a:lnTo>
                    <a:pt x="65" y="32"/>
                  </a:lnTo>
                  <a:lnTo>
                    <a:pt x="55" y="42"/>
                  </a:lnTo>
                  <a:lnTo>
                    <a:pt x="51" y="45"/>
                  </a:lnTo>
                  <a:lnTo>
                    <a:pt x="48" y="51"/>
                  </a:lnTo>
                  <a:lnTo>
                    <a:pt x="46" y="59"/>
                  </a:lnTo>
                  <a:lnTo>
                    <a:pt x="46" y="66"/>
                  </a:lnTo>
                  <a:lnTo>
                    <a:pt x="46" y="72"/>
                  </a:lnTo>
                  <a:lnTo>
                    <a:pt x="46" y="80"/>
                  </a:lnTo>
                  <a:lnTo>
                    <a:pt x="48" y="87"/>
                  </a:lnTo>
                  <a:lnTo>
                    <a:pt x="51" y="97"/>
                  </a:lnTo>
                  <a:lnTo>
                    <a:pt x="53" y="104"/>
                  </a:lnTo>
                  <a:lnTo>
                    <a:pt x="53" y="112"/>
                  </a:lnTo>
                  <a:lnTo>
                    <a:pt x="51" y="120"/>
                  </a:lnTo>
                  <a:lnTo>
                    <a:pt x="49" y="127"/>
                  </a:lnTo>
                  <a:lnTo>
                    <a:pt x="46" y="135"/>
                  </a:lnTo>
                  <a:lnTo>
                    <a:pt x="40" y="142"/>
                  </a:lnTo>
                  <a:lnTo>
                    <a:pt x="36" y="150"/>
                  </a:lnTo>
                  <a:lnTo>
                    <a:pt x="32" y="160"/>
                  </a:lnTo>
                  <a:lnTo>
                    <a:pt x="27" y="165"/>
                  </a:lnTo>
                  <a:lnTo>
                    <a:pt x="23" y="173"/>
                  </a:lnTo>
                  <a:lnTo>
                    <a:pt x="21" y="182"/>
                  </a:lnTo>
                  <a:lnTo>
                    <a:pt x="19" y="190"/>
                  </a:lnTo>
                  <a:lnTo>
                    <a:pt x="17" y="198"/>
                  </a:lnTo>
                  <a:lnTo>
                    <a:pt x="21" y="205"/>
                  </a:lnTo>
                  <a:lnTo>
                    <a:pt x="25" y="213"/>
                  </a:lnTo>
                  <a:lnTo>
                    <a:pt x="32" y="222"/>
                  </a:lnTo>
                  <a:lnTo>
                    <a:pt x="32" y="226"/>
                  </a:lnTo>
                  <a:lnTo>
                    <a:pt x="34" y="236"/>
                  </a:lnTo>
                  <a:lnTo>
                    <a:pt x="32" y="243"/>
                  </a:lnTo>
                  <a:lnTo>
                    <a:pt x="32" y="251"/>
                  </a:lnTo>
                  <a:lnTo>
                    <a:pt x="27" y="251"/>
                  </a:lnTo>
                  <a:lnTo>
                    <a:pt x="19" y="253"/>
                  </a:lnTo>
                  <a:lnTo>
                    <a:pt x="11" y="241"/>
                  </a:lnTo>
                  <a:lnTo>
                    <a:pt x="6" y="232"/>
                  </a:lnTo>
                  <a:lnTo>
                    <a:pt x="2" y="220"/>
                  </a:lnTo>
                  <a:lnTo>
                    <a:pt x="2" y="209"/>
                  </a:lnTo>
                  <a:lnTo>
                    <a:pt x="0" y="196"/>
                  </a:lnTo>
                  <a:lnTo>
                    <a:pt x="0" y="184"/>
                  </a:lnTo>
                  <a:lnTo>
                    <a:pt x="2" y="175"/>
                  </a:lnTo>
                  <a:lnTo>
                    <a:pt x="6" y="165"/>
                  </a:lnTo>
                  <a:lnTo>
                    <a:pt x="10" y="154"/>
                  </a:lnTo>
                  <a:lnTo>
                    <a:pt x="13" y="148"/>
                  </a:lnTo>
                  <a:lnTo>
                    <a:pt x="17" y="141"/>
                  </a:lnTo>
                  <a:lnTo>
                    <a:pt x="21" y="135"/>
                  </a:lnTo>
                  <a:lnTo>
                    <a:pt x="23" y="127"/>
                  </a:lnTo>
                  <a:lnTo>
                    <a:pt x="27" y="120"/>
                  </a:lnTo>
                  <a:lnTo>
                    <a:pt x="29" y="110"/>
                  </a:lnTo>
                  <a:lnTo>
                    <a:pt x="29" y="104"/>
                  </a:lnTo>
                  <a:lnTo>
                    <a:pt x="27" y="95"/>
                  </a:lnTo>
                  <a:lnTo>
                    <a:pt x="27" y="85"/>
                  </a:lnTo>
                  <a:lnTo>
                    <a:pt x="27" y="78"/>
                  </a:lnTo>
                  <a:lnTo>
                    <a:pt x="27" y="70"/>
                  </a:lnTo>
                  <a:lnTo>
                    <a:pt x="27" y="64"/>
                  </a:lnTo>
                  <a:lnTo>
                    <a:pt x="27" y="57"/>
                  </a:lnTo>
                  <a:lnTo>
                    <a:pt x="27" y="51"/>
                  </a:lnTo>
                  <a:lnTo>
                    <a:pt x="30" y="45"/>
                  </a:lnTo>
                  <a:lnTo>
                    <a:pt x="36" y="34"/>
                  </a:lnTo>
                  <a:lnTo>
                    <a:pt x="46" y="23"/>
                  </a:lnTo>
                  <a:lnTo>
                    <a:pt x="53" y="17"/>
                  </a:lnTo>
                  <a:lnTo>
                    <a:pt x="61" y="11"/>
                  </a:lnTo>
                  <a:lnTo>
                    <a:pt x="70" y="6"/>
                  </a:lnTo>
                  <a:lnTo>
                    <a:pt x="84" y="0"/>
                  </a:lnTo>
                  <a:close/>
                </a:path>
              </a:pathLst>
            </a:custGeom>
            <a:solidFill>
              <a:srgbClr val="000000"/>
            </a:solidFill>
            <a:ln w="9525">
              <a:noFill/>
              <a:round/>
              <a:headEnd/>
              <a:tailEnd/>
            </a:ln>
          </p:spPr>
          <p:txBody>
            <a:bodyPr/>
            <a:lstStyle/>
            <a:p>
              <a:endParaRPr lang="da-DK"/>
            </a:p>
          </p:txBody>
        </p:sp>
        <p:sp>
          <p:nvSpPr>
            <p:cNvPr id="136280" name="Freeform 231"/>
            <p:cNvSpPr>
              <a:spLocks/>
            </p:cNvSpPr>
            <p:nvPr/>
          </p:nvSpPr>
          <p:spPr bwMode="auto">
            <a:xfrm>
              <a:off x="1751" y="3066"/>
              <a:ext cx="27" cy="46"/>
            </a:xfrm>
            <a:custGeom>
              <a:avLst/>
              <a:gdLst>
                <a:gd name="T0" fmla="*/ 3 w 83"/>
                <a:gd name="T1" fmla="*/ 0 h 150"/>
                <a:gd name="T2" fmla="*/ 3 w 83"/>
                <a:gd name="T3" fmla="*/ 0 h 150"/>
                <a:gd name="T4" fmla="*/ 3 w 83"/>
                <a:gd name="T5" fmla="*/ 0 h 150"/>
                <a:gd name="T6" fmla="*/ 3 w 83"/>
                <a:gd name="T7" fmla="*/ 1 h 150"/>
                <a:gd name="T8" fmla="*/ 3 w 83"/>
                <a:gd name="T9" fmla="*/ 1 h 150"/>
                <a:gd name="T10" fmla="*/ 2 w 83"/>
                <a:gd name="T11" fmla="*/ 1 h 150"/>
                <a:gd name="T12" fmla="*/ 2 w 83"/>
                <a:gd name="T13" fmla="*/ 1 h 150"/>
                <a:gd name="T14" fmla="*/ 2 w 83"/>
                <a:gd name="T15" fmla="*/ 2 h 150"/>
                <a:gd name="T16" fmla="*/ 2 w 83"/>
                <a:gd name="T17" fmla="*/ 2 h 150"/>
                <a:gd name="T18" fmla="*/ 2 w 83"/>
                <a:gd name="T19" fmla="*/ 2 h 150"/>
                <a:gd name="T20" fmla="*/ 2 w 83"/>
                <a:gd name="T21" fmla="*/ 2 h 150"/>
                <a:gd name="T22" fmla="*/ 2 w 83"/>
                <a:gd name="T23" fmla="*/ 3 h 150"/>
                <a:gd name="T24" fmla="*/ 2 w 83"/>
                <a:gd name="T25" fmla="*/ 3 h 150"/>
                <a:gd name="T26" fmla="*/ 1 w 83"/>
                <a:gd name="T27" fmla="*/ 3 h 150"/>
                <a:gd name="T28" fmla="*/ 1 w 83"/>
                <a:gd name="T29" fmla="*/ 4 h 150"/>
                <a:gd name="T30" fmla="*/ 1 w 83"/>
                <a:gd name="T31" fmla="*/ 4 h 150"/>
                <a:gd name="T32" fmla="*/ 0 w 83"/>
                <a:gd name="T33" fmla="*/ 4 h 150"/>
                <a:gd name="T34" fmla="*/ 0 w 83"/>
                <a:gd name="T35" fmla="*/ 4 h 150"/>
                <a:gd name="T36" fmla="*/ 0 w 83"/>
                <a:gd name="T37" fmla="*/ 4 h 150"/>
                <a:gd name="T38" fmla="*/ 0 w 83"/>
                <a:gd name="T39" fmla="*/ 4 h 150"/>
                <a:gd name="T40" fmla="*/ 0 w 83"/>
                <a:gd name="T41" fmla="*/ 4 h 150"/>
                <a:gd name="T42" fmla="*/ 0 w 83"/>
                <a:gd name="T43" fmla="*/ 3 h 150"/>
                <a:gd name="T44" fmla="*/ 0 w 83"/>
                <a:gd name="T45" fmla="*/ 3 h 150"/>
                <a:gd name="T46" fmla="*/ 1 w 83"/>
                <a:gd name="T47" fmla="*/ 3 h 150"/>
                <a:gd name="T48" fmla="*/ 1 w 83"/>
                <a:gd name="T49" fmla="*/ 3 h 150"/>
                <a:gd name="T50" fmla="*/ 1 w 83"/>
                <a:gd name="T51" fmla="*/ 2 h 150"/>
                <a:gd name="T52" fmla="*/ 2 w 83"/>
                <a:gd name="T53" fmla="*/ 2 h 150"/>
                <a:gd name="T54" fmla="*/ 2 w 83"/>
                <a:gd name="T55" fmla="*/ 2 h 150"/>
                <a:gd name="T56" fmla="*/ 2 w 83"/>
                <a:gd name="T57" fmla="*/ 2 h 150"/>
                <a:gd name="T58" fmla="*/ 2 w 83"/>
                <a:gd name="T59" fmla="*/ 2 h 150"/>
                <a:gd name="T60" fmla="*/ 2 w 83"/>
                <a:gd name="T61" fmla="*/ 1 h 150"/>
                <a:gd name="T62" fmla="*/ 2 w 83"/>
                <a:gd name="T63" fmla="*/ 1 h 150"/>
                <a:gd name="T64" fmla="*/ 2 w 83"/>
                <a:gd name="T65" fmla="*/ 1 h 150"/>
                <a:gd name="T66" fmla="*/ 2 w 83"/>
                <a:gd name="T67" fmla="*/ 1 h 150"/>
                <a:gd name="T68" fmla="*/ 2 w 83"/>
                <a:gd name="T69" fmla="*/ 1 h 150"/>
                <a:gd name="T70" fmla="*/ 2 w 83"/>
                <a:gd name="T71" fmla="*/ 0 h 150"/>
                <a:gd name="T72" fmla="*/ 3 w 83"/>
                <a:gd name="T73" fmla="*/ 0 h 150"/>
                <a:gd name="T74" fmla="*/ 3 w 83"/>
                <a:gd name="T75" fmla="*/ 0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150"/>
                <a:gd name="T116" fmla="*/ 83 w 83"/>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150">
                  <a:moveTo>
                    <a:pt x="74" y="0"/>
                  </a:moveTo>
                  <a:lnTo>
                    <a:pt x="81" y="5"/>
                  </a:lnTo>
                  <a:lnTo>
                    <a:pt x="83" y="13"/>
                  </a:lnTo>
                  <a:lnTo>
                    <a:pt x="81" y="19"/>
                  </a:lnTo>
                  <a:lnTo>
                    <a:pt x="77" y="28"/>
                  </a:lnTo>
                  <a:lnTo>
                    <a:pt x="70" y="38"/>
                  </a:lnTo>
                  <a:lnTo>
                    <a:pt x="66" y="47"/>
                  </a:lnTo>
                  <a:lnTo>
                    <a:pt x="64" y="57"/>
                  </a:lnTo>
                  <a:lnTo>
                    <a:pt x="70" y="66"/>
                  </a:lnTo>
                  <a:lnTo>
                    <a:pt x="66" y="77"/>
                  </a:lnTo>
                  <a:lnTo>
                    <a:pt x="60" y="89"/>
                  </a:lnTo>
                  <a:lnTo>
                    <a:pt x="51" y="98"/>
                  </a:lnTo>
                  <a:lnTo>
                    <a:pt x="43" y="110"/>
                  </a:lnTo>
                  <a:lnTo>
                    <a:pt x="32" y="119"/>
                  </a:lnTo>
                  <a:lnTo>
                    <a:pt x="22" y="129"/>
                  </a:lnTo>
                  <a:lnTo>
                    <a:pt x="15" y="140"/>
                  </a:lnTo>
                  <a:lnTo>
                    <a:pt x="9" y="150"/>
                  </a:lnTo>
                  <a:lnTo>
                    <a:pt x="3" y="144"/>
                  </a:lnTo>
                  <a:lnTo>
                    <a:pt x="0" y="140"/>
                  </a:lnTo>
                  <a:lnTo>
                    <a:pt x="0" y="133"/>
                  </a:lnTo>
                  <a:lnTo>
                    <a:pt x="0" y="125"/>
                  </a:lnTo>
                  <a:lnTo>
                    <a:pt x="1" y="119"/>
                  </a:lnTo>
                  <a:lnTo>
                    <a:pt x="7" y="114"/>
                  </a:lnTo>
                  <a:lnTo>
                    <a:pt x="15" y="102"/>
                  </a:lnTo>
                  <a:lnTo>
                    <a:pt x="26" y="95"/>
                  </a:lnTo>
                  <a:lnTo>
                    <a:pt x="38" y="83"/>
                  </a:lnTo>
                  <a:lnTo>
                    <a:pt x="45" y="72"/>
                  </a:lnTo>
                  <a:lnTo>
                    <a:pt x="47" y="66"/>
                  </a:lnTo>
                  <a:lnTo>
                    <a:pt x="49" y="60"/>
                  </a:lnTo>
                  <a:lnTo>
                    <a:pt x="47" y="53"/>
                  </a:lnTo>
                  <a:lnTo>
                    <a:pt x="47" y="47"/>
                  </a:lnTo>
                  <a:lnTo>
                    <a:pt x="47" y="39"/>
                  </a:lnTo>
                  <a:lnTo>
                    <a:pt x="49" y="34"/>
                  </a:lnTo>
                  <a:lnTo>
                    <a:pt x="51" y="26"/>
                  </a:lnTo>
                  <a:lnTo>
                    <a:pt x="55" y="20"/>
                  </a:lnTo>
                  <a:lnTo>
                    <a:pt x="62" y="9"/>
                  </a:lnTo>
                  <a:lnTo>
                    <a:pt x="74" y="0"/>
                  </a:lnTo>
                  <a:close/>
                </a:path>
              </a:pathLst>
            </a:custGeom>
            <a:solidFill>
              <a:srgbClr val="000000"/>
            </a:solidFill>
            <a:ln w="9525">
              <a:noFill/>
              <a:round/>
              <a:headEnd/>
              <a:tailEnd/>
            </a:ln>
          </p:spPr>
          <p:txBody>
            <a:bodyPr/>
            <a:lstStyle/>
            <a:p>
              <a:endParaRPr lang="da-DK"/>
            </a:p>
          </p:txBody>
        </p:sp>
        <p:sp>
          <p:nvSpPr>
            <p:cNvPr id="136281" name="Freeform 232"/>
            <p:cNvSpPr>
              <a:spLocks/>
            </p:cNvSpPr>
            <p:nvPr/>
          </p:nvSpPr>
          <p:spPr bwMode="auto">
            <a:xfrm>
              <a:off x="1707" y="3160"/>
              <a:ext cx="75" cy="69"/>
            </a:xfrm>
            <a:custGeom>
              <a:avLst/>
              <a:gdLst>
                <a:gd name="T0" fmla="*/ 7 w 238"/>
                <a:gd name="T1" fmla="*/ 0 h 218"/>
                <a:gd name="T2" fmla="*/ 7 w 238"/>
                <a:gd name="T3" fmla="*/ 0 h 218"/>
                <a:gd name="T4" fmla="*/ 7 w 238"/>
                <a:gd name="T5" fmla="*/ 0 h 218"/>
                <a:gd name="T6" fmla="*/ 8 w 238"/>
                <a:gd name="T7" fmla="*/ 0 h 218"/>
                <a:gd name="T8" fmla="*/ 8 w 238"/>
                <a:gd name="T9" fmla="*/ 0 h 218"/>
                <a:gd name="T10" fmla="*/ 7 w 238"/>
                <a:gd name="T11" fmla="*/ 1 h 218"/>
                <a:gd name="T12" fmla="*/ 7 w 238"/>
                <a:gd name="T13" fmla="*/ 1 h 218"/>
                <a:gd name="T14" fmla="*/ 7 w 238"/>
                <a:gd name="T15" fmla="*/ 1 h 218"/>
                <a:gd name="T16" fmla="*/ 6 w 238"/>
                <a:gd name="T17" fmla="*/ 1 h 218"/>
                <a:gd name="T18" fmla="*/ 6 w 238"/>
                <a:gd name="T19" fmla="*/ 1 h 218"/>
                <a:gd name="T20" fmla="*/ 6 w 238"/>
                <a:gd name="T21" fmla="*/ 2 h 218"/>
                <a:gd name="T22" fmla="*/ 6 w 238"/>
                <a:gd name="T23" fmla="*/ 2 h 218"/>
                <a:gd name="T24" fmla="*/ 6 w 238"/>
                <a:gd name="T25" fmla="*/ 2 h 218"/>
                <a:gd name="T26" fmla="*/ 5 w 238"/>
                <a:gd name="T27" fmla="*/ 2 h 218"/>
                <a:gd name="T28" fmla="*/ 5 w 238"/>
                <a:gd name="T29" fmla="*/ 2 h 218"/>
                <a:gd name="T30" fmla="*/ 5 w 238"/>
                <a:gd name="T31" fmla="*/ 3 h 218"/>
                <a:gd name="T32" fmla="*/ 4 w 238"/>
                <a:gd name="T33" fmla="*/ 3 h 218"/>
                <a:gd name="T34" fmla="*/ 4 w 238"/>
                <a:gd name="T35" fmla="*/ 3 h 218"/>
                <a:gd name="T36" fmla="*/ 4 w 238"/>
                <a:gd name="T37" fmla="*/ 3 h 218"/>
                <a:gd name="T38" fmla="*/ 3 w 238"/>
                <a:gd name="T39" fmla="*/ 3 h 218"/>
                <a:gd name="T40" fmla="*/ 3 w 238"/>
                <a:gd name="T41" fmla="*/ 4 h 218"/>
                <a:gd name="T42" fmla="*/ 3 w 238"/>
                <a:gd name="T43" fmla="*/ 4 h 218"/>
                <a:gd name="T44" fmla="*/ 3 w 238"/>
                <a:gd name="T45" fmla="*/ 4 h 218"/>
                <a:gd name="T46" fmla="*/ 2 w 238"/>
                <a:gd name="T47" fmla="*/ 4 h 218"/>
                <a:gd name="T48" fmla="*/ 2 w 238"/>
                <a:gd name="T49" fmla="*/ 5 h 218"/>
                <a:gd name="T50" fmla="*/ 2 w 238"/>
                <a:gd name="T51" fmla="*/ 5 h 218"/>
                <a:gd name="T52" fmla="*/ 2 w 238"/>
                <a:gd name="T53" fmla="*/ 5 h 218"/>
                <a:gd name="T54" fmla="*/ 1 w 238"/>
                <a:gd name="T55" fmla="*/ 6 h 218"/>
                <a:gd name="T56" fmla="*/ 1 w 238"/>
                <a:gd name="T57" fmla="*/ 6 h 218"/>
                <a:gd name="T58" fmla="*/ 1 w 238"/>
                <a:gd name="T59" fmla="*/ 7 h 218"/>
                <a:gd name="T60" fmla="*/ 1 w 238"/>
                <a:gd name="T61" fmla="*/ 7 h 218"/>
                <a:gd name="T62" fmla="*/ 0 w 238"/>
                <a:gd name="T63" fmla="*/ 7 h 218"/>
                <a:gd name="T64" fmla="*/ 0 w 238"/>
                <a:gd name="T65" fmla="*/ 7 h 218"/>
                <a:gd name="T66" fmla="*/ 0 w 238"/>
                <a:gd name="T67" fmla="*/ 7 h 218"/>
                <a:gd name="T68" fmla="*/ 0 w 238"/>
                <a:gd name="T69" fmla="*/ 7 h 218"/>
                <a:gd name="T70" fmla="*/ 0 w 238"/>
                <a:gd name="T71" fmla="*/ 6 h 218"/>
                <a:gd name="T72" fmla="*/ 1 w 238"/>
                <a:gd name="T73" fmla="*/ 5 h 218"/>
                <a:gd name="T74" fmla="*/ 1 w 238"/>
                <a:gd name="T75" fmla="*/ 5 h 218"/>
                <a:gd name="T76" fmla="*/ 1 w 238"/>
                <a:gd name="T77" fmla="*/ 4 h 218"/>
                <a:gd name="T78" fmla="*/ 2 w 238"/>
                <a:gd name="T79" fmla="*/ 4 h 218"/>
                <a:gd name="T80" fmla="*/ 2 w 238"/>
                <a:gd name="T81" fmla="*/ 3 h 218"/>
                <a:gd name="T82" fmla="*/ 3 w 238"/>
                <a:gd name="T83" fmla="*/ 3 h 218"/>
                <a:gd name="T84" fmla="*/ 3 w 238"/>
                <a:gd name="T85" fmla="*/ 3 h 218"/>
                <a:gd name="T86" fmla="*/ 3 w 238"/>
                <a:gd name="T87" fmla="*/ 3 h 218"/>
                <a:gd name="T88" fmla="*/ 4 w 238"/>
                <a:gd name="T89" fmla="*/ 2 h 218"/>
                <a:gd name="T90" fmla="*/ 4 w 238"/>
                <a:gd name="T91" fmla="*/ 2 h 218"/>
                <a:gd name="T92" fmla="*/ 5 w 238"/>
                <a:gd name="T93" fmla="*/ 1 h 218"/>
                <a:gd name="T94" fmla="*/ 5 w 238"/>
                <a:gd name="T95" fmla="*/ 1 h 218"/>
                <a:gd name="T96" fmla="*/ 6 w 238"/>
                <a:gd name="T97" fmla="*/ 1 h 218"/>
                <a:gd name="T98" fmla="*/ 6 w 238"/>
                <a:gd name="T99" fmla="*/ 0 h 218"/>
                <a:gd name="T100" fmla="*/ 7 w 238"/>
                <a:gd name="T101" fmla="*/ 0 h 218"/>
                <a:gd name="T102" fmla="*/ 7 w 238"/>
                <a:gd name="T103" fmla="*/ 0 h 2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218"/>
                <a:gd name="T158" fmla="*/ 238 w 238"/>
                <a:gd name="T159" fmla="*/ 218 h 2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218">
                  <a:moveTo>
                    <a:pt x="220" y="0"/>
                  </a:moveTo>
                  <a:lnTo>
                    <a:pt x="226" y="2"/>
                  </a:lnTo>
                  <a:lnTo>
                    <a:pt x="234" y="3"/>
                  </a:lnTo>
                  <a:lnTo>
                    <a:pt x="238" y="3"/>
                  </a:lnTo>
                  <a:lnTo>
                    <a:pt x="238" y="7"/>
                  </a:lnTo>
                  <a:lnTo>
                    <a:pt x="234" y="15"/>
                  </a:lnTo>
                  <a:lnTo>
                    <a:pt x="226" y="24"/>
                  </a:lnTo>
                  <a:lnTo>
                    <a:pt x="215" y="32"/>
                  </a:lnTo>
                  <a:lnTo>
                    <a:pt x="203" y="43"/>
                  </a:lnTo>
                  <a:lnTo>
                    <a:pt x="196" y="45"/>
                  </a:lnTo>
                  <a:lnTo>
                    <a:pt x="190" y="49"/>
                  </a:lnTo>
                  <a:lnTo>
                    <a:pt x="184" y="53"/>
                  </a:lnTo>
                  <a:lnTo>
                    <a:pt x="181" y="57"/>
                  </a:lnTo>
                  <a:lnTo>
                    <a:pt x="169" y="62"/>
                  </a:lnTo>
                  <a:lnTo>
                    <a:pt x="163" y="68"/>
                  </a:lnTo>
                  <a:lnTo>
                    <a:pt x="150" y="76"/>
                  </a:lnTo>
                  <a:lnTo>
                    <a:pt x="139" y="81"/>
                  </a:lnTo>
                  <a:lnTo>
                    <a:pt x="129" y="89"/>
                  </a:lnTo>
                  <a:lnTo>
                    <a:pt x="120" y="99"/>
                  </a:lnTo>
                  <a:lnTo>
                    <a:pt x="108" y="106"/>
                  </a:lnTo>
                  <a:lnTo>
                    <a:pt x="99" y="116"/>
                  </a:lnTo>
                  <a:lnTo>
                    <a:pt x="89" y="123"/>
                  </a:lnTo>
                  <a:lnTo>
                    <a:pt x="80" y="133"/>
                  </a:lnTo>
                  <a:lnTo>
                    <a:pt x="70" y="142"/>
                  </a:lnTo>
                  <a:lnTo>
                    <a:pt x="63" y="152"/>
                  </a:lnTo>
                  <a:lnTo>
                    <a:pt x="53" y="161"/>
                  </a:lnTo>
                  <a:lnTo>
                    <a:pt x="47" y="173"/>
                  </a:lnTo>
                  <a:lnTo>
                    <a:pt x="38" y="182"/>
                  </a:lnTo>
                  <a:lnTo>
                    <a:pt x="30" y="194"/>
                  </a:lnTo>
                  <a:lnTo>
                    <a:pt x="25" y="205"/>
                  </a:lnTo>
                  <a:lnTo>
                    <a:pt x="19" y="216"/>
                  </a:lnTo>
                  <a:lnTo>
                    <a:pt x="11" y="216"/>
                  </a:lnTo>
                  <a:lnTo>
                    <a:pt x="6" y="218"/>
                  </a:lnTo>
                  <a:lnTo>
                    <a:pt x="2" y="213"/>
                  </a:lnTo>
                  <a:lnTo>
                    <a:pt x="0" y="209"/>
                  </a:lnTo>
                  <a:lnTo>
                    <a:pt x="8" y="190"/>
                  </a:lnTo>
                  <a:lnTo>
                    <a:pt x="17" y="173"/>
                  </a:lnTo>
                  <a:lnTo>
                    <a:pt x="28" y="156"/>
                  </a:lnTo>
                  <a:lnTo>
                    <a:pt x="42" y="142"/>
                  </a:lnTo>
                  <a:lnTo>
                    <a:pt x="53" y="127"/>
                  </a:lnTo>
                  <a:lnTo>
                    <a:pt x="67" y="114"/>
                  </a:lnTo>
                  <a:lnTo>
                    <a:pt x="82" y="102"/>
                  </a:lnTo>
                  <a:lnTo>
                    <a:pt x="97" y="91"/>
                  </a:lnTo>
                  <a:lnTo>
                    <a:pt x="112" y="78"/>
                  </a:lnTo>
                  <a:lnTo>
                    <a:pt x="127" y="66"/>
                  </a:lnTo>
                  <a:lnTo>
                    <a:pt x="143" y="55"/>
                  </a:lnTo>
                  <a:lnTo>
                    <a:pt x="158" y="45"/>
                  </a:lnTo>
                  <a:lnTo>
                    <a:pt x="175" y="34"/>
                  </a:lnTo>
                  <a:lnTo>
                    <a:pt x="190" y="23"/>
                  </a:lnTo>
                  <a:lnTo>
                    <a:pt x="205" y="11"/>
                  </a:lnTo>
                  <a:lnTo>
                    <a:pt x="220" y="0"/>
                  </a:lnTo>
                  <a:close/>
                </a:path>
              </a:pathLst>
            </a:custGeom>
            <a:solidFill>
              <a:srgbClr val="000000"/>
            </a:solidFill>
            <a:ln w="9525">
              <a:noFill/>
              <a:round/>
              <a:headEnd/>
              <a:tailEnd/>
            </a:ln>
          </p:spPr>
          <p:txBody>
            <a:bodyPr/>
            <a:lstStyle/>
            <a:p>
              <a:endParaRPr lang="da-DK"/>
            </a:p>
          </p:txBody>
        </p:sp>
        <p:sp>
          <p:nvSpPr>
            <p:cNvPr id="136282" name="Freeform 233"/>
            <p:cNvSpPr>
              <a:spLocks/>
            </p:cNvSpPr>
            <p:nvPr/>
          </p:nvSpPr>
          <p:spPr bwMode="auto">
            <a:xfrm>
              <a:off x="1676" y="3200"/>
              <a:ext cx="71" cy="193"/>
            </a:xfrm>
            <a:custGeom>
              <a:avLst/>
              <a:gdLst>
                <a:gd name="T0" fmla="*/ 1 w 226"/>
                <a:gd name="T1" fmla="*/ 0 h 616"/>
                <a:gd name="T2" fmla="*/ 2 w 226"/>
                <a:gd name="T3" fmla="*/ 1 h 616"/>
                <a:gd name="T4" fmla="*/ 3 w 226"/>
                <a:gd name="T5" fmla="*/ 2 h 616"/>
                <a:gd name="T6" fmla="*/ 4 w 226"/>
                <a:gd name="T7" fmla="*/ 3 h 616"/>
                <a:gd name="T8" fmla="*/ 4 w 226"/>
                <a:gd name="T9" fmla="*/ 3 h 616"/>
                <a:gd name="T10" fmla="*/ 5 w 226"/>
                <a:gd name="T11" fmla="*/ 5 h 616"/>
                <a:gd name="T12" fmla="*/ 6 w 226"/>
                <a:gd name="T13" fmla="*/ 6 h 616"/>
                <a:gd name="T14" fmla="*/ 6 w 226"/>
                <a:gd name="T15" fmla="*/ 7 h 616"/>
                <a:gd name="T16" fmla="*/ 6 w 226"/>
                <a:gd name="T17" fmla="*/ 8 h 616"/>
                <a:gd name="T18" fmla="*/ 6 w 226"/>
                <a:gd name="T19" fmla="*/ 10 h 616"/>
                <a:gd name="T20" fmla="*/ 6 w 226"/>
                <a:gd name="T21" fmla="*/ 11 h 616"/>
                <a:gd name="T22" fmla="*/ 6 w 226"/>
                <a:gd name="T23" fmla="*/ 13 h 616"/>
                <a:gd name="T24" fmla="*/ 6 w 226"/>
                <a:gd name="T25" fmla="*/ 14 h 616"/>
                <a:gd name="T26" fmla="*/ 6 w 226"/>
                <a:gd name="T27" fmla="*/ 16 h 616"/>
                <a:gd name="T28" fmla="*/ 7 w 226"/>
                <a:gd name="T29" fmla="*/ 17 h 616"/>
                <a:gd name="T30" fmla="*/ 7 w 226"/>
                <a:gd name="T31" fmla="*/ 18 h 616"/>
                <a:gd name="T32" fmla="*/ 7 w 226"/>
                <a:gd name="T33" fmla="*/ 19 h 616"/>
                <a:gd name="T34" fmla="*/ 7 w 226"/>
                <a:gd name="T35" fmla="*/ 19 h 616"/>
                <a:gd name="T36" fmla="*/ 6 w 226"/>
                <a:gd name="T37" fmla="*/ 19 h 616"/>
                <a:gd name="T38" fmla="*/ 6 w 226"/>
                <a:gd name="T39" fmla="*/ 18 h 616"/>
                <a:gd name="T40" fmla="*/ 6 w 226"/>
                <a:gd name="T41" fmla="*/ 15 h 616"/>
                <a:gd name="T42" fmla="*/ 6 w 226"/>
                <a:gd name="T43" fmla="*/ 13 h 616"/>
                <a:gd name="T44" fmla="*/ 6 w 226"/>
                <a:gd name="T45" fmla="*/ 11 h 616"/>
                <a:gd name="T46" fmla="*/ 6 w 226"/>
                <a:gd name="T47" fmla="*/ 8 h 616"/>
                <a:gd name="T48" fmla="*/ 5 w 226"/>
                <a:gd name="T49" fmla="*/ 6 h 616"/>
                <a:gd name="T50" fmla="*/ 4 w 226"/>
                <a:gd name="T51" fmla="*/ 4 h 616"/>
                <a:gd name="T52" fmla="*/ 3 w 226"/>
                <a:gd name="T53" fmla="*/ 3 h 616"/>
                <a:gd name="T54" fmla="*/ 2 w 226"/>
                <a:gd name="T55" fmla="*/ 2 h 616"/>
                <a:gd name="T56" fmla="*/ 1 w 226"/>
                <a:gd name="T57" fmla="*/ 1 h 616"/>
                <a:gd name="T58" fmla="*/ 0 w 226"/>
                <a:gd name="T59" fmla="*/ 1 h 616"/>
                <a:gd name="T60" fmla="*/ 0 w 226"/>
                <a:gd name="T61" fmla="*/ 0 h 616"/>
                <a:gd name="T62" fmla="*/ 0 w 226"/>
                <a:gd name="T63" fmla="*/ 0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616"/>
                <a:gd name="T98" fmla="*/ 226 w 226"/>
                <a:gd name="T99" fmla="*/ 616 h 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616">
                  <a:moveTo>
                    <a:pt x="6" y="0"/>
                  </a:moveTo>
                  <a:lnTo>
                    <a:pt x="23" y="10"/>
                  </a:lnTo>
                  <a:lnTo>
                    <a:pt x="40" y="21"/>
                  </a:lnTo>
                  <a:lnTo>
                    <a:pt x="57" y="31"/>
                  </a:lnTo>
                  <a:lnTo>
                    <a:pt x="74" y="44"/>
                  </a:lnTo>
                  <a:lnTo>
                    <a:pt x="89" y="57"/>
                  </a:lnTo>
                  <a:lnTo>
                    <a:pt x="106" y="70"/>
                  </a:lnTo>
                  <a:lnTo>
                    <a:pt x="120" y="86"/>
                  </a:lnTo>
                  <a:lnTo>
                    <a:pt x="135" y="101"/>
                  </a:lnTo>
                  <a:lnTo>
                    <a:pt x="146" y="116"/>
                  </a:lnTo>
                  <a:lnTo>
                    <a:pt x="158" y="133"/>
                  </a:lnTo>
                  <a:lnTo>
                    <a:pt x="167" y="150"/>
                  </a:lnTo>
                  <a:lnTo>
                    <a:pt x="177" y="169"/>
                  </a:lnTo>
                  <a:lnTo>
                    <a:pt x="184" y="185"/>
                  </a:lnTo>
                  <a:lnTo>
                    <a:pt x="192" y="205"/>
                  </a:lnTo>
                  <a:lnTo>
                    <a:pt x="196" y="224"/>
                  </a:lnTo>
                  <a:lnTo>
                    <a:pt x="202" y="245"/>
                  </a:lnTo>
                  <a:lnTo>
                    <a:pt x="202" y="266"/>
                  </a:lnTo>
                  <a:lnTo>
                    <a:pt x="203" y="289"/>
                  </a:lnTo>
                  <a:lnTo>
                    <a:pt x="203" y="312"/>
                  </a:lnTo>
                  <a:lnTo>
                    <a:pt x="205" y="335"/>
                  </a:lnTo>
                  <a:lnTo>
                    <a:pt x="203" y="359"/>
                  </a:lnTo>
                  <a:lnTo>
                    <a:pt x="203" y="384"/>
                  </a:lnTo>
                  <a:lnTo>
                    <a:pt x="203" y="409"/>
                  </a:lnTo>
                  <a:lnTo>
                    <a:pt x="203" y="434"/>
                  </a:lnTo>
                  <a:lnTo>
                    <a:pt x="202" y="456"/>
                  </a:lnTo>
                  <a:lnTo>
                    <a:pt x="203" y="479"/>
                  </a:lnTo>
                  <a:lnTo>
                    <a:pt x="203" y="504"/>
                  </a:lnTo>
                  <a:lnTo>
                    <a:pt x="205" y="529"/>
                  </a:lnTo>
                  <a:lnTo>
                    <a:pt x="209" y="551"/>
                  </a:lnTo>
                  <a:lnTo>
                    <a:pt x="213" y="572"/>
                  </a:lnTo>
                  <a:lnTo>
                    <a:pt x="219" y="593"/>
                  </a:lnTo>
                  <a:lnTo>
                    <a:pt x="226" y="616"/>
                  </a:lnTo>
                  <a:lnTo>
                    <a:pt x="222" y="616"/>
                  </a:lnTo>
                  <a:lnTo>
                    <a:pt x="219" y="612"/>
                  </a:lnTo>
                  <a:lnTo>
                    <a:pt x="213" y="608"/>
                  </a:lnTo>
                  <a:lnTo>
                    <a:pt x="211" y="608"/>
                  </a:lnTo>
                  <a:lnTo>
                    <a:pt x="205" y="607"/>
                  </a:lnTo>
                  <a:lnTo>
                    <a:pt x="203" y="603"/>
                  </a:lnTo>
                  <a:lnTo>
                    <a:pt x="192" y="570"/>
                  </a:lnTo>
                  <a:lnTo>
                    <a:pt x="184" y="536"/>
                  </a:lnTo>
                  <a:lnTo>
                    <a:pt x="181" y="502"/>
                  </a:lnTo>
                  <a:lnTo>
                    <a:pt x="179" y="466"/>
                  </a:lnTo>
                  <a:lnTo>
                    <a:pt x="179" y="428"/>
                  </a:lnTo>
                  <a:lnTo>
                    <a:pt x="179" y="390"/>
                  </a:lnTo>
                  <a:lnTo>
                    <a:pt x="179" y="352"/>
                  </a:lnTo>
                  <a:lnTo>
                    <a:pt x="181" y="314"/>
                  </a:lnTo>
                  <a:lnTo>
                    <a:pt x="179" y="276"/>
                  </a:lnTo>
                  <a:lnTo>
                    <a:pt x="173" y="240"/>
                  </a:lnTo>
                  <a:lnTo>
                    <a:pt x="165" y="204"/>
                  </a:lnTo>
                  <a:lnTo>
                    <a:pt x="156" y="171"/>
                  </a:lnTo>
                  <a:lnTo>
                    <a:pt x="139" y="139"/>
                  </a:lnTo>
                  <a:lnTo>
                    <a:pt x="118" y="110"/>
                  </a:lnTo>
                  <a:lnTo>
                    <a:pt x="89" y="86"/>
                  </a:lnTo>
                  <a:lnTo>
                    <a:pt x="57" y="63"/>
                  </a:lnTo>
                  <a:lnTo>
                    <a:pt x="48" y="57"/>
                  </a:lnTo>
                  <a:lnTo>
                    <a:pt x="38" y="50"/>
                  </a:lnTo>
                  <a:lnTo>
                    <a:pt x="25" y="42"/>
                  </a:lnTo>
                  <a:lnTo>
                    <a:pt x="15" y="36"/>
                  </a:lnTo>
                  <a:lnTo>
                    <a:pt x="6" y="27"/>
                  </a:lnTo>
                  <a:lnTo>
                    <a:pt x="0" y="19"/>
                  </a:lnTo>
                  <a:lnTo>
                    <a:pt x="0" y="10"/>
                  </a:lnTo>
                  <a:lnTo>
                    <a:pt x="6" y="0"/>
                  </a:lnTo>
                  <a:close/>
                </a:path>
              </a:pathLst>
            </a:custGeom>
            <a:solidFill>
              <a:srgbClr val="000000"/>
            </a:solidFill>
            <a:ln w="9525">
              <a:noFill/>
              <a:round/>
              <a:headEnd/>
              <a:tailEnd/>
            </a:ln>
          </p:spPr>
          <p:txBody>
            <a:bodyPr/>
            <a:lstStyle/>
            <a:p>
              <a:endParaRPr lang="da-DK"/>
            </a:p>
          </p:txBody>
        </p:sp>
        <p:sp>
          <p:nvSpPr>
            <p:cNvPr id="136283" name="Freeform 234"/>
            <p:cNvSpPr>
              <a:spLocks/>
            </p:cNvSpPr>
            <p:nvPr/>
          </p:nvSpPr>
          <p:spPr bwMode="auto">
            <a:xfrm>
              <a:off x="1770" y="3167"/>
              <a:ext cx="69" cy="57"/>
            </a:xfrm>
            <a:custGeom>
              <a:avLst/>
              <a:gdLst>
                <a:gd name="T0" fmla="*/ 1 w 216"/>
                <a:gd name="T1" fmla="*/ 0 h 180"/>
                <a:gd name="T2" fmla="*/ 2 w 216"/>
                <a:gd name="T3" fmla="*/ 0 h 180"/>
                <a:gd name="T4" fmla="*/ 2 w 216"/>
                <a:gd name="T5" fmla="*/ 1 h 180"/>
                <a:gd name="T6" fmla="*/ 3 w 216"/>
                <a:gd name="T7" fmla="*/ 1 h 180"/>
                <a:gd name="T8" fmla="*/ 4 w 216"/>
                <a:gd name="T9" fmla="*/ 2 h 180"/>
                <a:gd name="T10" fmla="*/ 4 w 216"/>
                <a:gd name="T11" fmla="*/ 2 h 180"/>
                <a:gd name="T12" fmla="*/ 5 w 216"/>
                <a:gd name="T13" fmla="*/ 3 h 180"/>
                <a:gd name="T14" fmla="*/ 5 w 216"/>
                <a:gd name="T15" fmla="*/ 4 h 180"/>
                <a:gd name="T16" fmla="*/ 6 w 216"/>
                <a:gd name="T17" fmla="*/ 5 h 180"/>
                <a:gd name="T18" fmla="*/ 6 w 216"/>
                <a:gd name="T19" fmla="*/ 5 h 180"/>
                <a:gd name="T20" fmla="*/ 7 w 216"/>
                <a:gd name="T21" fmla="*/ 5 h 180"/>
                <a:gd name="T22" fmla="*/ 7 w 216"/>
                <a:gd name="T23" fmla="*/ 6 h 180"/>
                <a:gd name="T24" fmla="*/ 6 w 216"/>
                <a:gd name="T25" fmla="*/ 6 h 180"/>
                <a:gd name="T26" fmla="*/ 6 w 216"/>
                <a:gd name="T27" fmla="*/ 5 h 180"/>
                <a:gd name="T28" fmla="*/ 6 w 216"/>
                <a:gd name="T29" fmla="*/ 5 h 180"/>
                <a:gd name="T30" fmla="*/ 5 w 216"/>
                <a:gd name="T31" fmla="*/ 5 h 180"/>
                <a:gd name="T32" fmla="*/ 5 w 216"/>
                <a:gd name="T33" fmla="*/ 4 h 180"/>
                <a:gd name="T34" fmla="*/ 4 w 216"/>
                <a:gd name="T35" fmla="*/ 4 h 180"/>
                <a:gd name="T36" fmla="*/ 4 w 216"/>
                <a:gd name="T37" fmla="*/ 3 h 180"/>
                <a:gd name="T38" fmla="*/ 4 w 216"/>
                <a:gd name="T39" fmla="*/ 3 h 180"/>
                <a:gd name="T40" fmla="*/ 4 w 216"/>
                <a:gd name="T41" fmla="*/ 3 h 180"/>
                <a:gd name="T42" fmla="*/ 3 w 216"/>
                <a:gd name="T43" fmla="*/ 2 h 180"/>
                <a:gd name="T44" fmla="*/ 3 w 216"/>
                <a:gd name="T45" fmla="*/ 2 h 180"/>
                <a:gd name="T46" fmla="*/ 2 w 216"/>
                <a:gd name="T47" fmla="*/ 1 h 180"/>
                <a:gd name="T48" fmla="*/ 2 w 216"/>
                <a:gd name="T49" fmla="*/ 1 h 180"/>
                <a:gd name="T50" fmla="*/ 1 w 216"/>
                <a:gd name="T51" fmla="*/ 1 h 180"/>
                <a:gd name="T52" fmla="*/ 1 w 216"/>
                <a:gd name="T53" fmla="*/ 1 h 180"/>
                <a:gd name="T54" fmla="*/ 0 w 216"/>
                <a:gd name="T55" fmla="*/ 1 h 180"/>
                <a:gd name="T56" fmla="*/ 0 w 216"/>
                <a:gd name="T57" fmla="*/ 1 h 180"/>
                <a:gd name="T58" fmla="*/ 0 w 216"/>
                <a:gd name="T59" fmla="*/ 0 h 180"/>
                <a:gd name="T60" fmla="*/ 0 w 216"/>
                <a:gd name="T61" fmla="*/ 0 h 180"/>
                <a:gd name="T62" fmla="*/ 1 w 216"/>
                <a:gd name="T63" fmla="*/ 0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
                <a:gd name="T97" fmla="*/ 0 h 180"/>
                <a:gd name="T98" fmla="*/ 216 w 216"/>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 h="180">
                  <a:moveTo>
                    <a:pt x="17" y="0"/>
                  </a:moveTo>
                  <a:lnTo>
                    <a:pt x="26" y="2"/>
                  </a:lnTo>
                  <a:lnTo>
                    <a:pt x="38" y="5"/>
                  </a:lnTo>
                  <a:lnTo>
                    <a:pt x="47" y="9"/>
                  </a:lnTo>
                  <a:lnTo>
                    <a:pt x="59" y="15"/>
                  </a:lnTo>
                  <a:lnTo>
                    <a:pt x="68" y="19"/>
                  </a:lnTo>
                  <a:lnTo>
                    <a:pt x="78" y="28"/>
                  </a:lnTo>
                  <a:lnTo>
                    <a:pt x="89" y="34"/>
                  </a:lnTo>
                  <a:lnTo>
                    <a:pt x="98" y="43"/>
                  </a:lnTo>
                  <a:lnTo>
                    <a:pt x="108" y="51"/>
                  </a:lnTo>
                  <a:lnTo>
                    <a:pt x="116" y="60"/>
                  </a:lnTo>
                  <a:lnTo>
                    <a:pt x="125" y="70"/>
                  </a:lnTo>
                  <a:lnTo>
                    <a:pt x="135" y="83"/>
                  </a:lnTo>
                  <a:lnTo>
                    <a:pt x="144" y="93"/>
                  </a:lnTo>
                  <a:lnTo>
                    <a:pt x="154" y="106"/>
                  </a:lnTo>
                  <a:lnTo>
                    <a:pt x="165" y="119"/>
                  </a:lnTo>
                  <a:lnTo>
                    <a:pt x="174" y="135"/>
                  </a:lnTo>
                  <a:lnTo>
                    <a:pt x="182" y="144"/>
                  </a:lnTo>
                  <a:lnTo>
                    <a:pt x="195" y="155"/>
                  </a:lnTo>
                  <a:lnTo>
                    <a:pt x="199" y="161"/>
                  </a:lnTo>
                  <a:lnTo>
                    <a:pt x="205" y="169"/>
                  </a:lnTo>
                  <a:lnTo>
                    <a:pt x="211" y="174"/>
                  </a:lnTo>
                  <a:lnTo>
                    <a:pt x="216" y="180"/>
                  </a:lnTo>
                  <a:lnTo>
                    <a:pt x="211" y="180"/>
                  </a:lnTo>
                  <a:lnTo>
                    <a:pt x="205" y="180"/>
                  </a:lnTo>
                  <a:lnTo>
                    <a:pt x="199" y="178"/>
                  </a:lnTo>
                  <a:lnTo>
                    <a:pt x="197" y="180"/>
                  </a:lnTo>
                  <a:lnTo>
                    <a:pt x="186" y="174"/>
                  </a:lnTo>
                  <a:lnTo>
                    <a:pt x="176" y="167"/>
                  </a:lnTo>
                  <a:lnTo>
                    <a:pt x="171" y="159"/>
                  </a:lnTo>
                  <a:lnTo>
                    <a:pt x="165" y="154"/>
                  </a:lnTo>
                  <a:lnTo>
                    <a:pt x="159" y="148"/>
                  </a:lnTo>
                  <a:lnTo>
                    <a:pt x="155" y="140"/>
                  </a:lnTo>
                  <a:lnTo>
                    <a:pt x="148" y="133"/>
                  </a:lnTo>
                  <a:lnTo>
                    <a:pt x="142" y="125"/>
                  </a:lnTo>
                  <a:lnTo>
                    <a:pt x="138" y="117"/>
                  </a:lnTo>
                  <a:lnTo>
                    <a:pt x="133" y="110"/>
                  </a:lnTo>
                  <a:lnTo>
                    <a:pt x="125" y="102"/>
                  </a:lnTo>
                  <a:lnTo>
                    <a:pt x="119" y="97"/>
                  </a:lnTo>
                  <a:lnTo>
                    <a:pt x="114" y="89"/>
                  </a:lnTo>
                  <a:lnTo>
                    <a:pt x="108" y="83"/>
                  </a:lnTo>
                  <a:lnTo>
                    <a:pt x="102" y="78"/>
                  </a:lnTo>
                  <a:lnTo>
                    <a:pt x="95" y="70"/>
                  </a:lnTo>
                  <a:lnTo>
                    <a:pt x="89" y="64"/>
                  </a:lnTo>
                  <a:lnTo>
                    <a:pt x="81" y="59"/>
                  </a:lnTo>
                  <a:lnTo>
                    <a:pt x="76" y="53"/>
                  </a:lnTo>
                  <a:lnTo>
                    <a:pt x="68" y="47"/>
                  </a:lnTo>
                  <a:lnTo>
                    <a:pt x="62" y="41"/>
                  </a:lnTo>
                  <a:lnTo>
                    <a:pt x="57" y="40"/>
                  </a:lnTo>
                  <a:lnTo>
                    <a:pt x="47" y="34"/>
                  </a:lnTo>
                  <a:lnTo>
                    <a:pt x="41" y="30"/>
                  </a:lnTo>
                  <a:lnTo>
                    <a:pt x="34" y="26"/>
                  </a:lnTo>
                  <a:lnTo>
                    <a:pt x="28" y="24"/>
                  </a:lnTo>
                  <a:lnTo>
                    <a:pt x="20" y="22"/>
                  </a:lnTo>
                  <a:lnTo>
                    <a:pt x="13" y="21"/>
                  </a:lnTo>
                  <a:lnTo>
                    <a:pt x="7" y="19"/>
                  </a:lnTo>
                  <a:lnTo>
                    <a:pt x="0" y="21"/>
                  </a:lnTo>
                  <a:lnTo>
                    <a:pt x="1" y="15"/>
                  </a:lnTo>
                  <a:lnTo>
                    <a:pt x="3" y="7"/>
                  </a:lnTo>
                  <a:lnTo>
                    <a:pt x="5" y="5"/>
                  </a:lnTo>
                  <a:lnTo>
                    <a:pt x="9" y="3"/>
                  </a:lnTo>
                  <a:lnTo>
                    <a:pt x="13" y="0"/>
                  </a:lnTo>
                  <a:lnTo>
                    <a:pt x="17" y="0"/>
                  </a:lnTo>
                  <a:close/>
                </a:path>
              </a:pathLst>
            </a:custGeom>
            <a:solidFill>
              <a:srgbClr val="000000"/>
            </a:solidFill>
            <a:ln w="9525">
              <a:noFill/>
              <a:round/>
              <a:headEnd/>
              <a:tailEnd/>
            </a:ln>
          </p:spPr>
          <p:txBody>
            <a:bodyPr/>
            <a:lstStyle/>
            <a:p>
              <a:endParaRPr lang="da-DK"/>
            </a:p>
          </p:txBody>
        </p:sp>
        <p:sp>
          <p:nvSpPr>
            <p:cNvPr id="136284" name="Freeform 235"/>
            <p:cNvSpPr>
              <a:spLocks/>
            </p:cNvSpPr>
            <p:nvPr/>
          </p:nvSpPr>
          <p:spPr bwMode="auto">
            <a:xfrm>
              <a:off x="1818" y="3217"/>
              <a:ext cx="49" cy="224"/>
            </a:xfrm>
            <a:custGeom>
              <a:avLst/>
              <a:gdLst>
                <a:gd name="T0" fmla="*/ 0 w 152"/>
                <a:gd name="T1" fmla="*/ 0 h 713"/>
                <a:gd name="T2" fmla="*/ 1 w 152"/>
                <a:gd name="T3" fmla="*/ 0 h 713"/>
                <a:gd name="T4" fmla="*/ 1 w 152"/>
                <a:gd name="T5" fmla="*/ 1 h 713"/>
                <a:gd name="T6" fmla="*/ 2 w 152"/>
                <a:gd name="T7" fmla="*/ 1 h 713"/>
                <a:gd name="T8" fmla="*/ 2 w 152"/>
                <a:gd name="T9" fmla="*/ 1 h 713"/>
                <a:gd name="T10" fmla="*/ 3 w 152"/>
                <a:gd name="T11" fmla="*/ 1 h 713"/>
                <a:gd name="T12" fmla="*/ 4 w 152"/>
                <a:gd name="T13" fmla="*/ 1 h 713"/>
                <a:gd name="T14" fmla="*/ 4 w 152"/>
                <a:gd name="T15" fmla="*/ 2 h 713"/>
                <a:gd name="T16" fmla="*/ 5 w 152"/>
                <a:gd name="T17" fmla="*/ 2 h 713"/>
                <a:gd name="T18" fmla="*/ 5 w 152"/>
                <a:gd name="T19" fmla="*/ 3 h 713"/>
                <a:gd name="T20" fmla="*/ 5 w 152"/>
                <a:gd name="T21" fmla="*/ 3 h 713"/>
                <a:gd name="T22" fmla="*/ 5 w 152"/>
                <a:gd name="T23" fmla="*/ 4 h 713"/>
                <a:gd name="T24" fmla="*/ 5 w 152"/>
                <a:gd name="T25" fmla="*/ 4 h 713"/>
                <a:gd name="T26" fmla="*/ 5 w 152"/>
                <a:gd name="T27" fmla="*/ 6 h 713"/>
                <a:gd name="T28" fmla="*/ 5 w 152"/>
                <a:gd name="T29" fmla="*/ 8 h 713"/>
                <a:gd name="T30" fmla="*/ 5 w 152"/>
                <a:gd name="T31" fmla="*/ 10 h 713"/>
                <a:gd name="T32" fmla="*/ 5 w 152"/>
                <a:gd name="T33" fmla="*/ 13 h 713"/>
                <a:gd name="T34" fmla="*/ 5 w 152"/>
                <a:gd name="T35" fmla="*/ 14 h 713"/>
                <a:gd name="T36" fmla="*/ 5 w 152"/>
                <a:gd name="T37" fmla="*/ 16 h 713"/>
                <a:gd name="T38" fmla="*/ 5 w 152"/>
                <a:gd name="T39" fmla="*/ 19 h 713"/>
                <a:gd name="T40" fmla="*/ 5 w 152"/>
                <a:gd name="T41" fmla="*/ 21 h 713"/>
                <a:gd name="T42" fmla="*/ 5 w 152"/>
                <a:gd name="T43" fmla="*/ 22 h 713"/>
                <a:gd name="T44" fmla="*/ 4 w 152"/>
                <a:gd name="T45" fmla="*/ 22 h 713"/>
                <a:gd name="T46" fmla="*/ 4 w 152"/>
                <a:gd name="T47" fmla="*/ 21 h 713"/>
                <a:gd name="T48" fmla="*/ 4 w 152"/>
                <a:gd name="T49" fmla="*/ 18 h 713"/>
                <a:gd name="T50" fmla="*/ 4 w 152"/>
                <a:gd name="T51" fmla="*/ 16 h 713"/>
                <a:gd name="T52" fmla="*/ 4 w 152"/>
                <a:gd name="T53" fmla="*/ 14 h 713"/>
                <a:gd name="T54" fmla="*/ 4 w 152"/>
                <a:gd name="T55" fmla="*/ 11 h 713"/>
                <a:gd name="T56" fmla="*/ 5 w 152"/>
                <a:gd name="T57" fmla="*/ 8 h 713"/>
                <a:gd name="T58" fmla="*/ 5 w 152"/>
                <a:gd name="T59" fmla="*/ 6 h 713"/>
                <a:gd name="T60" fmla="*/ 4 w 152"/>
                <a:gd name="T61" fmla="*/ 4 h 713"/>
                <a:gd name="T62" fmla="*/ 4 w 152"/>
                <a:gd name="T63" fmla="*/ 3 h 713"/>
                <a:gd name="T64" fmla="*/ 3 w 152"/>
                <a:gd name="T65" fmla="*/ 2 h 713"/>
                <a:gd name="T66" fmla="*/ 3 w 152"/>
                <a:gd name="T67" fmla="*/ 2 h 713"/>
                <a:gd name="T68" fmla="*/ 2 w 152"/>
                <a:gd name="T69" fmla="*/ 1 h 713"/>
                <a:gd name="T70" fmla="*/ 2 w 152"/>
                <a:gd name="T71" fmla="*/ 1 h 713"/>
                <a:gd name="T72" fmla="*/ 1 w 152"/>
                <a:gd name="T73" fmla="*/ 1 h 713"/>
                <a:gd name="T74" fmla="*/ 0 w 152"/>
                <a:gd name="T75" fmla="*/ 1 h 713"/>
                <a:gd name="T76" fmla="*/ 0 w 152"/>
                <a:gd name="T77" fmla="*/ 0 h 713"/>
                <a:gd name="T78" fmla="*/ 0 w 152"/>
                <a:gd name="T79" fmla="*/ 0 h 713"/>
                <a:gd name="T80" fmla="*/ 0 w 152"/>
                <a:gd name="T81" fmla="*/ 0 h 7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713"/>
                <a:gd name="T125" fmla="*/ 152 w 152"/>
                <a:gd name="T126" fmla="*/ 713 h 7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713">
                  <a:moveTo>
                    <a:pt x="5" y="0"/>
                  </a:moveTo>
                  <a:lnTo>
                    <a:pt x="11" y="4"/>
                  </a:lnTo>
                  <a:lnTo>
                    <a:pt x="19" y="8"/>
                  </a:lnTo>
                  <a:lnTo>
                    <a:pt x="26" y="10"/>
                  </a:lnTo>
                  <a:lnTo>
                    <a:pt x="34" y="14"/>
                  </a:lnTo>
                  <a:lnTo>
                    <a:pt x="40" y="16"/>
                  </a:lnTo>
                  <a:lnTo>
                    <a:pt x="49" y="17"/>
                  </a:lnTo>
                  <a:lnTo>
                    <a:pt x="57" y="21"/>
                  </a:lnTo>
                  <a:lnTo>
                    <a:pt x="66" y="23"/>
                  </a:lnTo>
                  <a:lnTo>
                    <a:pt x="72" y="27"/>
                  </a:lnTo>
                  <a:lnTo>
                    <a:pt x="81" y="29"/>
                  </a:lnTo>
                  <a:lnTo>
                    <a:pt x="89" y="33"/>
                  </a:lnTo>
                  <a:lnTo>
                    <a:pt x="97" y="35"/>
                  </a:lnTo>
                  <a:lnTo>
                    <a:pt x="102" y="38"/>
                  </a:lnTo>
                  <a:lnTo>
                    <a:pt x="110" y="42"/>
                  </a:lnTo>
                  <a:lnTo>
                    <a:pt x="116" y="48"/>
                  </a:lnTo>
                  <a:lnTo>
                    <a:pt x="123" y="56"/>
                  </a:lnTo>
                  <a:lnTo>
                    <a:pt x="129" y="63"/>
                  </a:lnTo>
                  <a:lnTo>
                    <a:pt x="133" y="73"/>
                  </a:lnTo>
                  <a:lnTo>
                    <a:pt x="137" y="84"/>
                  </a:lnTo>
                  <a:lnTo>
                    <a:pt x="140" y="94"/>
                  </a:lnTo>
                  <a:lnTo>
                    <a:pt x="142" y="105"/>
                  </a:lnTo>
                  <a:lnTo>
                    <a:pt x="146" y="118"/>
                  </a:lnTo>
                  <a:lnTo>
                    <a:pt x="146" y="124"/>
                  </a:lnTo>
                  <a:lnTo>
                    <a:pt x="148" y="132"/>
                  </a:lnTo>
                  <a:lnTo>
                    <a:pt x="148" y="137"/>
                  </a:lnTo>
                  <a:lnTo>
                    <a:pt x="150" y="147"/>
                  </a:lnTo>
                  <a:lnTo>
                    <a:pt x="152" y="187"/>
                  </a:lnTo>
                  <a:lnTo>
                    <a:pt x="152" y="225"/>
                  </a:lnTo>
                  <a:lnTo>
                    <a:pt x="150" y="263"/>
                  </a:lnTo>
                  <a:lnTo>
                    <a:pt x="150" y="299"/>
                  </a:lnTo>
                  <a:lnTo>
                    <a:pt x="146" y="333"/>
                  </a:lnTo>
                  <a:lnTo>
                    <a:pt x="144" y="369"/>
                  </a:lnTo>
                  <a:lnTo>
                    <a:pt x="142" y="401"/>
                  </a:lnTo>
                  <a:lnTo>
                    <a:pt x="140" y="436"/>
                  </a:lnTo>
                  <a:lnTo>
                    <a:pt x="137" y="468"/>
                  </a:lnTo>
                  <a:lnTo>
                    <a:pt x="133" y="500"/>
                  </a:lnTo>
                  <a:lnTo>
                    <a:pt x="131" y="533"/>
                  </a:lnTo>
                  <a:lnTo>
                    <a:pt x="131" y="565"/>
                  </a:lnTo>
                  <a:lnTo>
                    <a:pt x="129" y="597"/>
                  </a:lnTo>
                  <a:lnTo>
                    <a:pt x="131" y="631"/>
                  </a:lnTo>
                  <a:lnTo>
                    <a:pt x="133" y="666"/>
                  </a:lnTo>
                  <a:lnTo>
                    <a:pt x="137" y="702"/>
                  </a:lnTo>
                  <a:lnTo>
                    <a:pt x="133" y="708"/>
                  </a:lnTo>
                  <a:lnTo>
                    <a:pt x="129" y="713"/>
                  </a:lnTo>
                  <a:lnTo>
                    <a:pt x="123" y="709"/>
                  </a:lnTo>
                  <a:lnTo>
                    <a:pt x="118" y="709"/>
                  </a:lnTo>
                  <a:lnTo>
                    <a:pt x="112" y="669"/>
                  </a:lnTo>
                  <a:lnTo>
                    <a:pt x="110" y="628"/>
                  </a:lnTo>
                  <a:lnTo>
                    <a:pt x="108" y="588"/>
                  </a:lnTo>
                  <a:lnTo>
                    <a:pt x="110" y="550"/>
                  </a:lnTo>
                  <a:lnTo>
                    <a:pt x="110" y="510"/>
                  </a:lnTo>
                  <a:lnTo>
                    <a:pt x="114" y="472"/>
                  </a:lnTo>
                  <a:lnTo>
                    <a:pt x="118" y="432"/>
                  </a:lnTo>
                  <a:lnTo>
                    <a:pt x="123" y="394"/>
                  </a:lnTo>
                  <a:lnTo>
                    <a:pt x="125" y="356"/>
                  </a:lnTo>
                  <a:lnTo>
                    <a:pt x="129" y="318"/>
                  </a:lnTo>
                  <a:lnTo>
                    <a:pt x="131" y="278"/>
                  </a:lnTo>
                  <a:lnTo>
                    <a:pt x="133" y="240"/>
                  </a:lnTo>
                  <a:lnTo>
                    <a:pt x="133" y="200"/>
                  </a:lnTo>
                  <a:lnTo>
                    <a:pt x="129" y="162"/>
                  </a:lnTo>
                  <a:lnTo>
                    <a:pt x="125" y="122"/>
                  </a:lnTo>
                  <a:lnTo>
                    <a:pt x="119" y="84"/>
                  </a:lnTo>
                  <a:lnTo>
                    <a:pt x="114" y="75"/>
                  </a:lnTo>
                  <a:lnTo>
                    <a:pt x="108" y="67"/>
                  </a:lnTo>
                  <a:lnTo>
                    <a:pt x="100" y="59"/>
                  </a:lnTo>
                  <a:lnTo>
                    <a:pt x="95" y="56"/>
                  </a:lnTo>
                  <a:lnTo>
                    <a:pt x="85" y="50"/>
                  </a:lnTo>
                  <a:lnTo>
                    <a:pt x="76" y="46"/>
                  </a:lnTo>
                  <a:lnTo>
                    <a:pt x="66" y="44"/>
                  </a:lnTo>
                  <a:lnTo>
                    <a:pt x="59" y="42"/>
                  </a:lnTo>
                  <a:lnTo>
                    <a:pt x="47" y="38"/>
                  </a:lnTo>
                  <a:lnTo>
                    <a:pt x="38" y="35"/>
                  </a:lnTo>
                  <a:lnTo>
                    <a:pt x="28" y="33"/>
                  </a:lnTo>
                  <a:lnTo>
                    <a:pt x="21" y="29"/>
                  </a:lnTo>
                  <a:lnTo>
                    <a:pt x="13" y="23"/>
                  </a:lnTo>
                  <a:lnTo>
                    <a:pt x="7" y="19"/>
                  </a:lnTo>
                  <a:lnTo>
                    <a:pt x="2" y="14"/>
                  </a:lnTo>
                  <a:lnTo>
                    <a:pt x="0" y="8"/>
                  </a:lnTo>
                  <a:lnTo>
                    <a:pt x="2" y="4"/>
                  </a:lnTo>
                  <a:lnTo>
                    <a:pt x="5" y="0"/>
                  </a:lnTo>
                  <a:close/>
                </a:path>
              </a:pathLst>
            </a:custGeom>
            <a:solidFill>
              <a:srgbClr val="000000"/>
            </a:solidFill>
            <a:ln w="9525">
              <a:noFill/>
              <a:round/>
              <a:headEnd/>
              <a:tailEnd/>
            </a:ln>
          </p:spPr>
          <p:txBody>
            <a:bodyPr/>
            <a:lstStyle/>
            <a:p>
              <a:endParaRPr lang="da-DK"/>
            </a:p>
          </p:txBody>
        </p:sp>
        <p:sp>
          <p:nvSpPr>
            <p:cNvPr id="136285" name="Freeform 236"/>
            <p:cNvSpPr>
              <a:spLocks/>
            </p:cNvSpPr>
            <p:nvPr/>
          </p:nvSpPr>
          <p:spPr bwMode="auto">
            <a:xfrm>
              <a:off x="1857" y="3393"/>
              <a:ext cx="98" cy="38"/>
            </a:xfrm>
            <a:custGeom>
              <a:avLst/>
              <a:gdLst>
                <a:gd name="T0" fmla="*/ 7 w 308"/>
                <a:gd name="T1" fmla="*/ 0 h 124"/>
                <a:gd name="T2" fmla="*/ 7 w 308"/>
                <a:gd name="T3" fmla="*/ 0 h 124"/>
                <a:gd name="T4" fmla="*/ 8 w 308"/>
                <a:gd name="T5" fmla="*/ 0 h 124"/>
                <a:gd name="T6" fmla="*/ 8 w 308"/>
                <a:gd name="T7" fmla="*/ 1 h 124"/>
                <a:gd name="T8" fmla="*/ 9 w 308"/>
                <a:gd name="T9" fmla="*/ 1 h 124"/>
                <a:gd name="T10" fmla="*/ 9 w 308"/>
                <a:gd name="T11" fmla="*/ 2 h 124"/>
                <a:gd name="T12" fmla="*/ 10 w 308"/>
                <a:gd name="T13" fmla="*/ 2 h 124"/>
                <a:gd name="T14" fmla="*/ 10 w 308"/>
                <a:gd name="T15" fmla="*/ 3 h 124"/>
                <a:gd name="T16" fmla="*/ 10 w 308"/>
                <a:gd name="T17" fmla="*/ 3 h 124"/>
                <a:gd name="T18" fmla="*/ 10 w 308"/>
                <a:gd name="T19" fmla="*/ 3 h 124"/>
                <a:gd name="T20" fmla="*/ 9 w 308"/>
                <a:gd name="T21" fmla="*/ 3 h 124"/>
                <a:gd name="T22" fmla="*/ 9 w 308"/>
                <a:gd name="T23" fmla="*/ 2 h 124"/>
                <a:gd name="T24" fmla="*/ 9 w 308"/>
                <a:gd name="T25" fmla="*/ 2 h 124"/>
                <a:gd name="T26" fmla="*/ 8 w 308"/>
                <a:gd name="T27" fmla="*/ 1 h 124"/>
                <a:gd name="T28" fmla="*/ 8 w 308"/>
                <a:gd name="T29" fmla="*/ 1 h 124"/>
                <a:gd name="T30" fmla="*/ 7 w 308"/>
                <a:gd name="T31" fmla="*/ 1 h 124"/>
                <a:gd name="T32" fmla="*/ 7 w 308"/>
                <a:gd name="T33" fmla="*/ 1 h 124"/>
                <a:gd name="T34" fmla="*/ 6 w 308"/>
                <a:gd name="T35" fmla="*/ 1 h 124"/>
                <a:gd name="T36" fmla="*/ 5 w 308"/>
                <a:gd name="T37" fmla="*/ 2 h 124"/>
                <a:gd name="T38" fmla="*/ 4 w 308"/>
                <a:gd name="T39" fmla="*/ 2 h 124"/>
                <a:gd name="T40" fmla="*/ 3 w 308"/>
                <a:gd name="T41" fmla="*/ 2 h 124"/>
                <a:gd name="T42" fmla="*/ 3 w 308"/>
                <a:gd name="T43" fmla="*/ 2 h 124"/>
                <a:gd name="T44" fmla="*/ 2 w 308"/>
                <a:gd name="T45" fmla="*/ 2 h 124"/>
                <a:gd name="T46" fmla="*/ 1 w 308"/>
                <a:gd name="T47" fmla="*/ 3 h 124"/>
                <a:gd name="T48" fmla="*/ 1 w 308"/>
                <a:gd name="T49" fmla="*/ 3 h 124"/>
                <a:gd name="T50" fmla="*/ 0 w 308"/>
                <a:gd name="T51" fmla="*/ 3 h 124"/>
                <a:gd name="T52" fmla="*/ 0 w 308"/>
                <a:gd name="T53" fmla="*/ 2 h 124"/>
                <a:gd name="T54" fmla="*/ 1 w 308"/>
                <a:gd name="T55" fmla="*/ 2 h 124"/>
                <a:gd name="T56" fmla="*/ 2 w 308"/>
                <a:gd name="T57" fmla="*/ 2 h 124"/>
                <a:gd name="T58" fmla="*/ 3 w 308"/>
                <a:gd name="T59" fmla="*/ 2 h 124"/>
                <a:gd name="T60" fmla="*/ 3 w 308"/>
                <a:gd name="T61" fmla="*/ 2 h 124"/>
                <a:gd name="T62" fmla="*/ 4 w 308"/>
                <a:gd name="T63" fmla="*/ 1 h 124"/>
                <a:gd name="T64" fmla="*/ 5 w 308"/>
                <a:gd name="T65" fmla="*/ 1 h 124"/>
                <a:gd name="T66" fmla="*/ 6 w 308"/>
                <a:gd name="T67" fmla="*/ 1 h 124"/>
                <a:gd name="T68" fmla="*/ 6 w 308"/>
                <a:gd name="T69" fmla="*/ 0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8"/>
                <a:gd name="T106" fmla="*/ 0 h 124"/>
                <a:gd name="T107" fmla="*/ 308 w 308"/>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8" h="124">
                  <a:moveTo>
                    <a:pt x="202" y="10"/>
                  </a:moveTo>
                  <a:lnTo>
                    <a:pt x="209" y="4"/>
                  </a:lnTo>
                  <a:lnTo>
                    <a:pt x="219" y="2"/>
                  </a:lnTo>
                  <a:lnTo>
                    <a:pt x="228" y="0"/>
                  </a:lnTo>
                  <a:lnTo>
                    <a:pt x="236" y="4"/>
                  </a:lnTo>
                  <a:lnTo>
                    <a:pt x="246" y="8"/>
                  </a:lnTo>
                  <a:lnTo>
                    <a:pt x="253" y="13"/>
                  </a:lnTo>
                  <a:lnTo>
                    <a:pt x="261" y="21"/>
                  </a:lnTo>
                  <a:lnTo>
                    <a:pt x="268" y="30"/>
                  </a:lnTo>
                  <a:lnTo>
                    <a:pt x="274" y="40"/>
                  </a:lnTo>
                  <a:lnTo>
                    <a:pt x="282" y="49"/>
                  </a:lnTo>
                  <a:lnTo>
                    <a:pt x="287" y="61"/>
                  </a:lnTo>
                  <a:lnTo>
                    <a:pt x="293" y="74"/>
                  </a:lnTo>
                  <a:lnTo>
                    <a:pt x="297" y="84"/>
                  </a:lnTo>
                  <a:lnTo>
                    <a:pt x="303" y="95"/>
                  </a:lnTo>
                  <a:lnTo>
                    <a:pt x="304" y="106"/>
                  </a:lnTo>
                  <a:lnTo>
                    <a:pt x="308" y="118"/>
                  </a:lnTo>
                  <a:lnTo>
                    <a:pt x="303" y="120"/>
                  </a:lnTo>
                  <a:lnTo>
                    <a:pt x="301" y="124"/>
                  </a:lnTo>
                  <a:lnTo>
                    <a:pt x="293" y="116"/>
                  </a:lnTo>
                  <a:lnTo>
                    <a:pt x="289" y="108"/>
                  </a:lnTo>
                  <a:lnTo>
                    <a:pt x="284" y="99"/>
                  </a:lnTo>
                  <a:lnTo>
                    <a:pt x="280" y="89"/>
                  </a:lnTo>
                  <a:lnTo>
                    <a:pt x="276" y="80"/>
                  </a:lnTo>
                  <a:lnTo>
                    <a:pt x="272" y="70"/>
                  </a:lnTo>
                  <a:lnTo>
                    <a:pt x="266" y="59"/>
                  </a:lnTo>
                  <a:lnTo>
                    <a:pt x="263" y="51"/>
                  </a:lnTo>
                  <a:lnTo>
                    <a:pt x="255" y="42"/>
                  </a:lnTo>
                  <a:lnTo>
                    <a:pt x="249" y="34"/>
                  </a:lnTo>
                  <a:lnTo>
                    <a:pt x="242" y="30"/>
                  </a:lnTo>
                  <a:lnTo>
                    <a:pt x="236" y="27"/>
                  </a:lnTo>
                  <a:lnTo>
                    <a:pt x="225" y="25"/>
                  </a:lnTo>
                  <a:lnTo>
                    <a:pt x="217" y="25"/>
                  </a:lnTo>
                  <a:lnTo>
                    <a:pt x="206" y="29"/>
                  </a:lnTo>
                  <a:lnTo>
                    <a:pt x="194" y="34"/>
                  </a:lnTo>
                  <a:lnTo>
                    <a:pt x="183" y="40"/>
                  </a:lnTo>
                  <a:lnTo>
                    <a:pt x="171" y="46"/>
                  </a:lnTo>
                  <a:lnTo>
                    <a:pt x="160" y="51"/>
                  </a:lnTo>
                  <a:lnTo>
                    <a:pt x="149" y="57"/>
                  </a:lnTo>
                  <a:lnTo>
                    <a:pt x="135" y="59"/>
                  </a:lnTo>
                  <a:lnTo>
                    <a:pt x="126" y="65"/>
                  </a:lnTo>
                  <a:lnTo>
                    <a:pt x="112" y="68"/>
                  </a:lnTo>
                  <a:lnTo>
                    <a:pt x="101" y="74"/>
                  </a:lnTo>
                  <a:lnTo>
                    <a:pt x="88" y="76"/>
                  </a:lnTo>
                  <a:lnTo>
                    <a:pt x="76" y="80"/>
                  </a:lnTo>
                  <a:lnTo>
                    <a:pt x="63" y="84"/>
                  </a:lnTo>
                  <a:lnTo>
                    <a:pt x="52" y="87"/>
                  </a:lnTo>
                  <a:lnTo>
                    <a:pt x="38" y="91"/>
                  </a:lnTo>
                  <a:lnTo>
                    <a:pt x="27" y="97"/>
                  </a:lnTo>
                  <a:lnTo>
                    <a:pt x="16" y="101"/>
                  </a:lnTo>
                  <a:lnTo>
                    <a:pt x="6" y="106"/>
                  </a:lnTo>
                  <a:lnTo>
                    <a:pt x="2" y="101"/>
                  </a:lnTo>
                  <a:lnTo>
                    <a:pt x="0" y="93"/>
                  </a:lnTo>
                  <a:lnTo>
                    <a:pt x="10" y="84"/>
                  </a:lnTo>
                  <a:lnTo>
                    <a:pt x="21" y="78"/>
                  </a:lnTo>
                  <a:lnTo>
                    <a:pt x="33" y="72"/>
                  </a:lnTo>
                  <a:lnTo>
                    <a:pt x="46" y="68"/>
                  </a:lnTo>
                  <a:lnTo>
                    <a:pt x="57" y="63"/>
                  </a:lnTo>
                  <a:lnTo>
                    <a:pt x="71" y="59"/>
                  </a:lnTo>
                  <a:lnTo>
                    <a:pt x="84" y="55"/>
                  </a:lnTo>
                  <a:lnTo>
                    <a:pt x="97" y="51"/>
                  </a:lnTo>
                  <a:lnTo>
                    <a:pt x="109" y="48"/>
                  </a:lnTo>
                  <a:lnTo>
                    <a:pt x="122" y="44"/>
                  </a:lnTo>
                  <a:lnTo>
                    <a:pt x="135" y="38"/>
                  </a:lnTo>
                  <a:lnTo>
                    <a:pt x="149" y="34"/>
                  </a:lnTo>
                  <a:lnTo>
                    <a:pt x="160" y="30"/>
                  </a:lnTo>
                  <a:lnTo>
                    <a:pt x="173" y="25"/>
                  </a:lnTo>
                  <a:lnTo>
                    <a:pt x="187" y="15"/>
                  </a:lnTo>
                  <a:lnTo>
                    <a:pt x="202" y="10"/>
                  </a:lnTo>
                  <a:close/>
                </a:path>
              </a:pathLst>
            </a:custGeom>
            <a:solidFill>
              <a:srgbClr val="000000"/>
            </a:solidFill>
            <a:ln w="9525">
              <a:noFill/>
              <a:round/>
              <a:headEnd/>
              <a:tailEnd/>
            </a:ln>
          </p:spPr>
          <p:txBody>
            <a:bodyPr/>
            <a:lstStyle/>
            <a:p>
              <a:endParaRPr lang="da-DK"/>
            </a:p>
          </p:txBody>
        </p:sp>
        <p:sp>
          <p:nvSpPr>
            <p:cNvPr id="136286" name="Freeform 237"/>
            <p:cNvSpPr>
              <a:spLocks/>
            </p:cNvSpPr>
            <p:nvPr/>
          </p:nvSpPr>
          <p:spPr bwMode="auto">
            <a:xfrm>
              <a:off x="1773" y="3290"/>
              <a:ext cx="182" cy="213"/>
            </a:xfrm>
            <a:custGeom>
              <a:avLst/>
              <a:gdLst>
                <a:gd name="T0" fmla="*/ 1 w 572"/>
                <a:gd name="T1" fmla="*/ 0 h 681"/>
                <a:gd name="T2" fmla="*/ 1 w 572"/>
                <a:gd name="T3" fmla="*/ 0 h 681"/>
                <a:gd name="T4" fmla="*/ 1 w 572"/>
                <a:gd name="T5" fmla="*/ 1 h 681"/>
                <a:gd name="T6" fmla="*/ 1 w 572"/>
                <a:gd name="T7" fmla="*/ 1 h 681"/>
                <a:gd name="T8" fmla="*/ 1 w 572"/>
                <a:gd name="T9" fmla="*/ 2 h 681"/>
                <a:gd name="T10" fmla="*/ 1 w 572"/>
                <a:gd name="T11" fmla="*/ 2 h 681"/>
                <a:gd name="T12" fmla="*/ 1 w 572"/>
                <a:gd name="T13" fmla="*/ 3 h 681"/>
                <a:gd name="T14" fmla="*/ 1 w 572"/>
                <a:gd name="T15" fmla="*/ 3 h 681"/>
                <a:gd name="T16" fmla="*/ 1 w 572"/>
                <a:gd name="T17" fmla="*/ 4 h 681"/>
                <a:gd name="T18" fmla="*/ 1 w 572"/>
                <a:gd name="T19" fmla="*/ 4 h 681"/>
                <a:gd name="T20" fmla="*/ 1 w 572"/>
                <a:gd name="T21" fmla="*/ 5 h 681"/>
                <a:gd name="T22" fmla="*/ 1 w 572"/>
                <a:gd name="T23" fmla="*/ 8 h 681"/>
                <a:gd name="T24" fmla="*/ 1 w 572"/>
                <a:gd name="T25" fmla="*/ 10 h 681"/>
                <a:gd name="T26" fmla="*/ 1 w 572"/>
                <a:gd name="T27" fmla="*/ 12 h 681"/>
                <a:gd name="T28" fmla="*/ 2 w 572"/>
                <a:gd name="T29" fmla="*/ 14 h 681"/>
                <a:gd name="T30" fmla="*/ 2 w 572"/>
                <a:gd name="T31" fmla="*/ 16 h 681"/>
                <a:gd name="T32" fmla="*/ 3 w 572"/>
                <a:gd name="T33" fmla="*/ 18 h 681"/>
                <a:gd name="T34" fmla="*/ 3 w 572"/>
                <a:gd name="T35" fmla="*/ 19 h 681"/>
                <a:gd name="T36" fmla="*/ 4 w 572"/>
                <a:gd name="T37" fmla="*/ 20 h 681"/>
                <a:gd name="T38" fmla="*/ 5 w 572"/>
                <a:gd name="T39" fmla="*/ 20 h 681"/>
                <a:gd name="T40" fmla="*/ 7 w 572"/>
                <a:gd name="T41" fmla="*/ 20 h 681"/>
                <a:gd name="T42" fmla="*/ 9 w 572"/>
                <a:gd name="T43" fmla="*/ 19 h 681"/>
                <a:gd name="T44" fmla="*/ 11 w 572"/>
                <a:gd name="T45" fmla="*/ 18 h 681"/>
                <a:gd name="T46" fmla="*/ 13 w 572"/>
                <a:gd name="T47" fmla="*/ 16 h 681"/>
                <a:gd name="T48" fmla="*/ 15 w 572"/>
                <a:gd name="T49" fmla="*/ 15 h 681"/>
                <a:gd name="T50" fmla="*/ 17 w 572"/>
                <a:gd name="T51" fmla="*/ 14 h 681"/>
                <a:gd name="T52" fmla="*/ 18 w 572"/>
                <a:gd name="T53" fmla="*/ 13 h 681"/>
                <a:gd name="T54" fmla="*/ 18 w 572"/>
                <a:gd name="T55" fmla="*/ 14 h 681"/>
                <a:gd name="T56" fmla="*/ 18 w 572"/>
                <a:gd name="T57" fmla="*/ 14 h 681"/>
                <a:gd name="T58" fmla="*/ 18 w 572"/>
                <a:gd name="T59" fmla="*/ 14 h 681"/>
                <a:gd name="T60" fmla="*/ 17 w 572"/>
                <a:gd name="T61" fmla="*/ 15 h 681"/>
                <a:gd name="T62" fmla="*/ 17 w 572"/>
                <a:gd name="T63" fmla="*/ 15 h 681"/>
                <a:gd name="T64" fmla="*/ 16 w 572"/>
                <a:gd name="T65" fmla="*/ 15 h 681"/>
                <a:gd name="T66" fmla="*/ 15 w 572"/>
                <a:gd name="T67" fmla="*/ 16 h 681"/>
                <a:gd name="T68" fmla="*/ 15 w 572"/>
                <a:gd name="T69" fmla="*/ 16 h 681"/>
                <a:gd name="T70" fmla="*/ 14 w 572"/>
                <a:gd name="T71" fmla="*/ 17 h 681"/>
                <a:gd name="T72" fmla="*/ 13 w 572"/>
                <a:gd name="T73" fmla="*/ 17 h 681"/>
                <a:gd name="T74" fmla="*/ 12 w 572"/>
                <a:gd name="T75" fmla="*/ 18 h 681"/>
                <a:gd name="T76" fmla="*/ 11 w 572"/>
                <a:gd name="T77" fmla="*/ 18 h 681"/>
                <a:gd name="T78" fmla="*/ 10 w 572"/>
                <a:gd name="T79" fmla="*/ 19 h 681"/>
                <a:gd name="T80" fmla="*/ 9 w 572"/>
                <a:gd name="T81" fmla="*/ 20 h 681"/>
                <a:gd name="T82" fmla="*/ 7 w 572"/>
                <a:gd name="T83" fmla="*/ 20 h 681"/>
                <a:gd name="T84" fmla="*/ 6 w 572"/>
                <a:gd name="T85" fmla="*/ 21 h 681"/>
                <a:gd name="T86" fmla="*/ 5 w 572"/>
                <a:gd name="T87" fmla="*/ 21 h 681"/>
                <a:gd name="T88" fmla="*/ 4 w 572"/>
                <a:gd name="T89" fmla="*/ 21 h 681"/>
                <a:gd name="T90" fmla="*/ 3 w 572"/>
                <a:gd name="T91" fmla="*/ 20 h 681"/>
                <a:gd name="T92" fmla="*/ 3 w 572"/>
                <a:gd name="T93" fmla="*/ 19 h 681"/>
                <a:gd name="T94" fmla="*/ 2 w 572"/>
                <a:gd name="T95" fmla="*/ 18 h 681"/>
                <a:gd name="T96" fmla="*/ 1 w 572"/>
                <a:gd name="T97" fmla="*/ 17 h 681"/>
                <a:gd name="T98" fmla="*/ 1 w 572"/>
                <a:gd name="T99" fmla="*/ 15 h 681"/>
                <a:gd name="T100" fmla="*/ 1 w 572"/>
                <a:gd name="T101" fmla="*/ 14 h 681"/>
                <a:gd name="T102" fmla="*/ 1 w 572"/>
                <a:gd name="T103" fmla="*/ 13 h 681"/>
                <a:gd name="T104" fmla="*/ 0 w 572"/>
                <a:gd name="T105" fmla="*/ 11 h 681"/>
                <a:gd name="T106" fmla="*/ 0 w 572"/>
                <a:gd name="T107" fmla="*/ 10 h 681"/>
                <a:gd name="T108" fmla="*/ 0 w 572"/>
                <a:gd name="T109" fmla="*/ 8 h 681"/>
                <a:gd name="T110" fmla="*/ 0 w 572"/>
                <a:gd name="T111" fmla="*/ 7 h 681"/>
                <a:gd name="T112" fmla="*/ 0 w 572"/>
                <a:gd name="T113" fmla="*/ 5 h 681"/>
                <a:gd name="T114" fmla="*/ 0 w 572"/>
                <a:gd name="T115" fmla="*/ 4 h 681"/>
                <a:gd name="T116" fmla="*/ 0 w 572"/>
                <a:gd name="T117" fmla="*/ 2 h 681"/>
                <a:gd name="T118" fmla="*/ 0 w 572"/>
                <a:gd name="T119" fmla="*/ 1 h 681"/>
                <a:gd name="T120" fmla="*/ 1 w 572"/>
                <a:gd name="T121" fmla="*/ 0 h 6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2"/>
                <a:gd name="T184" fmla="*/ 0 h 681"/>
                <a:gd name="T185" fmla="*/ 572 w 572"/>
                <a:gd name="T186" fmla="*/ 681 h 6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2" h="681">
                  <a:moveTo>
                    <a:pt x="15" y="4"/>
                  </a:moveTo>
                  <a:lnTo>
                    <a:pt x="19" y="0"/>
                  </a:lnTo>
                  <a:lnTo>
                    <a:pt x="25" y="4"/>
                  </a:lnTo>
                  <a:lnTo>
                    <a:pt x="30" y="12"/>
                  </a:lnTo>
                  <a:lnTo>
                    <a:pt x="32" y="21"/>
                  </a:lnTo>
                  <a:lnTo>
                    <a:pt x="32" y="27"/>
                  </a:lnTo>
                  <a:lnTo>
                    <a:pt x="32" y="34"/>
                  </a:lnTo>
                  <a:lnTo>
                    <a:pt x="32" y="42"/>
                  </a:lnTo>
                  <a:lnTo>
                    <a:pt x="32" y="50"/>
                  </a:lnTo>
                  <a:lnTo>
                    <a:pt x="30" y="57"/>
                  </a:lnTo>
                  <a:lnTo>
                    <a:pt x="28" y="65"/>
                  </a:lnTo>
                  <a:lnTo>
                    <a:pt x="28" y="72"/>
                  </a:lnTo>
                  <a:lnTo>
                    <a:pt x="28" y="82"/>
                  </a:lnTo>
                  <a:lnTo>
                    <a:pt x="27" y="90"/>
                  </a:lnTo>
                  <a:lnTo>
                    <a:pt x="25" y="97"/>
                  </a:lnTo>
                  <a:lnTo>
                    <a:pt x="23" y="105"/>
                  </a:lnTo>
                  <a:lnTo>
                    <a:pt x="23" y="114"/>
                  </a:lnTo>
                  <a:lnTo>
                    <a:pt x="23" y="120"/>
                  </a:lnTo>
                  <a:lnTo>
                    <a:pt x="23" y="128"/>
                  </a:lnTo>
                  <a:lnTo>
                    <a:pt x="23" y="135"/>
                  </a:lnTo>
                  <a:lnTo>
                    <a:pt x="23" y="143"/>
                  </a:lnTo>
                  <a:lnTo>
                    <a:pt x="25" y="175"/>
                  </a:lnTo>
                  <a:lnTo>
                    <a:pt x="27" y="209"/>
                  </a:lnTo>
                  <a:lnTo>
                    <a:pt x="28" y="245"/>
                  </a:lnTo>
                  <a:lnTo>
                    <a:pt x="30" y="282"/>
                  </a:lnTo>
                  <a:lnTo>
                    <a:pt x="32" y="316"/>
                  </a:lnTo>
                  <a:lnTo>
                    <a:pt x="34" y="352"/>
                  </a:lnTo>
                  <a:lnTo>
                    <a:pt x="36" y="388"/>
                  </a:lnTo>
                  <a:lnTo>
                    <a:pt x="42" y="424"/>
                  </a:lnTo>
                  <a:lnTo>
                    <a:pt x="46" y="456"/>
                  </a:lnTo>
                  <a:lnTo>
                    <a:pt x="51" y="491"/>
                  </a:lnTo>
                  <a:lnTo>
                    <a:pt x="57" y="519"/>
                  </a:lnTo>
                  <a:lnTo>
                    <a:pt x="67" y="550"/>
                  </a:lnTo>
                  <a:lnTo>
                    <a:pt x="74" y="576"/>
                  </a:lnTo>
                  <a:lnTo>
                    <a:pt x="87" y="603"/>
                  </a:lnTo>
                  <a:lnTo>
                    <a:pt x="99" y="626"/>
                  </a:lnTo>
                  <a:lnTo>
                    <a:pt x="116" y="646"/>
                  </a:lnTo>
                  <a:lnTo>
                    <a:pt x="129" y="656"/>
                  </a:lnTo>
                  <a:lnTo>
                    <a:pt x="148" y="660"/>
                  </a:lnTo>
                  <a:lnTo>
                    <a:pt x="169" y="658"/>
                  </a:lnTo>
                  <a:lnTo>
                    <a:pt x="194" y="654"/>
                  </a:lnTo>
                  <a:lnTo>
                    <a:pt x="220" y="643"/>
                  </a:lnTo>
                  <a:lnTo>
                    <a:pt x="251" y="629"/>
                  </a:lnTo>
                  <a:lnTo>
                    <a:pt x="281" y="612"/>
                  </a:lnTo>
                  <a:lnTo>
                    <a:pt x="314" y="595"/>
                  </a:lnTo>
                  <a:lnTo>
                    <a:pt x="346" y="574"/>
                  </a:lnTo>
                  <a:lnTo>
                    <a:pt x="380" y="551"/>
                  </a:lnTo>
                  <a:lnTo>
                    <a:pt x="414" y="531"/>
                  </a:lnTo>
                  <a:lnTo>
                    <a:pt x="447" y="510"/>
                  </a:lnTo>
                  <a:lnTo>
                    <a:pt x="479" y="489"/>
                  </a:lnTo>
                  <a:lnTo>
                    <a:pt x="509" y="470"/>
                  </a:lnTo>
                  <a:lnTo>
                    <a:pt x="540" y="453"/>
                  </a:lnTo>
                  <a:lnTo>
                    <a:pt x="566" y="439"/>
                  </a:lnTo>
                  <a:lnTo>
                    <a:pt x="568" y="441"/>
                  </a:lnTo>
                  <a:lnTo>
                    <a:pt x="572" y="447"/>
                  </a:lnTo>
                  <a:lnTo>
                    <a:pt x="570" y="451"/>
                  </a:lnTo>
                  <a:lnTo>
                    <a:pt x="570" y="454"/>
                  </a:lnTo>
                  <a:lnTo>
                    <a:pt x="565" y="458"/>
                  </a:lnTo>
                  <a:lnTo>
                    <a:pt x="559" y="464"/>
                  </a:lnTo>
                  <a:lnTo>
                    <a:pt x="551" y="468"/>
                  </a:lnTo>
                  <a:lnTo>
                    <a:pt x="546" y="474"/>
                  </a:lnTo>
                  <a:lnTo>
                    <a:pt x="536" y="477"/>
                  </a:lnTo>
                  <a:lnTo>
                    <a:pt x="527" y="483"/>
                  </a:lnTo>
                  <a:lnTo>
                    <a:pt x="517" y="487"/>
                  </a:lnTo>
                  <a:lnTo>
                    <a:pt x="509" y="494"/>
                  </a:lnTo>
                  <a:lnTo>
                    <a:pt x="498" y="498"/>
                  </a:lnTo>
                  <a:lnTo>
                    <a:pt x="489" y="504"/>
                  </a:lnTo>
                  <a:lnTo>
                    <a:pt x="479" y="512"/>
                  </a:lnTo>
                  <a:lnTo>
                    <a:pt x="470" y="517"/>
                  </a:lnTo>
                  <a:lnTo>
                    <a:pt x="460" y="523"/>
                  </a:lnTo>
                  <a:lnTo>
                    <a:pt x="449" y="531"/>
                  </a:lnTo>
                  <a:lnTo>
                    <a:pt x="439" y="538"/>
                  </a:lnTo>
                  <a:lnTo>
                    <a:pt x="431" y="546"/>
                  </a:lnTo>
                  <a:lnTo>
                    <a:pt x="416" y="555"/>
                  </a:lnTo>
                  <a:lnTo>
                    <a:pt x="401" y="569"/>
                  </a:lnTo>
                  <a:lnTo>
                    <a:pt x="382" y="580"/>
                  </a:lnTo>
                  <a:lnTo>
                    <a:pt x="365" y="591"/>
                  </a:lnTo>
                  <a:lnTo>
                    <a:pt x="344" y="603"/>
                  </a:lnTo>
                  <a:lnTo>
                    <a:pt x="325" y="614"/>
                  </a:lnTo>
                  <a:lnTo>
                    <a:pt x="306" y="626"/>
                  </a:lnTo>
                  <a:lnTo>
                    <a:pt x="285" y="637"/>
                  </a:lnTo>
                  <a:lnTo>
                    <a:pt x="264" y="646"/>
                  </a:lnTo>
                  <a:lnTo>
                    <a:pt x="243" y="656"/>
                  </a:lnTo>
                  <a:lnTo>
                    <a:pt x="224" y="662"/>
                  </a:lnTo>
                  <a:lnTo>
                    <a:pt x="205" y="669"/>
                  </a:lnTo>
                  <a:lnTo>
                    <a:pt x="184" y="675"/>
                  </a:lnTo>
                  <a:lnTo>
                    <a:pt x="167" y="679"/>
                  </a:lnTo>
                  <a:lnTo>
                    <a:pt x="150" y="681"/>
                  </a:lnTo>
                  <a:lnTo>
                    <a:pt x="137" y="681"/>
                  </a:lnTo>
                  <a:lnTo>
                    <a:pt x="122" y="677"/>
                  </a:lnTo>
                  <a:lnTo>
                    <a:pt x="110" y="669"/>
                  </a:lnTo>
                  <a:lnTo>
                    <a:pt x="97" y="660"/>
                  </a:lnTo>
                  <a:lnTo>
                    <a:pt x="86" y="648"/>
                  </a:lnTo>
                  <a:lnTo>
                    <a:pt x="74" y="631"/>
                  </a:lnTo>
                  <a:lnTo>
                    <a:pt x="67" y="614"/>
                  </a:lnTo>
                  <a:lnTo>
                    <a:pt x="57" y="593"/>
                  </a:lnTo>
                  <a:lnTo>
                    <a:pt x="51" y="574"/>
                  </a:lnTo>
                  <a:lnTo>
                    <a:pt x="42" y="550"/>
                  </a:lnTo>
                  <a:lnTo>
                    <a:pt x="36" y="529"/>
                  </a:lnTo>
                  <a:lnTo>
                    <a:pt x="28" y="504"/>
                  </a:lnTo>
                  <a:lnTo>
                    <a:pt x="27" y="481"/>
                  </a:lnTo>
                  <a:lnTo>
                    <a:pt x="21" y="458"/>
                  </a:lnTo>
                  <a:lnTo>
                    <a:pt x="17" y="437"/>
                  </a:lnTo>
                  <a:lnTo>
                    <a:pt x="15" y="415"/>
                  </a:lnTo>
                  <a:lnTo>
                    <a:pt x="13" y="396"/>
                  </a:lnTo>
                  <a:lnTo>
                    <a:pt x="11" y="369"/>
                  </a:lnTo>
                  <a:lnTo>
                    <a:pt x="9" y="344"/>
                  </a:lnTo>
                  <a:lnTo>
                    <a:pt x="8" y="320"/>
                  </a:lnTo>
                  <a:lnTo>
                    <a:pt x="6" y="295"/>
                  </a:lnTo>
                  <a:lnTo>
                    <a:pt x="4" y="268"/>
                  </a:lnTo>
                  <a:lnTo>
                    <a:pt x="2" y="245"/>
                  </a:lnTo>
                  <a:lnTo>
                    <a:pt x="2" y="219"/>
                  </a:lnTo>
                  <a:lnTo>
                    <a:pt x="2" y="194"/>
                  </a:lnTo>
                  <a:lnTo>
                    <a:pt x="0" y="167"/>
                  </a:lnTo>
                  <a:lnTo>
                    <a:pt x="0" y="143"/>
                  </a:lnTo>
                  <a:lnTo>
                    <a:pt x="0" y="118"/>
                  </a:lnTo>
                  <a:lnTo>
                    <a:pt x="2" y="95"/>
                  </a:lnTo>
                  <a:lnTo>
                    <a:pt x="4" y="72"/>
                  </a:lnTo>
                  <a:lnTo>
                    <a:pt x="8" y="48"/>
                  </a:lnTo>
                  <a:lnTo>
                    <a:pt x="9" y="27"/>
                  </a:lnTo>
                  <a:lnTo>
                    <a:pt x="15" y="4"/>
                  </a:lnTo>
                  <a:close/>
                </a:path>
              </a:pathLst>
            </a:custGeom>
            <a:solidFill>
              <a:srgbClr val="000000"/>
            </a:solidFill>
            <a:ln w="9525">
              <a:noFill/>
              <a:round/>
              <a:headEnd/>
              <a:tailEnd/>
            </a:ln>
          </p:spPr>
          <p:txBody>
            <a:bodyPr/>
            <a:lstStyle/>
            <a:p>
              <a:endParaRPr lang="da-DK"/>
            </a:p>
          </p:txBody>
        </p:sp>
        <p:sp>
          <p:nvSpPr>
            <p:cNvPr id="136287" name="Freeform 238"/>
            <p:cNvSpPr>
              <a:spLocks/>
            </p:cNvSpPr>
            <p:nvPr/>
          </p:nvSpPr>
          <p:spPr bwMode="auto">
            <a:xfrm>
              <a:off x="1932" y="3361"/>
              <a:ext cx="49" cy="39"/>
            </a:xfrm>
            <a:custGeom>
              <a:avLst/>
              <a:gdLst>
                <a:gd name="T0" fmla="*/ 4 w 152"/>
                <a:gd name="T1" fmla="*/ 0 h 124"/>
                <a:gd name="T2" fmla="*/ 5 w 152"/>
                <a:gd name="T3" fmla="*/ 0 h 124"/>
                <a:gd name="T4" fmla="*/ 5 w 152"/>
                <a:gd name="T5" fmla="*/ 0 h 124"/>
                <a:gd name="T6" fmla="*/ 5 w 152"/>
                <a:gd name="T7" fmla="*/ 0 h 124"/>
                <a:gd name="T8" fmla="*/ 5 w 152"/>
                <a:gd name="T9" fmla="*/ 1 h 124"/>
                <a:gd name="T10" fmla="*/ 5 w 152"/>
                <a:gd name="T11" fmla="*/ 1 h 124"/>
                <a:gd name="T12" fmla="*/ 5 w 152"/>
                <a:gd name="T13" fmla="*/ 1 h 124"/>
                <a:gd name="T14" fmla="*/ 5 w 152"/>
                <a:gd name="T15" fmla="*/ 1 h 124"/>
                <a:gd name="T16" fmla="*/ 4 w 152"/>
                <a:gd name="T17" fmla="*/ 1 h 124"/>
                <a:gd name="T18" fmla="*/ 4 w 152"/>
                <a:gd name="T19" fmla="*/ 1 h 124"/>
                <a:gd name="T20" fmla="*/ 4 w 152"/>
                <a:gd name="T21" fmla="*/ 1 h 124"/>
                <a:gd name="T22" fmla="*/ 3 w 152"/>
                <a:gd name="T23" fmla="*/ 1 h 124"/>
                <a:gd name="T24" fmla="*/ 3 w 152"/>
                <a:gd name="T25" fmla="*/ 1 h 124"/>
                <a:gd name="T26" fmla="*/ 3 w 152"/>
                <a:gd name="T27" fmla="*/ 1 h 124"/>
                <a:gd name="T28" fmla="*/ 3 w 152"/>
                <a:gd name="T29" fmla="*/ 2 h 124"/>
                <a:gd name="T30" fmla="*/ 2 w 152"/>
                <a:gd name="T31" fmla="*/ 2 h 124"/>
                <a:gd name="T32" fmla="*/ 2 w 152"/>
                <a:gd name="T33" fmla="*/ 2 h 124"/>
                <a:gd name="T34" fmla="*/ 2 w 152"/>
                <a:gd name="T35" fmla="*/ 3 h 124"/>
                <a:gd name="T36" fmla="*/ 2 w 152"/>
                <a:gd name="T37" fmla="*/ 3 h 124"/>
                <a:gd name="T38" fmla="*/ 1 w 152"/>
                <a:gd name="T39" fmla="*/ 3 h 124"/>
                <a:gd name="T40" fmla="*/ 1 w 152"/>
                <a:gd name="T41" fmla="*/ 3 h 124"/>
                <a:gd name="T42" fmla="*/ 1 w 152"/>
                <a:gd name="T43" fmla="*/ 3 h 124"/>
                <a:gd name="T44" fmla="*/ 0 w 152"/>
                <a:gd name="T45" fmla="*/ 4 h 124"/>
                <a:gd name="T46" fmla="*/ 0 w 152"/>
                <a:gd name="T47" fmla="*/ 4 h 124"/>
                <a:gd name="T48" fmla="*/ 0 w 152"/>
                <a:gd name="T49" fmla="*/ 4 h 124"/>
                <a:gd name="T50" fmla="*/ 0 w 152"/>
                <a:gd name="T51" fmla="*/ 4 h 124"/>
                <a:gd name="T52" fmla="*/ 0 w 152"/>
                <a:gd name="T53" fmla="*/ 3 h 124"/>
                <a:gd name="T54" fmla="*/ 0 w 152"/>
                <a:gd name="T55" fmla="*/ 3 h 124"/>
                <a:gd name="T56" fmla="*/ 0 w 152"/>
                <a:gd name="T57" fmla="*/ 3 h 124"/>
                <a:gd name="T58" fmla="*/ 1 w 152"/>
                <a:gd name="T59" fmla="*/ 3 h 124"/>
                <a:gd name="T60" fmla="*/ 1 w 152"/>
                <a:gd name="T61" fmla="*/ 3 h 124"/>
                <a:gd name="T62" fmla="*/ 1 w 152"/>
                <a:gd name="T63" fmla="*/ 2 h 124"/>
                <a:gd name="T64" fmla="*/ 1 w 152"/>
                <a:gd name="T65" fmla="*/ 2 h 124"/>
                <a:gd name="T66" fmla="*/ 2 w 152"/>
                <a:gd name="T67" fmla="*/ 2 h 124"/>
                <a:gd name="T68" fmla="*/ 2 w 152"/>
                <a:gd name="T69" fmla="*/ 2 h 124"/>
                <a:gd name="T70" fmla="*/ 2 w 152"/>
                <a:gd name="T71" fmla="*/ 1 h 124"/>
                <a:gd name="T72" fmla="*/ 2 w 152"/>
                <a:gd name="T73" fmla="*/ 1 h 124"/>
                <a:gd name="T74" fmla="*/ 3 w 152"/>
                <a:gd name="T75" fmla="*/ 1 h 124"/>
                <a:gd name="T76" fmla="*/ 3 w 152"/>
                <a:gd name="T77" fmla="*/ 0 h 124"/>
                <a:gd name="T78" fmla="*/ 3 w 152"/>
                <a:gd name="T79" fmla="*/ 0 h 124"/>
                <a:gd name="T80" fmla="*/ 4 w 152"/>
                <a:gd name="T81" fmla="*/ 0 h 124"/>
                <a:gd name="T82" fmla="*/ 4 w 152"/>
                <a:gd name="T83" fmla="*/ 0 h 124"/>
                <a:gd name="T84" fmla="*/ 4 w 152"/>
                <a:gd name="T85" fmla="*/ 0 h 124"/>
                <a:gd name="T86" fmla="*/ 4 w 152"/>
                <a:gd name="T87" fmla="*/ 0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2"/>
                <a:gd name="T133" fmla="*/ 0 h 124"/>
                <a:gd name="T134" fmla="*/ 152 w 152"/>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2" h="124">
                  <a:moveTo>
                    <a:pt x="121" y="0"/>
                  </a:moveTo>
                  <a:lnTo>
                    <a:pt x="129" y="0"/>
                  </a:lnTo>
                  <a:lnTo>
                    <a:pt x="139" y="0"/>
                  </a:lnTo>
                  <a:lnTo>
                    <a:pt x="144" y="6"/>
                  </a:lnTo>
                  <a:lnTo>
                    <a:pt x="152" y="15"/>
                  </a:lnTo>
                  <a:lnTo>
                    <a:pt x="146" y="19"/>
                  </a:lnTo>
                  <a:lnTo>
                    <a:pt x="144" y="23"/>
                  </a:lnTo>
                  <a:lnTo>
                    <a:pt x="131" y="19"/>
                  </a:lnTo>
                  <a:lnTo>
                    <a:pt x="121" y="21"/>
                  </a:lnTo>
                  <a:lnTo>
                    <a:pt x="110" y="21"/>
                  </a:lnTo>
                  <a:lnTo>
                    <a:pt x="102" y="27"/>
                  </a:lnTo>
                  <a:lnTo>
                    <a:pt x="95" y="31"/>
                  </a:lnTo>
                  <a:lnTo>
                    <a:pt x="87" y="38"/>
                  </a:lnTo>
                  <a:lnTo>
                    <a:pt x="82" y="46"/>
                  </a:lnTo>
                  <a:lnTo>
                    <a:pt x="74" y="55"/>
                  </a:lnTo>
                  <a:lnTo>
                    <a:pt x="66" y="63"/>
                  </a:lnTo>
                  <a:lnTo>
                    <a:pt x="59" y="73"/>
                  </a:lnTo>
                  <a:lnTo>
                    <a:pt x="53" y="82"/>
                  </a:lnTo>
                  <a:lnTo>
                    <a:pt x="45" y="92"/>
                  </a:lnTo>
                  <a:lnTo>
                    <a:pt x="38" y="101"/>
                  </a:lnTo>
                  <a:lnTo>
                    <a:pt x="30" y="109"/>
                  </a:lnTo>
                  <a:lnTo>
                    <a:pt x="21" y="116"/>
                  </a:lnTo>
                  <a:lnTo>
                    <a:pt x="13" y="124"/>
                  </a:lnTo>
                  <a:lnTo>
                    <a:pt x="9" y="120"/>
                  </a:lnTo>
                  <a:lnTo>
                    <a:pt x="6" y="120"/>
                  </a:lnTo>
                  <a:lnTo>
                    <a:pt x="2" y="118"/>
                  </a:lnTo>
                  <a:lnTo>
                    <a:pt x="0" y="116"/>
                  </a:lnTo>
                  <a:lnTo>
                    <a:pt x="6" y="109"/>
                  </a:lnTo>
                  <a:lnTo>
                    <a:pt x="13" y="101"/>
                  </a:lnTo>
                  <a:lnTo>
                    <a:pt x="19" y="93"/>
                  </a:lnTo>
                  <a:lnTo>
                    <a:pt x="26" y="84"/>
                  </a:lnTo>
                  <a:lnTo>
                    <a:pt x="32" y="74"/>
                  </a:lnTo>
                  <a:lnTo>
                    <a:pt x="40" y="65"/>
                  </a:lnTo>
                  <a:lnTo>
                    <a:pt x="45" y="57"/>
                  </a:lnTo>
                  <a:lnTo>
                    <a:pt x="53" y="48"/>
                  </a:lnTo>
                  <a:lnTo>
                    <a:pt x="61" y="38"/>
                  </a:lnTo>
                  <a:lnTo>
                    <a:pt x="68" y="29"/>
                  </a:lnTo>
                  <a:lnTo>
                    <a:pt x="76" y="21"/>
                  </a:lnTo>
                  <a:lnTo>
                    <a:pt x="85" y="14"/>
                  </a:lnTo>
                  <a:lnTo>
                    <a:pt x="93" y="8"/>
                  </a:lnTo>
                  <a:lnTo>
                    <a:pt x="102" y="2"/>
                  </a:lnTo>
                  <a:lnTo>
                    <a:pt x="110" y="0"/>
                  </a:lnTo>
                  <a:lnTo>
                    <a:pt x="121" y="0"/>
                  </a:lnTo>
                  <a:close/>
                </a:path>
              </a:pathLst>
            </a:custGeom>
            <a:solidFill>
              <a:srgbClr val="000000"/>
            </a:solidFill>
            <a:ln w="9525">
              <a:noFill/>
              <a:round/>
              <a:headEnd/>
              <a:tailEnd/>
            </a:ln>
          </p:spPr>
          <p:txBody>
            <a:bodyPr/>
            <a:lstStyle/>
            <a:p>
              <a:endParaRPr lang="da-DK"/>
            </a:p>
          </p:txBody>
        </p:sp>
        <p:sp>
          <p:nvSpPr>
            <p:cNvPr id="136288" name="Freeform 239"/>
            <p:cNvSpPr>
              <a:spLocks/>
            </p:cNvSpPr>
            <p:nvPr/>
          </p:nvSpPr>
          <p:spPr bwMode="auto">
            <a:xfrm>
              <a:off x="1948" y="3356"/>
              <a:ext cx="64" cy="67"/>
            </a:xfrm>
            <a:custGeom>
              <a:avLst/>
              <a:gdLst>
                <a:gd name="T0" fmla="*/ 5 w 202"/>
                <a:gd name="T1" fmla="*/ 0 h 213"/>
                <a:gd name="T2" fmla="*/ 6 w 202"/>
                <a:gd name="T3" fmla="*/ 1 h 213"/>
                <a:gd name="T4" fmla="*/ 6 w 202"/>
                <a:gd name="T5" fmla="*/ 1 h 213"/>
                <a:gd name="T6" fmla="*/ 6 w 202"/>
                <a:gd name="T7" fmla="*/ 2 h 213"/>
                <a:gd name="T8" fmla="*/ 6 w 202"/>
                <a:gd name="T9" fmla="*/ 3 h 213"/>
                <a:gd name="T10" fmla="*/ 6 w 202"/>
                <a:gd name="T11" fmla="*/ 3 h 213"/>
                <a:gd name="T12" fmla="*/ 5 w 202"/>
                <a:gd name="T13" fmla="*/ 4 h 213"/>
                <a:gd name="T14" fmla="*/ 4 w 202"/>
                <a:gd name="T15" fmla="*/ 5 h 213"/>
                <a:gd name="T16" fmla="*/ 3 w 202"/>
                <a:gd name="T17" fmla="*/ 5 h 213"/>
                <a:gd name="T18" fmla="*/ 3 w 202"/>
                <a:gd name="T19" fmla="*/ 5 h 213"/>
                <a:gd name="T20" fmla="*/ 3 w 202"/>
                <a:gd name="T21" fmla="*/ 6 h 213"/>
                <a:gd name="T22" fmla="*/ 2 w 202"/>
                <a:gd name="T23" fmla="*/ 6 h 213"/>
                <a:gd name="T24" fmla="*/ 2 w 202"/>
                <a:gd name="T25" fmla="*/ 6 h 213"/>
                <a:gd name="T26" fmla="*/ 1 w 202"/>
                <a:gd name="T27" fmla="*/ 6 h 213"/>
                <a:gd name="T28" fmla="*/ 1 w 202"/>
                <a:gd name="T29" fmla="*/ 6 h 213"/>
                <a:gd name="T30" fmla="*/ 0 w 202"/>
                <a:gd name="T31" fmla="*/ 7 h 213"/>
                <a:gd name="T32" fmla="*/ 0 w 202"/>
                <a:gd name="T33" fmla="*/ 6 h 213"/>
                <a:gd name="T34" fmla="*/ 0 w 202"/>
                <a:gd name="T35" fmla="*/ 6 h 213"/>
                <a:gd name="T36" fmla="*/ 1 w 202"/>
                <a:gd name="T37" fmla="*/ 6 h 213"/>
                <a:gd name="T38" fmla="*/ 1 w 202"/>
                <a:gd name="T39" fmla="*/ 6 h 213"/>
                <a:gd name="T40" fmla="*/ 1 w 202"/>
                <a:gd name="T41" fmla="*/ 5 h 213"/>
                <a:gd name="T42" fmla="*/ 2 w 202"/>
                <a:gd name="T43" fmla="*/ 5 h 213"/>
                <a:gd name="T44" fmla="*/ 2 w 202"/>
                <a:gd name="T45" fmla="*/ 5 h 213"/>
                <a:gd name="T46" fmla="*/ 3 w 202"/>
                <a:gd name="T47" fmla="*/ 5 h 213"/>
                <a:gd name="T48" fmla="*/ 3 w 202"/>
                <a:gd name="T49" fmla="*/ 4 h 213"/>
                <a:gd name="T50" fmla="*/ 4 w 202"/>
                <a:gd name="T51" fmla="*/ 4 h 213"/>
                <a:gd name="T52" fmla="*/ 4 w 202"/>
                <a:gd name="T53" fmla="*/ 4 h 213"/>
                <a:gd name="T54" fmla="*/ 5 w 202"/>
                <a:gd name="T55" fmla="*/ 3 h 213"/>
                <a:gd name="T56" fmla="*/ 5 w 202"/>
                <a:gd name="T57" fmla="*/ 3 h 213"/>
                <a:gd name="T58" fmla="*/ 5 w 202"/>
                <a:gd name="T59" fmla="*/ 3 h 213"/>
                <a:gd name="T60" fmla="*/ 6 w 202"/>
                <a:gd name="T61" fmla="*/ 2 h 213"/>
                <a:gd name="T62" fmla="*/ 6 w 202"/>
                <a:gd name="T63" fmla="*/ 2 h 213"/>
                <a:gd name="T64" fmla="*/ 6 w 202"/>
                <a:gd name="T65" fmla="*/ 1 h 213"/>
                <a:gd name="T66" fmla="*/ 5 w 202"/>
                <a:gd name="T67" fmla="*/ 1 h 213"/>
                <a:gd name="T68" fmla="*/ 5 w 202"/>
                <a:gd name="T69" fmla="*/ 1 h 213"/>
                <a:gd name="T70" fmla="*/ 5 w 202"/>
                <a:gd name="T71" fmla="*/ 1 h 213"/>
                <a:gd name="T72" fmla="*/ 4 w 202"/>
                <a:gd name="T73" fmla="*/ 1 h 213"/>
                <a:gd name="T74" fmla="*/ 3 w 202"/>
                <a:gd name="T75" fmla="*/ 1 h 213"/>
                <a:gd name="T76" fmla="*/ 3 w 202"/>
                <a:gd name="T77" fmla="*/ 1 h 213"/>
                <a:gd name="T78" fmla="*/ 3 w 202"/>
                <a:gd name="T79" fmla="*/ 2 h 213"/>
                <a:gd name="T80" fmla="*/ 2 w 202"/>
                <a:gd name="T81" fmla="*/ 2 h 213"/>
                <a:gd name="T82" fmla="*/ 2 w 202"/>
                <a:gd name="T83" fmla="*/ 2 h 213"/>
                <a:gd name="T84" fmla="*/ 2 w 202"/>
                <a:gd name="T85" fmla="*/ 2 h 213"/>
                <a:gd name="T86" fmla="*/ 2 w 202"/>
                <a:gd name="T87" fmla="*/ 2 h 213"/>
                <a:gd name="T88" fmla="*/ 3 w 202"/>
                <a:gd name="T89" fmla="*/ 1 h 213"/>
                <a:gd name="T90" fmla="*/ 3 w 202"/>
                <a:gd name="T91" fmla="*/ 1 h 213"/>
                <a:gd name="T92" fmla="*/ 3 w 202"/>
                <a:gd name="T93" fmla="*/ 0 h 213"/>
                <a:gd name="T94" fmla="*/ 4 w 202"/>
                <a:gd name="T95" fmla="*/ 0 h 213"/>
                <a:gd name="T96" fmla="*/ 4 w 202"/>
                <a:gd name="T97" fmla="*/ 0 h 213"/>
                <a:gd name="T98" fmla="*/ 5 w 202"/>
                <a:gd name="T99" fmla="*/ 0 h 213"/>
                <a:gd name="T100" fmla="*/ 5 w 202"/>
                <a:gd name="T101" fmla="*/ 0 h 2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2"/>
                <a:gd name="T154" fmla="*/ 0 h 213"/>
                <a:gd name="T155" fmla="*/ 202 w 202"/>
                <a:gd name="T156" fmla="*/ 213 h 2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2" h="213">
                  <a:moveTo>
                    <a:pt x="162" y="2"/>
                  </a:moveTo>
                  <a:lnTo>
                    <a:pt x="175" y="6"/>
                  </a:lnTo>
                  <a:lnTo>
                    <a:pt x="185" y="13"/>
                  </a:lnTo>
                  <a:lnTo>
                    <a:pt x="192" y="23"/>
                  </a:lnTo>
                  <a:lnTo>
                    <a:pt x="198" y="32"/>
                  </a:lnTo>
                  <a:lnTo>
                    <a:pt x="200" y="42"/>
                  </a:lnTo>
                  <a:lnTo>
                    <a:pt x="202" y="53"/>
                  </a:lnTo>
                  <a:lnTo>
                    <a:pt x="200" y="67"/>
                  </a:lnTo>
                  <a:lnTo>
                    <a:pt x="198" y="80"/>
                  </a:lnTo>
                  <a:lnTo>
                    <a:pt x="192" y="91"/>
                  </a:lnTo>
                  <a:lnTo>
                    <a:pt x="187" y="105"/>
                  </a:lnTo>
                  <a:lnTo>
                    <a:pt x="177" y="114"/>
                  </a:lnTo>
                  <a:lnTo>
                    <a:pt x="168" y="128"/>
                  </a:lnTo>
                  <a:lnTo>
                    <a:pt x="156" y="137"/>
                  </a:lnTo>
                  <a:lnTo>
                    <a:pt x="145" y="147"/>
                  </a:lnTo>
                  <a:lnTo>
                    <a:pt x="132" y="154"/>
                  </a:lnTo>
                  <a:lnTo>
                    <a:pt x="118" y="162"/>
                  </a:lnTo>
                  <a:lnTo>
                    <a:pt x="111" y="164"/>
                  </a:lnTo>
                  <a:lnTo>
                    <a:pt x="103" y="167"/>
                  </a:lnTo>
                  <a:lnTo>
                    <a:pt x="95" y="169"/>
                  </a:lnTo>
                  <a:lnTo>
                    <a:pt x="88" y="173"/>
                  </a:lnTo>
                  <a:lnTo>
                    <a:pt x="82" y="177"/>
                  </a:lnTo>
                  <a:lnTo>
                    <a:pt x="74" y="181"/>
                  </a:lnTo>
                  <a:lnTo>
                    <a:pt x="69" y="183"/>
                  </a:lnTo>
                  <a:lnTo>
                    <a:pt x="61" y="188"/>
                  </a:lnTo>
                  <a:lnTo>
                    <a:pt x="54" y="192"/>
                  </a:lnTo>
                  <a:lnTo>
                    <a:pt x="48" y="194"/>
                  </a:lnTo>
                  <a:lnTo>
                    <a:pt x="40" y="198"/>
                  </a:lnTo>
                  <a:lnTo>
                    <a:pt x="35" y="202"/>
                  </a:lnTo>
                  <a:lnTo>
                    <a:pt x="27" y="204"/>
                  </a:lnTo>
                  <a:lnTo>
                    <a:pt x="19" y="207"/>
                  </a:lnTo>
                  <a:lnTo>
                    <a:pt x="14" y="211"/>
                  </a:lnTo>
                  <a:lnTo>
                    <a:pt x="6" y="213"/>
                  </a:lnTo>
                  <a:lnTo>
                    <a:pt x="4" y="207"/>
                  </a:lnTo>
                  <a:lnTo>
                    <a:pt x="0" y="202"/>
                  </a:lnTo>
                  <a:lnTo>
                    <a:pt x="4" y="196"/>
                  </a:lnTo>
                  <a:lnTo>
                    <a:pt x="10" y="192"/>
                  </a:lnTo>
                  <a:lnTo>
                    <a:pt x="16" y="186"/>
                  </a:lnTo>
                  <a:lnTo>
                    <a:pt x="23" y="183"/>
                  </a:lnTo>
                  <a:lnTo>
                    <a:pt x="29" y="181"/>
                  </a:lnTo>
                  <a:lnTo>
                    <a:pt x="35" y="177"/>
                  </a:lnTo>
                  <a:lnTo>
                    <a:pt x="42" y="173"/>
                  </a:lnTo>
                  <a:lnTo>
                    <a:pt x="50" y="169"/>
                  </a:lnTo>
                  <a:lnTo>
                    <a:pt x="57" y="166"/>
                  </a:lnTo>
                  <a:lnTo>
                    <a:pt x="67" y="162"/>
                  </a:lnTo>
                  <a:lnTo>
                    <a:pt x="73" y="158"/>
                  </a:lnTo>
                  <a:lnTo>
                    <a:pt x="82" y="154"/>
                  </a:lnTo>
                  <a:lnTo>
                    <a:pt x="90" y="150"/>
                  </a:lnTo>
                  <a:lnTo>
                    <a:pt x="97" y="147"/>
                  </a:lnTo>
                  <a:lnTo>
                    <a:pt x="105" y="143"/>
                  </a:lnTo>
                  <a:lnTo>
                    <a:pt x="114" y="139"/>
                  </a:lnTo>
                  <a:lnTo>
                    <a:pt x="122" y="133"/>
                  </a:lnTo>
                  <a:lnTo>
                    <a:pt x="130" y="129"/>
                  </a:lnTo>
                  <a:lnTo>
                    <a:pt x="137" y="122"/>
                  </a:lnTo>
                  <a:lnTo>
                    <a:pt x="147" y="116"/>
                  </a:lnTo>
                  <a:lnTo>
                    <a:pt x="154" y="110"/>
                  </a:lnTo>
                  <a:lnTo>
                    <a:pt x="160" y="103"/>
                  </a:lnTo>
                  <a:lnTo>
                    <a:pt x="166" y="95"/>
                  </a:lnTo>
                  <a:lnTo>
                    <a:pt x="173" y="90"/>
                  </a:lnTo>
                  <a:lnTo>
                    <a:pt x="175" y="80"/>
                  </a:lnTo>
                  <a:lnTo>
                    <a:pt x="179" y="74"/>
                  </a:lnTo>
                  <a:lnTo>
                    <a:pt x="181" y="65"/>
                  </a:lnTo>
                  <a:lnTo>
                    <a:pt x="183" y="57"/>
                  </a:lnTo>
                  <a:lnTo>
                    <a:pt x="181" y="50"/>
                  </a:lnTo>
                  <a:lnTo>
                    <a:pt x="181" y="42"/>
                  </a:lnTo>
                  <a:lnTo>
                    <a:pt x="177" y="34"/>
                  </a:lnTo>
                  <a:lnTo>
                    <a:pt x="175" y="27"/>
                  </a:lnTo>
                  <a:lnTo>
                    <a:pt x="170" y="21"/>
                  </a:lnTo>
                  <a:lnTo>
                    <a:pt x="164" y="19"/>
                  </a:lnTo>
                  <a:lnTo>
                    <a:pt x="156" y="17"/>
                  </a:lnTo>
                  <a:lnTo>
                    <a:pt x="151" y="19"/>
                  </a:lnTo>
                  <a:lnTo>
                    <a:pt x="145" y="19"/>
                  </a:lnTo>
                  <a:lnTo>
                    <a:pt x="137" y="23"/>
                  </a:lnTo>
                  <a:lnTo>
                    <a:pt x="132" y="25"/>
                  </a:lnTo>
                  <a:lnTo>
                    <a:pt x="126" y="29"/>
                  </a:lnTo>
                  <a:lnTo>
                    <a:pt x="114" y="34"/>
                  </a:lnTo>
                  <a:lnTo>
                    <a:pt x="107" y="38"/>
                  </a:lnTo>
                  <a:lnTo>
                    <a:pt x="99" y="46"/>
                  </a:lnTo>
                  <a:lnTo>
                    <a:pt x="92" y="53"/>
                  </a:lnTo>
                  <a:lnTo>
                    <a:pt x="82" y="59"/>
                  </a:lnTo>
                  <a:lnTo>
                    <a:pt x="76" y="65"/>
                  </a:lnTo>
                  <a:lnTo>
                    <a:pt x="69" y="69"/>
                  </a:lnTo>
                  <a:lnTo>
                    <a:pt x="61" y="72"/>
                  </a:lnTo>
                  <a:lnTo>
                    <a:pt x="55" y="74"/>
                  </a:lnTo>
                  <a:lnTo>
                    <a:pt x="52" y="74"/>
                  </a:lnTo>
                  <a:lnTo>
                    <a:pt x="50" y="72"/>
                  </a:lnTo>
                  <a:lnTo>
                    <a:pt x="55" y="63"/>
                  </a:lnTo>
                  <a:lnTo>
                    <a:pt x="63" y="53"/>
                  </a:lnTo>
                  <a:lnTo>
                    <a:pt x="74" y="42"/>
                  </a:lnTo>
                  <a:lnTo>
                    <a:pt x="82" y="34"/>
                  </a:lnTo>
                  <a:lnTo>
                    <a:pt x="88" y="29"/>
                  </a:lnTo>
                  <a:lnTo>
                    <a:pt x="95" y="23"/>
                  </a:lnTo>
                  <a:lnTo>
                    <a:pt x="103" y="19"/>
                  </a:lnTo>
                  <a:lnTo>
                    <a:pt x="111" y="13"/>
                  </a:lnTo>
                  <a:lnTo>
                    <a:pt x="118" y="10"/>
                  </a:lnTo>
                  <a:lnTo>
                    <a:pt x="126" y="6"/>
                  </a:lnTo>
                  <a:lnTo>
                    <a:pt x="133" y="4"/>
                  </a:lnTo>
                  <a:lnTo>
                    <a:pt x="139" y="0"/>
                  </a:lnTo>
                  <a:lnTo>
                    <a:pt x="147" y="0"/>
                  </a:lnTo>
                  <a:lnTo>
                    <a:pt x="154" y="0"/>
                  </a:lnTo>
                  <a:lnTo>
                    <a:pt x="162" y="2"/>
                  </a:lnTo>
                  <a:close/>
                </a:path>
              </a:pathLst>
            </a:custGeom>
            <a:solidFill>
              <a:srgbClr val="000000"/>
            </a:solidFill>
            <a:ln w="9525">
              <a:noFill/>
              <a:round/>
              <a:headEnd/>
              <a:tailEnd/>
            </a:ln>
          </p:spPr>
          <p:txBody>
            <a:bodyPr/>
            <a:lstStyle/>
            <a:p>
              <a:endParaRPr lang="da-DK"/>
            </a:p>
          </p:txBody>
        </p:sp>
        <p:sp>
          <p:nvSpPr>
            <p:cNvPr id="136289" name="Freeform 240"/>
            <p:cNvSpPr>
              <a:spLocks/>
            </p:cNvSpPr>
            <p:nvPr/>
          </p:nvSpPr>
          <p:spPr bwMode="auto">
            <a:xfrm>
              <a:off x="1826" y="3164"/>
              <a:ext cx="43" cy="55"/>
            </a:xfrm>
            <a:custGeom>
              <a:avLst/>
              <a:gdLst>
                <a:gd name="T0" fmla="*/ 4 w 131"/>
                <a:gd name="T1" fmla="*/ 0 h 175"/>
                <a:gd name="T2" fmla="*/ 4 w 131"/>
                <a:gd name="T3" fmla="*/ 0 h 175"/>
                <a:gd name="T4" fmla="*/ 5 w 131"/>
                <a:gd name="T5" fmla="*/ 0 h 175"/>
                <a:gd name="T6" fmla="*/ 5 w 131"/>
                <a:gd name="T7" fmla="*/ 0 h 175"/>
                <a:gd name="T8" fmla="*/ 5 w 131"/>
                <a:gd name="T9" fmla="*/ 0 h 175"/>
                <a:gd name="T10" fmla="*/ 4 w 131"/>
                <a:gd name="T11" fmla="*/ 1 h 175"/>
                <a:gd name="T12" fmla="*/ 4 w 131"/>
                <a:gd name="T13" fmla="*/ 1 h 175"/>
                <a:gd name="T14" fmla="*/ 4 w 131"/>
                <a:gd name="T15" fmla="*/ 1 h 175"/>
                <a:gd name="T16" fmla="*/ 3 w 131"/>
                <a:gd name="T17" fmla="*/ 2 h 175"/>
                <a:gd name="T18" fmla="*/ 3 w 131"/>
                <a:gd name="T19" fmla="*/ 2 h 175"/>
                <a:gd name="T20" fmla="*/ 3 w 131"/>
                <a:gd name="T21" fmla="*/ 2 h 175"/>
                <a:gd name="T22" fmla="*/ 3 w 131"/>
                <a:gd name="T23" fmla="*/ 3 h 175"/>
                <a:gd name="T24" fmla="*/ 2 w 131"/>
                <a:gd name="T25" fmla="*/ 3 h 175"/>
                <a:gd name="T26" fmla="*/ 2 w 131"/>
                <a:gd name="T27" fmla="*/ 3 h 175"/>
                <a:gd name="T28" fmla="*/ 2 w 131"/>
                <a:gd name="T29" fmla="*/ 3 h 175"/>
                <a:gd name="T30" fmla="*/ 1 w 131"/>
                <a:gd name="T31" fmla="*/ 4 h 175"/>
                <a:gd name="T32" fmla="*/ 1 w 131"/>
                <a:gd name="T33" fmla="*/ 4 h 175"/>
                <a:gd name="T34" fmla="*/ 1 w 131"/>
                <a:gd name="T35" fmla="*/ 4 h 175"/>
                <a:gd name="T36" fmla="*/ 1 w 131"/>
                <a:gd name="T37" fmla="*/ 5 h 175"/>
                <a:gd name="T38" fmla="*/ 1 w 131"/>
                <a:gd name="T39" fmla="*/ 5 h 175"/>
                <a:gd name="T40" fmla="*/ 1 w 131"/>
                <a:gd name="T41" fmla="*/ 5 h 175"/>
                <a:gd name="T42" fmla="*/ 0 w 131"/>
                <a:gd name="T43" fmla="*/ 5 h 175"/>
                <a:gd name="T44" fmla="*/ 0 w 131"/>
                <a:gd name="T45" fmla="*/ 5 h 175"/>
                <a:gd name="T46" fmla="*/ 0 w 131"/>
                <a:gd name="T47" fmla="*/ 5 h 175"/>
                <a:gd name="T48" fmla="*/ 0 w 131"/>
                <a:gd name="T49" fmla="*/ 4 h 175"/>
                <a:gd name="T50" fmla="*/ 0 w 131"/>
                <a:gd name="T51" fmla="*/ 4 h 175"/>
                <a:gd name="T52" fmla="*/ 1 w 131"/>
                <a:gd name="T53" fmla="*/ 4 h 175"/>
                <a:gd name="T54" fmla="*/ 1 w 131"/>
                <a:gd name="T55" fmla="*/ 3 h 175"/>
                <a:gd name="T56" fmla="*/ 1 w 131"/>
                <a:gd name="T57" fmla="*/ 3 h 175"/>
                <a:gd name="T58" fmla="*/ 1 w 131"/>
                <a:gd name="T59" fmla="*/ 3 h 175"/>
                <a:gd name="T60" fmla="*/ 2 w 131"/>
                <a:gd name="T61" fmla="*/ 3 h 175"/>
                <a:gd name="T62" fmla="*/ 2 w 131"/>
                <a:gd name="T63" fmla="*/ 2 h 175"/>
                <a:gd name="T64" fmla="*/ 2 w 131"/>
                <a:gd name="T65" fmla="*/ 2 h 175"/>
                <a:gd name="T66" fmla="*/ 2 w 131"/>
                <a:gd name="T67" fmla="*/ 2 h 175"/>
                <a:gd name="T68" fmla="*/ 3 w 131"/>
                <a:gd name="T69" fmla="*/ 1 h 175"/>
                <a:gd name="T70" fmla="*/ 3 w 131"/>
                <a:gd name="T71" fmla="*/ 1 h 175"/>
                <a:gd name="T72" fmla="*/ 3 w 131"/>
                <a:gd name="T73" fmla="*/ 1 h 175"/>
                <a:gd name="T74" fmla="*/ 4 w 131"/>
                <a:gd name="T75" fmla="*/ 0 h 175"/>
                <a:gd name="T76" fmla="*/ 4 w 131"/>
                <a:gd name="T77" fmla="*/ 0 h 175"/>
                <a:gd name="T78" fmla="*/ 4 w 131"/>
                <a:gd name="T79" fmla="*/ 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
                <a:gd name="T121" fmla="*/ 0 h 175"/>
                <a:gd name="T122" fmla="*/ 131 w 131"/>
                <a:gd name="T123" fmla="*/ 175 h 1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 h="175">
                  <a:moveTo>
                    <a:pt x="114" y="4"/>
                  </a:moveTo>
                  <a:lnTo>
                    <a:pt x="122" y="0"/>
                  </a:lnTo>
                  <a:lnTo>
                    <a:pt x="128" y="2"/>
                  </a:lnTo>
                  <a:lnTo>
                    <a:pt x="131" y="8"/>
                  </a:lnTo>
                  <a:lnTo>
                    <a:pt x="131" y="13"/>
                  </a:lnTo>
                  <a:lnTo>
                    <a:pt x="120" y="23"/>
                  </a:lnTo>
                  <a:lnTo>
                    <a:pt x="111" y="32"/>
                  </a:lnTo>
                  <a:lnTo>
                    <a:pt x="101" y="44"/>
                  </a:lnTo>
                  <a:lnTo>
                    <a:pt x="92" y="53"/>
                  </a:lnTo>
                  <a:lnTo>
                    <a:pt x="82" y="63"/>
                  </a:lnTo>
                  <a:lnTo>
                    <a:pt x="74" y="72"/>
                  </a:lnTo>
                  <a:lnTo>
                    <a:pt x="69" y="82"/>
                  </a:lnTo>
                  <a:lnTo>
                    <a:pt x="61" y="93"/>
                  </a:lnTo>
                  <a:lnTo>
                    <a:pt x="55" y="101"/>
                  </a:lnTo>
                  <a:lnTo>
                    <a:pt x="48" y="112"/>
                  </a:lnTo>
                  <a:lnTo>
                    <a:pt x="40" y="122"/>
                  </a:lnTo>
                  <a:lnTo>
                    <a:pt x="36" y="131"/>
                  </a:lnTo>
                  <a:lnTo>
                    <a:pt x="29" y="141"/>
                  </a:lnTo>
                  <a:lnTo>
                    <a:pt x="23" y="152"/>
                  </a:lnTo>
                  <a:lnTo>
                    <a:pt x="17" y="162"/>
                  </a:lnTo>
                  <a:lnTo>
                    <a:pt x="14" y="175"/>
                  </a:lnTo>
                  <a:lnTo>
                    <a:pt x="6" y="171"/>
                  </a:lnTo>
                  <a:lnTo>
                    <a:pt x="0" y="171"/>
                  </a:lnTo>
                  <a:lnTo>
                    <a:pt x="2" y="158"/>
                  </a:lnTo>
                  <a:lnTo>
                    <a:pt x="6" y="145"/>
                  </a:lnTo>
                  <a:lnTo>
                    <a:pt x="8" y="133"/>
                  </a:lnTo>
                  <a:lnTo>
                    <a:pt x="15" y="122"/>
                  </a:lnTo>
                  <a:lnTo>
                    <a:pt x="19" y="110"/>
                  </a:lnTo>
                  <a:lnTo>
                    <a:pt x="27" y="99"/>
                  </a:lnTo>
                  <a:lnTo>
                    <a:pt x="33" y="89"/>
                  </a:lnTo>
                  <a:lnTo>
                    <a:pt x="42" y="78"/>
                  </a:lnTo>
                  <a:lnTo>
                    <a:pt x="50" y="69"/>
                  </a:lnTo>
                  <a:lnTo>
                    <a:pt x="57" y="59"/>
                  </a:lnTo>
                  <a:lnTo>
                    <a:pt x="65" y="50"/>
                  </a:lnTo>
                  <a:lnTo>
                    <a:pt x="76" y="40"/>
                  </a:lnTo>
                  <a:lnTo>
                    <a:pt x="84" y="29"/>
                  </a:lnTo>
                  <a:lnTo>
                    <a:pt x="95" y="21"/>
                  </a:lnTo>
                  <a:lnTo>
                    <a:pt x="105" y="12"/>
                  </a:lnTo>
                  <a:lnTo>
                    <a:pt x="114" y="4"/>
                  </a:lnTo>
                  <a:close/>
                </a:path>
              </a:pathLst>
            </a:custGeom>
            <a:solidFill>
              <a:srgbClr val="000000"/>
            </a:solidFill>
            <a:ln w="9525">
              <a:noFill/>
              <a:round/>
              <a:headEnd/>
              <a:tailEnd/>
            </a:ln>
          </p:spPr>
          <p:txBody>
            <a:bodyPr/>
            <a:lstStyle/>
            <a:p>
              <a:endParaRPr lang="da-DK"/>
            </a:p>
          </p:txBody>
        </p:sp>
        <p:sp>
          <p:nvSpPr>
            <p:cNvPr id="136290" name="Freeform 241"/>
            <p:cNvSpPr>
              <a:spLocks/>
            </p:cNvSpPr>
            <p:nvPr/>
          </p:nvSpPr>
          <p:spPr bwMode="auto">
            <a:xfrm>
              <a:off x="2081" y="3348"/>
              <a:ext cx="51" cy="37"/>
            </a:xfrm>
            <a:custGeom>
              <a:avLst/>
              <a:gdLst>
                <a:gd name="T0" fmla="*/ 4 w 163"/>
                <a:gd name="T1" fmla="*/ 3 h 118"/>
                <a:gd name="T2" fmla="*/ 4 w 163"/>
                <a:gd name="T3" fmla="*/ 3 h 118"/>
                <a:gd name="T4" fmla="*/ 5 w 163"/>
                <a:gd name="T5" fmla="*/ 3 h 118"/>
                <a:gd name="T6" fmla="*/ 5 w 163"/>
                <a:gd name="T7" fmla="*/ 3 h 118"/>
                <a:gd name="T8" fmla="*/ 5 w 163"/>
                <a:gd name="T9" fmla="*/ 2 h 118"/>
                <a:gd name="T10" fmla="*/ 5 w 163"/>
                <a:gd name="T11" fmla="*/ 2 h 118"/>
                <a:gd name="T12" fmla="*/ 5 w 163"/>
                <a:gd name="T13" fmla="*/ 2 h 118"/>
                <a:gd name="T14" fmla="*/ 5 w 163"/>
                <a:gd name="T15" fmla="*/ 1 h 118"/>
                <a:gd name="T16" fmla="*/ 4 w 163"/>
                <a:gd name="T17" fmla="*/ 1 h 118"/>
                <a:gd name="T18" fmla="*/ 4 w 163"/>
                <a:gd name="T19" fmla="*/ 1 h 118"/>
                <a:gd name="T20" fmla="*/ 4 w 163"/>
                <a:gd name="T21" fmla="*/ 1 h 118"/>
                <a:gd name="T22" fmla="*/ 3 w 163"/>
                <a:gd name="T23" fmla="*/ 0 h 118"/>
                <a:gd name="T24" fmla="*/ 3 w 163"/>
                <a:gd name="T25" fmla="*/ 0 h 118"/>
                <a:gd name="T26" fmla="*/ 3 w 163"/>
                <a:gd name="T27" fmla="*/ 0 h 118"/>
                <a:gd name="T28" fmla="*/ 2 w 163"/>
                <a:gd name="T29" fmla="*/ 0 h 118"/>
                <a:gd name="T30" fmla="*/ 2 w 163"/>
                <a:gd name="T31" fmla="*/ 0 h 118"/>
                <a:gd name="T32" fmla="*/ 2 w 163"/>
                <a:gd name="T33" fmla="*/ 0 h 118"/>
                <a:gd name="T34" fmla="*/ 1 w 163"/>
                <a:gd name="T35" fmla="*/ 0 h 118"/>
                <a:gd name="T36" fmla="*/ 1 w 163"/>
                <a:gd name="T37" fmla="*/ 0 h 118"/>
                <a:gd name="T38" fmla="*/ 1 w 163"/>
                <a:gd name="T39" fmla="*/ 1 h 118"/>
                <a:gd name="T40" fmla="*/ 1 w 163"/>
                <a:gd name="T41" fmla="*/ 1 h 118"/>
                <a:gd name="T42" fmla="*/ 0 w 163"/>
                <a:gd name="T43" fmla="*/ 1 h 118"/>
                <a:gd name="T44" fmla="*/ 0 w 163"/>
                <a:gd name="T45" fmla="*/ 1 h 118"/>
                <a:gd name="T46" fmla="*/ 0 w 163"/>
                <a:gd name="T47" fmla="*/ 2 h 118"/>
                <a:gd name="T48" fmla="*/ 0 w 163"/>
                <a:gd name="T49" fmla="*/ 2 h 118"/>
                <a:gd name="T50" fmla="*/ 0 w 163"/>
                <a:gd name="T51" fmla="*/ 2 h 118"/>
                <a:gd name="T52" fmla="*/ 0 w 163"/>
                <a:gd name="T53" fmla="*/ 3 h 118"/>
                <a:gd name="T54" fmla="*/ 1 w 163"/>
                <a:gd name="T55" fmla="*/ 3 h 118"/>
                <a:gd name="T56" fmla="*/ 1 w 163"/>
                <a:gd name="T57" fmla="*/ 3 h 118"/>
                <a:gd name="T58" fmla="*/ 1 w 163"/>
                <a:gd name="T59" fmla="*/ 3 h 118"/>
                <a:gd name="T60" fmla="*/ 1 w 163"/>
                <a:gd name="T61" fmla="*/ 3 h 118"/>
                <a:gd name="T62" fmla="*/ 2 w 163"/>
                <a:gd name="T63" fmla="*/ 3 h 118"/>
                <a:gd name="T64" fmla="*/ 2 w 163"/>
                <a:gd name="T65" fmla="*/ 3 h 118"/>
                <a:gd name="T66" fmla="*/ 3 w 163"/>
                <a:gd name="T67" fmla="*/ 4 h 118"/>
                <a:gd name="T68" fmla="*/ 3 w 163"/>
                <a:gd name="T69" fmla="*/ 4 h 118"/>
                <a:gd name="T70" fmla="*/ 3 w 163"/>
                <a:gd name="T71" fmla="*/ 3 h 118"/>
                <a:gd name="T72" fmla="*/ 3 w 163"/>
                <a:gd name="T73" fmla="*/ 3 h 118"/>
                <a:gd name="T74" fmla="*/ 4 w 163"/>
                <a:gd name="T75" fmla="*/ 3 h 118"/>
                <a:gd name="T76" fmla="*/ 4 w 163"/>
                <a:gd name="T77" fmla="*/ 3 h 118"/>
                <a:gd name="T78" fmla="*/ 4 w 163"/>
                <a:gd name="T79" fmla="*/ 3 h 1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18"/>
                <a:gd name="T122" fmla="*/ 163 w 163"/>
                <a:gd name="T123" fmla="*/ 118 h 1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18">
                  <a:moveTo>
                    <a:pt x="135" y="107"/>
                  </a:moveTo>
                  <a:lnTo>
                    <a:pt x="148" y="97"/>
                  </a:lnTo>
                  <a:lnTo>
                    <a:pt x="155" y="88"/>
                  </a:lnTo>
                  <a:lnTo>
                    <a:pt x="161" y="78"/>
                  </a:lnTo>
                  <a:lnTo>
                    <a:pt x="163" y="69"/>
                  </a:lnTo>
                  <a:lnTo>
                    <a:pt x="163" y="59"/>
                  </a:lnTo>
                  <a:lnTo>
                    <a:pt x="159" y="50"/>
                  </a:lnTo>
                  <a:lnTo>
                    <a:pt x="154" y="38"/>
                  </a:lnTo>
                  <a:lnTo>
                    <a:pt x="148" y="31"/>
                  </a:lnTo>
                  <a:lnTo>
                    <a:pt x="136" y="23"/>
                  </a:lnTo>
                  <a:lnTo>
                    <a:pt x="125" y="16"/>
                  </a:lnTo>
                  <a:lnTo>
                    <a:pt x="114" y="10"/>
                  </a:lnTo>
                  <a:lnTo>
                    <a:pt x="100" y="6"/>
                  </a:lnTo>
                  <a:lnTo>
                    <a:pt x="87" y="2"/>
                  </a:lnTo>
                  <a:lnTo>
                    <a:pt x="74" y="0"/>
                  </a:lnTo>
                  <a:lnTo>
                    <a:pt x="60" y="2"/>
                  </a:lnTo>
                  <a:lnTo>
                    <a:pt x="49" y="6"/>
                  </a:lnTo>
                  <a:lnTo>
                    <a:pt x="45" y="8"/>
                  </a:lnTo>
                  <a:lnTo>
                    <a:pt x="41" y="10"/>
                  </a:lnTo>
                  <a:lnTo>
                    <a:pt x="28" y="16"/>
                  </a:lnTo>
                  <a:lnTo>
                    <a:pt x="17" y="21"/>
                  </a:lnTo>
                  <a:lnTo>
                    <a:pt x="9" y="29"/>
                  </a:lnTo>
                  <a:lnTo>
                    <a:pt x="3" y="38"/>
                  </a:lnTo>
                  <a:lnTo>
                    <a:pt x="0" y="48"/>
                  </a:lnTo>
                  <a:lnTo>
                    <a:pt x="1" y="57"/>
                  </a:lnTo>
                  <a:lnTo>
                    <a:pt x="3" y="67"/>
                  </a:lnTo>
                  <a:lnTo>
                    <a:pt x="9" y="78"/>
                  </a:lnTo>
                  <a:lnTo>
                    <a:pt x="15" y="86"/>
                  </a:lnTo>
                  <a:lnTo>
                    <a:pt x="22" y="94"/>
                  </a:lnTo>
                  <a:lnTo>
                    <a:pt x="32" y="101"/>
                  </a:lnTo>
                  <a:lnTo>
                    <a:pt x="43" y="109"/>
                  </a:lnTo>
                  <a:lnTo>
                    <a:pt x="53" y="113"/>
                  </a:lnTo>
                  <a:lnTo>
                    <a:pt x="66" y="116"/>
                  </a:lnTo>
                  <a:lnTo>
                    <a:pt x="77" y="118"/>
                  </a:lnTo>
                  <a:lnTo>
                    <a:pt x="91" y="118"/>
                  </a:lnTo>
                  <a:lnTo>
                    <a:pt x="100" y="116"/>
                  </a:lnTo>
                  <a:lnTo>
                    <a:pt x="114" y="116"/>
                  </a:lnTo>
                  <a:lnTo>
                    <a:pt x="123" y="113"/>
                  </a:lnTo>
                  <a:lnTo>
                    <a:pt x="135" y="107"/>
                  </a:lnTo>
                  <a:close/>
                </a:path>
              </a:pathLst>
            </a:custGeom>
            <a:solidFill>
              <a:srgbClr val="000000"/>
            </a:solidFill>
            <a:ln w="9525">
              <a:noFill/>
              <a:round/>
              <a:headEnd/>
              <a:tailEnd/>
            </a:ln>
          </p:spPr>
          <p:txBody>
            <a:bodyPr/>
            <a:lstStyle/>
            <a:p>
              <a:endParaRPr lang="da-DK"/>
            </a:p>
          </p:txBody>
        </p:sp>
        <p:sp>
          <p:nvSpPr>
            <p:cNvPr id="136291" name="Freeform 242"/>
            <p:cNvSpPr>
              <a:spLocks/>
            </p:cNvSpPr>
            <p:nvPr/>
          </p:nvSpPr>
          <p:spPr bwMode="auto">
            <a:xfrm>
              <a:off x="2081" y="3359"/>
              <a:ext cx="54" cy="66"/>
            </a:xfrm>
            <a:custGeom>
              <a:avLst/>
              <a:gdLst>
                <a:gd name="T0" fmla="*/ 1 w 169"/>
                <a:gd name="T1" fmla="*/ 0 h 207"/>
                <a:gd name="T2" fmla="*/ 1 w 169"/>
                <a:gd name="T3" fmla="*/ 1 h 207"/>
                <a:gd name="T4" fmla="*/ 1 w 169"/>
                <a:gd name="T5" fmla="*/ 2 h 207"/>
                <a:gd name="T6" fmla="*/ 1 w 169"/>
                <a:gd name="T7" fmla="*/ 3 h 207"/>
                <a:gd name="T8" fmla="*/ 1 w 169"/>
                <a:gd name="T9" fmla="*/ 4 h 207"/>
                <a:gd name="T10" fmla="*/ 1 w 169"/>
                <a:gd name="T11" fmla="*/ 5 h 207"/>
                <a:gd name="T12" fmla="*/ 1 w 169"/>
                <a:gd name="T13" fmla="*/ 6 h 207"/>
                <a:gd name="T14" fmla="*/ 2 w 169"/>
                <a:gd name="T15" fmla="*/ 6 h 207"/>
                <a:gd name="T16" fmla="*/ 3 w 169"/>
                <a:gd name="T17" fmla="*/ 6 h 207"/>
                <a:gd name="T18" fmla="*/ 4 w 169"/>
                <a:gd name="T19" fmla="*/ 6 h 207"/>
                <a:gd name="T20" fmla="*/ 4 w 169"/>
                <a:gd name="T21" fmla="*/ 5 h 207"/>
                <a:gd name="T22" fmla="*/ 4 w 169"/>
                <a:gd name="T23" fmla="*/ 4 h 207"/>
                <a:gd name="T24" fmla="*/ 5 w 169"/>
                <a:gd name="T25" fmla="*/ 4 h 207"/>
                <a:gd name="T26" fmla="*/ 5 w 169"/>
                <a:gd name="T27" fmla="*/ 3 h 207"/>
                <a:gd name="T28" fmla="*/ 5 w 169"/>
                <a:gd name="T29" fmla="*/ 2 h 207"/>
                <a:gd name="T30" fmla="*/ 5 w 169"/>
                <a:gd name="T31" fmla="*/ 1 h 207"/>
                <a:gd name="T32" fmla="*/ 5 w 169"/>
                <a:gd name="T33" fmla="*/ 1 h 207"/>
                <a:gd name="T34" fmla="*/ 5 w 169"/>
                <a:gd name="T35" fmla="*/ 1 h 207"/>
                <a:gd name="T36" fmla="*/ 5 w 169"/>
                <a:gd name="T37" fmla="*/ 1 h 207"/>
                <a:gd name="T38" fmla="*/ 5 w 169"/>
                <a:gd name="T39" fmla="*/ 2 h 207"/>
                <a:gd name="T40" fmla="*/ 5 w 169"/>
                <a:gd name="T41" fmla="*/ 3 h 207"/>
                <a:gd name="T42" fmla="*/ 5 w 169"/>
                <a:gd name="T43" fmla="*/ 3 h 207"/>
                <a:gd name="T44" fmla="*/ 5 w 169"/>
                <a:gd name="T45" fmla="*/ 4 h 207"/>
                <a:gd name="T46" fmla="*/ 5 w 169"/>
                <a:gd name="T47" fmla="*/ 4 h 207"/>
                <a:gd name="T48" fmla="*/ 5 w 169"/>
                <a:gd name="T49" fmla="*/ 5 h 207"/>
                <a:gd name="T50" fmla="*/ 5 w 169"/>
                <a:gd name="T51" fmla="*/ 6 h 207"/>
                <a:gd name="T52" fmla="*/ 4 w 169"/>
                <a:gd name="T53" fmla="*/ 6 h 207"/>
                <a:gd name="T54" fmla="*/ 4 w 169"/>
                <a:gd name="T55" fmla="*/ 7 h 207"/>
                <a:gd name="T56" fmla="*/ 3 w 169"/>
                <a:gd name="T57" fmla="*/ 7 h 207"/>
                <a:gd name="T58" fmla="*/ 2 w 169"/>
                <a:gd name="T59" fmla="*/ 7 h 207"/>
                <a:gd name="T60" fmla="*/ 1 w 169"/>
                <a:gd name="T61" fmla="*/ 6 h 207"/>
                <a:gd name="T62" fmla="*/ 0 w 169"/>
                <a:gd name="T63" fmla="*/ 5 h 207"/>
                <a:gd name="T64" fmla="*/ 0 w 169"/>
                <a:gd name="T65" fmla="*/ 4 h 207"/>
                <a:gd name="T66" fmla="*/ 0 w 169"/>
                <a:gd name="T67" fmla="*/ 4 h 207"/>
                <a:gd name="T68" fmla="*/ 0 w 169"/>
                <a:gd name="T69" fmla="*/ 3 h 207"/>
                <a:gd name="T70" fmla="*/ 0 w 169"/>
                <a:gd name="T71" fmla="*/ 3 h 207"/>
                <a:gd name="T72" fmla="*/ 0 w 169"/>
                <a:gd name="T73" fmla="*/ 2 h 207"/>
                <a:gd name="T74" fmla="*/ 0 w 169"/>
                <a:gd name="T75" fmla="*/ 2 h 207"/>
                <a:gd name="T76" fmla="*/ 0 w 169"/>
                <a:gd name="T77" fmla="*/ 1 h 207"/>
                <a:gd name="T78" fmla="*/ 0 w 169"/>
                <a:gd name="T79" fmla="*/ 1 h 207"/>
                <a:gd name="T80" fmla="*/ 0 w 169"/>
                <a:gd name="T81" fmla="*/ 0 h 207"/>
                <a:gd name="T82" fmla="*/ 0 w 169"/>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207"/>
                <a:gd name="T128" fmla="*/ 169 w 169"/>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207">
                  <a:moveTo>
                    <a:pt x="11" y="0"/>
                  </a:moveTo>
                  <a:lnTo>
                    <a:pt x="17" y="7"/>
                  </a:lnTo>
                  <a:lnTo>
                    <a:pt x="20" y="19"/>
                  </a:lnTo>
                  <a:lnTo>
                    <a:pt x="22" y="32"/>
                  </a:lnTo>
                  <a:lnTo>
                    <a:pt x="24" y="45"/>
                  </a:lnTo>
                  <a:lnTo>
                    <a:pt x="24" y="60"/>
                  </a:lnTo>
                  <a:lnTo>
                    <a:pt x="26" y="76"/>
                  </a:lnTo>
                  <a:lnTo>
                    <a:pt x="26" y="93"/>
                  </a:lnTo>
                  <a:lnTo>
                    <a:pt x="28" y="108"/>
                  </a:lnTo>
                  <a:lnTo>
                    <a:pt x="28" y="121"/>
                  </a:lnTo>
                  <a:lnTo>
                    <a:pt x="30" y="136"/>
                  </a:lnTo>
                  <a:lnTo>
                    <a:pt x="32" y="150"/>
                  </a:lnTo>
                  <a:lnTo>
                    <a:pt x="38" y="163"/>
                  </a:lnTo>
                  <a:lnTo>
                    <a:pt x="45" y="171"/>
                  </a:lnTo>
                  <a:lnTo>
                    <a:pt x="55" y="180"/>
                  </a:lnTo>
                  <a:lnTo>
                    <a:pt x="68" y="184"/>
                  </a:lnTo>
                  <a:lnTo>
                    <a:pt x="85" y="188"/>
                  </a:lnTo>
                  <a:lnTo>
                    <a:pt x="98" y="188"/>
                  </a:lnTo>
                  <a:lnTo>
                    <a:pt x="112" y="184"/>
                  </a:lnTo>
                  <a:lnTo>
                    <a:pt x="119" y="178"/>
                  </a:lnTo>
                  <a:lnTo>
                    <a:pt x="129" y="171"/>
                  </a:lnTo>
                  <a:lnTo>
                    <a:pt x="135" y="161"/>
                  </a:lnTo>
                  <a:lnTo>
                    <a:pt x="138" y="152"/>
                  </a:lnTo>
                  <a:lnTo>
                    <a:pt x="142" y="140"/>
                  </a:lnTo>
                  <a:lnTo>
                    <a:pt x="146" y="129"/>
                  </a:lnTo>
                  <a:lnTo>
                    <a:pt x="146" y="116"/>
                  </a:lnTo>
                  <a:lnTo>
                    <a:pt x="148" y="102"/>
                  </a:lnTo>
                  <a:lnTo>
                    <a:pt x="148" y="89"/>
                  </a:lnTo>
                  <a:lnTo>
                    <a:pt x="148" y="76"/>
                  </a:lnTo>
                  <a:lnTo>
                    <a:pt x="146" y="62"/>
                  </a:lnTo>
                  <a:lnTo>
                    <a:pt x="144" y="49"/>
                  </a:lnTo>
                  <a:lnTo>
                    <a:pt x="144" y="38"/>
                  </a:lnTo>
                  <a:lnTo>
                    <a:pt x="146" y="28"/>
                  </a:lnTo>
                  <a:lnTo>
                    <a:pt x="152" y="22"/>
                  </a:lnTo>
                  <a:lnTo>
                    <a:pt x="159" y="19"/>
                  </a:lnTo>
                  <a:lnTo>
                    <a:pt x="161" y="24"/>
                  </a:lnTo>
                  <a:lnTo>
                    <a:pt x="163" y="32"/>
                  </a:lnTo>
                  <a:lnTo>
                    <a:pt x="163" y="40"/>
                  </a:lnTo>
                  <a:lnTo>
                    <a:pt x="167" y="49"/>
                  </a:lnTo>
                  <a:lnTo>
                    <a:pt x="167" y="57"/>
                  </a:lnTo>
                  <a:lnTo>
                    <a:pt x="169" y="68"/>
                  </a:lnTo>
                  <a:lnTo>
                    <a:pt x="169" y="78"/>
                  </a:lnTo>
                  <a:lnTo>
                    <a:pt x="169" y="87"/>
                  </a:lnTo>
                  <a:lnTo>
                    <a:pt x="169" y="98"/>
                  </a:lnTo>
                  <a:lnTo>
                    <a:pt x="169" y="108"/>
                  </a:lnTo>
                  <a:lnTo>
                    <a:pt x="167" y="117"/>
                  </a:lnTo>
                  <a:lnTo>
                    <a:pt x="167" y="127"/>
                  </a:lnTo>
                  <a:lnTo>
                    <a:pt x="165" y="138"/>
                  </a:lnTo>
                  <a:lnTo>
                    <a:pt x="163" y="148"/>
                  </a:lnTo>
                  <a:lnTo>
                    <a:pt x="161" y="157"/>
                  </a:lnTo>
                  <a:lnTo>
                    <a:pt x="159" y="169"/>
                  </a:lnTo>
                  <a:lnTo>
                    <a:pt x="154" y="178"/>
                  </a:lnTo>
                  <a:lnTo>
                    <a:pt x="146" y="188"/>
                  </a:lnTo>
                  <a:lnTo>
                    <a:pt x="136" y="195"/>
                  </a:lnTo>
                  <a:lnTo>
                    <a:pt x="125" y="201"/>
                  </a:lnTo>
                  <a:lnTo>
                    <a:pt x="112" y="205"/>
                  </a:lnTo>
                  <a:lnTo>
                    <a:pt x="98" y="207"/>
                  </a:lnTo>
                  <a:lnTo>
                    <a:pt x="85" y="207"/>
                  </a:lnTo>
                  <a:lnTo>
                    <a:pt x="72" y="207"/>
                  </a:lnTo>
                  <a:lnTo>
                    <a:pt x="57" y="203"/>
                  </a:lnTo>
                  <a:lnTo>
                    <a:pt x="43" y="197"/>
                  </a:lnTo>
                  <a:lnTo>
                    <a:pt x="30" y="190"/>
                  </a:lnTo>
                  <a:lnTo>
                    <a:pt x="22" y="180"/>
                  </a:lnTo>
                  <a:lnTo>
                    <a:pt x="13" y="169"/>
                  </a:lnTo>
                  <a:lnTo>
                    <a:pt x="7" y="155"/>
                  </a:lnTo>
                  <a:lnTo>
                    <a:pt x="3" y="138"/>
                  </a:lnTo>
                  <a:lnTo>
                    <a:pt x="5" y="121"/>
                  </a:lnTo>
                  <a:lnTo>
                    <a:pt x="3" y="114"/>
                  </a:lnTo>
                  <a:lnTo>
                    <a:pt x="3" y="106"/>
                  </a:lnTo>
                  <a:lnTo>
                    <a:pt x="3" y="98"/>
                  </a:lnTo>
                  <a:lnTo>
                    <a:pt x="3" y="91"/>
                  </a:lnTo>
                  <a:lnTo>
                    <a:pt x="3" y="81"/>
                  </a:lnTo>
                  <a:lnTo>
                    <a:pt x="1" y="74"/>
                  </a:lnTo>
                  <a:lnTo>
                    <a:pt x="0" y="66"/>
                  </a:lnTo>
                  <a:lnTo>
                    <a:pt x="0" y="59"/>
                  </a:lnTo>
                  <a:lnTo>
                    <a:pt x="0" y="49"/>
                  </a:lnTo>
                  <a:lnTo>
                    <a:pt x="0" y="41"/>
                  </a:lnTo>
                  <a:lnTo>
                    <a:pt x="0" y="32"/>
                  </a:lnTo>
                  <a:lnTo>
                    <a:pt x="0" y="24"/>
                  </a:lnTo>
                  <a:lnTo>
                    <a:pt x="1" y="17"/>
                  </a:lnTo>
                  <a:lnTo>
                    <a:pt x="3" y="11"/>
                  </a:lnTo>
                  <a:lnTo>
                    <a:pt x="5" y="5"/>
                  </a:lnTo>
                  <a:lnTo>
                    <a:pt x="11" y="0"/>
                  </a:lnTo>
                  <a:close/>
                </a:path>
              </a:pathLst>
            </a:custGeom>
            <a:solidFill>
              <a:srgbClr val="000000"/>
            </a:solidFill>
            <a:ln w="9525">
              <a:noFill/>
              <a:round/>
              <a:headEnd/>
              <a:tailEnd/>
            </a:ln>
          </p:spPr>
          <p:txBody>
            <a:bodyPr/>
            <a:lstStyle/>
            <a:p>
              <a:endParaRPr lang="da-DK"/>
            </a:p>
          </p:txBody>
        </p:sp>
        <p:sp>
          <p:nvSpPr>
            <p:cNvPr id="136292" name="Freeform 243"/>
            <p:cNvSpPr>
              <a:spLocks/>
            </p:cNvSpPr>
            <p:nvPr/>
          </p:nvSpPr>
          <p:spPr bwMode="auto">
            <a:xfrm>
              <a:off x="1924" y="2914"/>
              <a:ext cx="77" cy="107"/>
            </a:xfrm>
            <a:custGeom>
              <a:avLst/>
              <a:gdLst>
                <a:gd name="T0" fmla="*/ 2 w 244"/>
                <a:gd name="T1" fmla="*/ 0 h 338"/>
                <a:gd name="T2" fmla="*/ 3 w 244"/>
                <a:gd name="T3" fmla="*/ 1 h 338"/>
                <a:gd name="T4" fmla="*/ 3 w 244"/>
                <a:gd name="T5" fmla="*/ 1 h 338"/>
                <a:gd name="T6" fmla="*/ 3 w 244"/>
                <a:gd name="T7" fmla="*/ 1 h 338"/>
                <a:gd name="T8" fmla="*/ 4 w 244"/>
                <a:gd name="T9" fmla="*/ 1 h 338"/>
                <a:gd name="T10" fmla="*/ 4 w 244"/>
                <a:gd name="T11" fmla="*/ 2 h 338"/>
                <a:gd name="T12" fmla="*/ 5 w 244"/>
                <a:gd name="T13" fmla="*/ 2 h 338"/>
                <a:gd name="T14" fmla="*/ 5 w 244"/>
                <a:gd name="T15" fmla="*/ 2 h 338"/>
                <a:gd name="T16" fmla="*/ 6 w 244"/>
                <a:gd name="T17" fmla="*/ 2 h 338"/>
                <a:gd name="T18" fmla="*/ 6 w 244"/>
                <a:gd name="T19" fmla="*/ 3 h 338"/>
                <a:gd name="T20" fmla="*/ 6 w 244"/>
                <a:gd name="T21" fmla="*/ 3 h 338"/>
                <a:gd name="T22" fmla="*/ 6 w 244"/>
                <a:gd name="T23" fmla="*/ 4 h 338"/>
                <a:gd name="T24" fmla="*/ 6 w 244"/>
                <a:gd name="T25" fmla="*/ 4 h 338"/>
                <a:gd name="T26" fmla="*/ 7 w 244"/>
                <a:gd name="T27" fmla="*/ 5 h 338"/>
                <a:gd name="T28" fmla="*/ 7 w 244"/>
                <a:gd name="T29" fmla="*/ 5 h 338"/>
                <a:gd name="T30" fmla="*/ 8 w 244"/>
                <a:gd name="T31" fmla="*/ 6 h 338"/>
                <a:gd name="T32" fmla="*/ 8 w 244"/>
                <a:gd name="T33" fmla="*/ 6 h 338"/>
                <a:gd name="T34" fmla="*/ 8 w 244"/>
                <a:gd name="T35" fmla="*/ 7 h 338"/>
                <a:gd name="T36" fmla="*/ 8 w 244"/>
                <a:gd name="T37" fmla="*/ 7 h 338"/>
                <a:gd name="T38" fmla="*/ 7 w 244"/>
                <a:gd name="T39" fmla="*/ 8 h 338"/>
                <a:gd name="T40" fmla="*/ 7 w 244"/>
                <a:gd name="T41" fmla="*/ 8 h 338"/>
                <a:gd name="T42" fmla="*/ 6 w 244"/>
                <a:gd name="T43" fmla="*/ 8 h 338"/>
                <a:gd name="T44" fmla="*/ 6 w 244"/>
                <a:gd name="T45" fmla="*/ 9 h 338"/>
                <a:gd name="T46" fmla="*/ 5 w 244"/>
                <a:gd name="T47" fmla="*/ 9 h 338"/>
                <a:gd name="T48" fmla="*/ 5 w 244"/>
                <a:gd name="T49" fmla="*/ 9 h 338"/>
                <a:gd name="T50" fmla="*/ 5 w 244"/>
                <a:gd name="T51" fmla="*/ 9 h 338"/>
                <a:gd name="T52" fmla="*/ 5 w 244"/>
                <a:gd name="T53" fmla="*/ 10 h 338"/>
                <a:gd name="T54" fmla="*/ 5 w 244"/>
                <a:gd name="T55" fmla="*/ 10 h 338"/>
                <a:gd name="T56" fmla="*/ 5 w 244"/>
                <a:gd name="T57" fmla="*/ 11 h 338"/>
                <a:gd name="T58" fmla="*/ 4 w 244"/>
                <a:gd name="T59" fmla="*/ 10 h 338"/>
                <a:gd name="T60" fmla="*/ 4 w 244"/>
                <a:gd name="T61" fmla="*/ 10 h 338"/>
                <a:gd name="T62" fmla="*/ 4 w 244"/>
                <a:gd name="T63" fmla="*/ 9 h 338"/>
                <a:gd name="T64" fmla="*/ 5 w 244"/>
                <a:gd name="T65" fmla="*/ 9 h 338"/>
                <a:gd name="T66" fmla="*/ 5 w 244"/>
                <a:gd name="T67" fmla="*/ 8 h 338"/>
                <a:gd name="T68" fmla="*/ 5 w 244"/>
                <a:gd name="T69" fmla="*/ 8 h 338"/>
                <a:gd name="T70" fmla="*/ 6 w 244"/>
                <a:gd name="T71" fmla="*/ 8 h 338"/>
                <a:gd name="T72" fmla="*/ 6 w 244"/>
                <a:gd name="T73" fmla="*/ 7 h 338"/>
                <a:gd name="T74" fmla="*/ 7 w 244"/>
                <a:gd name="T75" fmla="*/ 7 h 338"/>
                <a:gd name="T76" fmla="*/ 7 w 244"/>
                <a:gd name="T77" fmla="*/ 6 h 338"/>
                <a:gd name="T78" fmla="*/ 7 w 244"/>
                <a:gd name="T79" fmla="*/ 6 h 338"/>
                <a:gd name="T80" fmla="*/ 6 w 244"/>
                <a:gd name="T81" fmla="*/ 5 h 338"/>
                <a:gd name="T82" fmla="*/ 6 w 244"/>
                <a:gd name="T83" fmla="*/ 4 h 338"/>
                <a:gd name="T84" fmla="*/ 5 w 244"/>
                <a:gd name="T85" fmla="*/ 4 h 338"/>
                <a:gd name="T86" fmla="*/ 5 w 244"/>
                <a:gd name="T87" fmla="*/ 4 h 338"/>
                <a:gd name="T88" fmla="*/ 6 w 244"/>
                <a:gd name="T89" fmla="*/ 3 h 338"/>
                <a:gd name="T90" fmla="*/ 6 w 244"/>
                <a:gd name="T91" fmla="*/ 3 h 338"/>
                <a:gd name="T92" fmla="*/ 6 w 244"/>
                <a:gd name="T93" fmla="*/ 3 h 338"/>
                <a:gd name="T94" fmla="*/ 5 w 244"/>
                <a:gd name="T95" fmla="*/ 3 h 338"/>
                <a:gd name="T96" fmla="*/ 5 w 244"/>
                <a:gd name="T97" fmla="*/ 3 h 338"/>
                <a:gd name="T98" fmla="*/ 4 w 244"/>
                <a:gd name="T99" fmla="*/ 2 h 338"/>
                <a:gd name="T100" fmla="*/ 4 w 244"/>
                <a:gd name="T101" fmla="*/ 2 h 338"/>
                <a:gd name="T102" fmla="*/ 3 w 244"/>
                <a:gd name="T103" fmla="*/ 1 h 338"/>
                <a:gd name="T104" fmla="*/ 2 w 244"/>
                <a:gd name="T105" fmla="*/ 1 h 338"/>
                <a:gd name="T106" fmla="*/ 2 w 244"/>
                <a:gd name="T107" fmla="*/ 1 h 338"/>
                <a:gd name="T108" fmla="*/ 1 w 244"/>
                <a:gd name="T109" fmla="*/ 1 h 338"/>
                <a:gd name="T110" fmla="*/ 1 w 244"/>
                <a:gd name="T111" fmla="*/ 1 h 338"/>
                <a:gd name="T112" fmla="*/ 0 w 244"/>
                <a:gd name="T113" fmla="*/ 1 h 338"/>
                <a:gd name="T114" fmla="*/ 0 w 244"/>
                <a:gd name="T115" fmla="*/ 1 h 338"/>
                <a:gd name="T116" fmla="*/ 0 w 244"/>
                <a:gd name="T117" fmla="*/ 1 h 338"/>
                <a:gd name="T118" fmla="*/ 0 w 244"/>
                <a:gd name="T119" fmla="*/ 0 h 338"/>
                <a:gd name="T120" fmla="*/ 1 w 244"/>
                <a:gd name="T121" fmla="*/ 0 h 338"/>
                <a:gd name="T122" fmla="*/ 2 w 244"/>
                <a:gd name="T123" fmla="*/ 0 h 338"/>
                <a:gd name="T124" fmla="*/ 2 w 244"/>
                <a:gd name="T125" fmla="*/ 0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4"/>
                <a:gd name="T190" fmla="*/ 0 h 338"/>
                <a:gd name="T191" fmla="*/ 244 w 244"/>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4" h="338">
                  <a:moveTo>
                    <a:pt x="59" y="5"/>
                  </a:moveTo>
                  <a:lnTo>
                    <a:pt x="67" y="7"/>
                  </a:lnTo>
                  <a:lnTo>
                    <a:pt x="74" y="11"/>
                  </a:lnTo>
                  <a:lnTo>
                    <a:pt x="80" y="17"/>
                  </a:lnTo>
                  <a:lnTo>
                    <a:pt x="88" y="21"/>
                  </a:lnTo>
                  <a:lnTo>
                    <a:pt x="93" y="24"/>
                  </a:lnTo>
                  <a:lnTo>
                    <a:pt x="101" y="28"/>
                  </a:lnTo>
                  <a:lnTo>
                    <a:pt x="107" y="32"/>
                  </a:lnTo>
                  <a:lnTo>
                    <a:pt x="114" y="38"/>
                  </a:lnTo>
                  <a:lnTo>
                    <a:pt x="120" y="42"/>
                  </a:lnTo>
                  <a:lnTo>
                    <a:pt x="128" y="45"/>
                  </a:lnTo>
                  <a:lnTo>
                    <a:pt x="133" y="49"/>
                  </a:lnTo>
                  <a:lnTo>
                    <a:pt x="145" y="53"/>
                  </a:lnTo>
                  <a:lnTo>
                    <a:pt x="152" y="57"/>
                  </a:lnTo>
                  <a:lnTo>
                    <a:pt x="164" y="61"/>
                  </a:lnTo>
                  <a:lnTo>
                    <a:pt x="173" y="64"/>
                  </a:lnTo>
                  <a:lnTo>
                    <a:pt x="187" y="68"/>
                  </a:lnTo>
                  <a:lnTo>
                    <a:pt x="196" y="70"/>
                  </a:lnTo>
                  <a:lnTo>
                    <a:pt x="202" y="76"/>
                  </a:lnTo>
                  <a:lnTo>
                    <a:pt x="202" y="83"/>
                  </a:lnTo>
                  <a:lnTo>
                    <a:pt x="202" y="93"/>
                  </a:lnTo>
                  <a:lnTo>
                    <a:pt x="200" y="100"/>
                  </a:lnTo>
                  <a:lnTo>
                    <a:pt x="198" y="108"/>
                  </a:lnTo>
                  <a:lnTo>
                    <a:pt x="196" y="116"/>
                  </a:lnTo>
                  <a:lnTo>
                    <a:pt x="194" y="125"/>
                  </a:lnTo>
                  <a:lnTo>
                    <a:pt x="196" y="133"/>
                  </a:lnTo>
                  <a:lnTo>
                    <a:pt x="204" y="146"/>
                  </a:lnTo>
                  <a:lnTo>
                    <a:pt x="213" y="156"/>
                  </a:lnTo>
                  <a:lnTo>
                    <a:pt x="221" y="165"/>
                  </a:lnTo>
                  <a:lnTo>
                    <a:pt x="228" y="175"/>
                  </a:lnTo>
                  <a:lnTo>
                    <a:pt x="234" y="182"/>
                  </a:lnTo>
                  <a:lnTo>
                    <a:pt x="238" y="190"/>
                  </a:lnTo>
                  <a:lnTo>
                    <a:pt x="244" y="197"/>
                  </a:lnTo>
                  <a:lnTo>
                    <a:pt x="244" y="203"/>
                  </a:lnTo>
                  <a:lnTo>
                    <a:pt x="244" y="209"/>
                  </a:lnTo>
                  <a:lnTo>
                    <a:pt x="244" y="216"/>
                  </a:lnTo>
                  <a:lnTo>
                    <a:pt x="242" y="222"/>
                  </a:lnTo>
                  <a:lnTo>
                    <a:pt x="238" y="228"/>
                  </a:lnTo>
                  <a:lnTo>
                    <a:pt x="232" y="234"/>
                  </a:lnTo>
                  <a:lnTo>
                    <a:pt x="227" y="239"/>
                  </a:lnTo>
                  <a:lnTo>
                    <a:pt x="221" y="245"/>
                  </a:lnTo>
                  <a:lnTo>
                    <a:pt x="213" y="251"/>
                  </a:lnTo>
                  <a:lnTo>
                    <a:pt x="208" y="256"/>
                  </a:lnTo>
                  <a:lnTo>
                    <a:pt x="200" y="262"/>
                  </a:lnTo>
                  <a:lnTo>
                    <a:pt x="190" y="268"/>
                  </a:lnTo>
                  <a:lnTo>
                    <a:pt x="183" y="272"/>
                  </a:lnTo>
                  <a:lnTo>
                    <a:pt x="173" y="277"/>
                  </a:lnTo>
                  <a:lnTo>
                    <a:pt x="168" y="283"/>
                  </a:lnTo>
                  <a:lnTo>
                    <a:pt x="164" y="287"/>
                  </a:lnTo>
                  <a:lnTo>
                    <a:pt x="158" y="292"/>
                  </a:lnTo>
                  <a:lnTo>
                    <a:pt x="156" y="300"/>
                  </a:lnTo>
                  <a:lnTo>
                    <a:pt x="156" y="304"/>
                  </a:lnTo>
                  <a:lnTo>
                    <a:pt x="156" y="310"/>
                  </a:lnTo>
                  <a:lnTo>
                    <a:pt x="156" y="317"/>
                  </a:lnTo>
                  <a:lnTo>
                    <a:pt x="156" y="325"/>
                  </a:lnTo>
                  <a:lnTo>
                    <a:pt x="152" y="329"/>
                  </a:lnTo>
                  <a:lnTo>
                    <a:pt x="149" y="332"/>
                  </a:lnTo>
                  <a:lnTo>
                    <a:pt x="145" y="334"/>
                  </a:lnTo>
                  <a:lnTo>
                    <a:pt x="141" y="338"/>
                  </a:lnTo>
                  <a:lnTo>
                    <a:pt x="139" y="327"/>
                  </a:lnTo>
                  <a:lnTo>
                    <a:pt x="137" y="315"/>
                  </a:lnTo>
                  <a:lnTo>
                    <a:pt x="137" y="306"/>
                  </a:lnTo>
                  <a:lnTo>
                    <a:pt x="137" y="296"/>
                  </a:lnTo>
                  <a:lnTo>
                    <a:pt x="137" y="285"/>
                  </a:lnTo>
                  <a:lnTo>
                    <a:pt x="141" y="277"/>
                  </a:lnTo>
                  <a:lnTo>
                    <a:pt x="145" y="272"/>
                  </a:lnTo>
                  <a:lnTo>
                    <a:pt x="154" y="266"/>
                  </a:lnTo>
                  <a:lnTo>
                    <a:pt x="160" y="262"/>
                  </a:lnTo>
                  <a:lnTo>
                    <a:pt x="166" y="258"/>
                  </a:lnTo>
                  <a:lnTo>
                    <a:pt x="171" y="256"/>
                  </a:lnTo>
                  <a:lnTo>
                    <a:pt x="177" y="253"/>
                  </a:lnTo>
                  <a:lnTo>
                    <a:pt x="187" y="247"/>
                  </a:lnTo>
                  <a:lnTo>
                    <a:pt x="196" y="243"/>
                  </a:lnTo>
                  <a:lnTo>
                    <a:pt x="204" y="235"/>
                  </a:lnTo>
                  <a:lnTo>
                    <a:pt x="211" y="228"/>
                  </a:lnTo>
                  <a:lnTo>
                    <a:pt x="219" y="220"/>
                  </a:lnTo>
                  <a:lnTo>
                    <a:pt x="227" y="211"/>
                  </a:lnTo>
                  <a:lnTo>
                    <a:pt x="227" y="203"/>
                  </a:lnTo>
                  <a:lnTo>
                    <a:pt x="225" y="194"/>
                  </a:lnTo>
                  <a:lnTo>
                    <a:pt x="215" y="182"/>
                  </a:lnTo>
                  <a:lnTo>
                    <a:pt x="206" y="171"/>
                  </a:lnTo>
                  <a:lnTo>
                    <a:pt x="194" y="159"/>
                  </a:lnTo>
                  <a:lnTo>
                    <a:pt x="185" y="150"/>
                  </a:lnTo>
                  <a:lnTo>
                    <a:pt x="177" y="140"/>
                  </a:lnTo>
                  <a:lnTo>
                    <a:pt x="175" y="137"/>
                  </a:lnTo>
                  <a:lnTo>
                    <a:pt x="173" y="129"/>
                  </a:lnTo>
                  <a:lnTo>
                    <a:pt x="173" y="125"/>
                  </a:lnTo>
                  <a:lnTo>
                    <a:pt x="175" y="119"/>
                  </a:lnTo>
                  <a:lnTo>
                    <a:pt x="177" y="112"/>
                  </a:lnTo>
                  <a:lnTo>
                    <a:pt x="181" y="104"/>
                  </a:lnTo>
                  <a:lnTo>
                    <a:pt x="181" y="99"/>
                  </a:lnTo>
                  <a:lnTo>
                    <a:pt x="181" y="95"/>
                  </a:lnTo>
                  <a:lnTo>
                    <a:pt x="181" y="91"/>
                  </a:lnTo>
                  <a:lnTo>
                    <a:pt x="177" y="87"/>
                  </a:lnTo>
                  <a:lnTo>
                    <a:pt x="173" y="85"/>
                  </a:lnTo>
                  <a:lnTo>
                    <a:pt x="169" y="81"/>
                  </a:lnTo>
                  <a:lnTo>
                    <a:pt x="164" y="81"/>
                  </a:lnTo>
                  <a:lnTo>
                    <a:pt x="156" y="76"/>
                  </a:lnTo>
                  <a:lnTo>
                    <a:pt x="149" y="72"/>
                  </a:lnTo>
                  <a:lnTo>
                    <a:pt x="137" y="68"/>
                  </a:lnTo>
                  <a:lnTo>
                    <a:pt x="130" y="64"/>
                  </a:lnTo>
                  <a:lnTo>
                    <a:pt x="118" y="59"/>
                  </a:lnTo>
                  <a:lnTo>
                    <a:pt x="107" y="53"/>
                  </a:lnTo>
                  <a:lnTo>
                    <a:pt x="93" y="45"/>
                  </a:lnTo>
                  <a:lnTo>
                    <a:pt x="80" y="36"/>
                  </a:lnTo>
                  <a:lnTo>
                    <a:pt x="69" y="28"/>
                  </a:lnTo>
                  <a:lnTo>
                    <a:pt x="59" y="23"/>
                  </a:lnTo>
                  <a:lnTo>
                    <a:pt x="50" y="19"/>
                  </a:lnTo>
                  <a:lnTo>
                    <a:pt x="42" y="19"/>
                  </a:lnTo>
                  <a:lnTo>
                    <a:pt x="31" y="19"/>
                  </a:lnTo>
                  <a:lnTo>
                    <a:pt x="25" y="23"/>
                  </a:lnTo>
                  <a:lnTo>
                    <a:pt x="17" y="26"/>
                  </a:lnTo>
                  <a:lnTo>
                    <a:pt x="14" y="36"/>
                  </a:lnTo>
                  <a:lnTo>
                    <a:pt x="12" y="32"/>
                  </a:lnTo>
                  <a:lnTo>
                    <a:pt x="6" y="30"/>
                  </a:lnTo>
                  <a:lnTo>
                    <a:pt x="0" y="26"/>
                  </a:lnTo>
                  <a:lnTo>
                    <a:pt x="0" y="24"/>
                  </a:lnTo>
                  <a:lnTo>
                    <a:pt x="4" y="17"/>
                  </a:lnTo>
                  <a:lnTo>
                    <a:pt x="10" y="11"/>
                  </a:lnTo>
                  <a:lnTo>
                    <a:pt x="14" y="5"/>
                  </a:lnTo>
                  <a:lnTo>
                    <a:pt x="23" y="2"/>
                  </a:lnTo>
                  <a:lnTo>
                    <a:pt x="31" y="0"/>
                  </a:lnTo>
                  <a:lnTo>
                    <a:pt x="38" y="0"/>
                  </a:lnTo>
                  <a:lnTo>
                    <a:pt x="50" y="0"/>
                  </a:lnTo>
                  <a:lnTo>
                    <a:pt x="59" y="5"/>
                  </a:lnTo>
                  <a:close/>
                </a:path>
              </a:pathLst>
            </a:custGeom>
            <a:solidFill>
              <a:srgbClr val="000000"/>
            </a:solidFill>
            <a:ln w="9525">
              <a:noFill/>
              <a:round/>
              <a:headEnd/>
              <a:tailEnd/>
            </a:ln>
          </p:spPr>
          <p:txBody>
            <a:bodyPr/>
            <a:lstStyle/>
            <a:p>
              <a:endParaRPr lang="da-DK"/>
            </a:p>
          </p:txBody>
        </p:sp>
        <p:sp>
          <p:nvSpPr>
            <p:cNvPr id="136293" name="Freeform 244"/>
            <p:cNvSpPr>
              <a:spLocks/>
            </p:cNvSpPr>
            <p:nvPr/>
          </p:nvSpPr>
          <p:spPr bwMode="auto">
            <a:xfrm>
              <a:off x="1977" y="2961"/>
              <a:ext cx="13" cy="16"/>
            </a:xfrm>
            <a:custGeom>
              <a:avLst/>
              <a:gdLst>
                <a:gd name="T0" fmla="*/ 1 w 43"/>
                <a:gd name="T1" fmla="*/ 0 h 51"/>
                <a:gd name="T2" fmla="*/ 1 w 43"/>
                <a:gd name="T3" fmla="*/ 0 h 51"/>
                <a:gd name="T4" fmla="*/ 1 w 43"/>
                <a:gd name="T5" fmla="*/ 0 h 51"/>
                <a:gd name="T6" fmla="*/ 1 w 43"/>
                <a:gd name="T7" fmla="*/ 1 h 51"/>
                <a:gd name="T8" fmla="*/ 1 w 43"/>
                <a:gd name="T9" fmla="*/ 1 h 51"/>
                <a:gd name="T10" fmla="*/ 1 w 43"/>
                <a:gd name="T11" fmla="*/ 1 h 51"/>
                <a:gd name="T12" fmla="*/ 1 w 43"/>
                <a:gd name="T13" fmla="*/ 1 h 51"/>
                <a:gd name="T14" fmla="*/ 1 w 43"/>
                <a:gd name="T15" fmla="*/ 1 h 51"/>
                <a:gd name="T16" fmla="*/ 0 w 43"/>
                <a:gd name="T17" fmla="*/ 2 h 51"/>
                <a:gd name="T18" fmla="*/ 0 w 43"/>
                <a:gd name="T19" fmla="*/ 2 h 51"/>
                <a:gd name="T20" fmla="*/ 0 w 43"/>
                <a:gd name="T21" fmla="*/ 2 h 51"/>
                <a:gd name="T22" fmla="*/ 0 w 43"/>
                <a:gd name="T23" fmla="*/ 1 h 51"/>
                <a:gd name="T24" fmla="*/ 0 w 43"/>
                <a:gd name="T25" fmla="*/ 1 h 51"/>
                <a:gd name="T26" fmla="*/ 0 w 43"/>
                <a:gd name="T27" fmla="*/ 1 h 51"/>
                <a:gd name="T28" fmla="*/ 0 w 43"/>
                <a:gd name="T29" fmla="*/ 1 h 51"/>
                <a:gd name="T30" fmla="*/ 0 w 43"/>
                <a:gd name="T31" fmla="*/ 1 h 51"/>
                <a:gd name="T32" fmla="*/ 1 w 43"/>
                <a:gd name="T33" fmla="*/ 1 h 51"/>
                <a:gd name="T34" fmla="*/ 1 w 43"/>
                <a:gd name="T35" fmla="*/ 1 h 51"/>
                <a:gd name="T36" fmla="*/ 1 w 43"/>
                <a:gd name="T37" fmla="*/ 0 h 51"/>
                <a:gd name="T38" fmla="*/ 1 w 43"/>
                <a:gd name="T39" fmla="*/ 0 h 51"/>
                <a:gd name="T40" fmla="*/ 1 w 43"/>
                <a:gd name="T41" fmla="*/ 0 h 51"/>
                <a:gd name="T42" fmla="*/ 1 w 43"/>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1"/>
                <a:gd name="T68" fmla="*/ 43 w 43"/>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1">
                  <a:moveTo>
                    <a:pt x="36" y="0"/>
                  </a:moveTo>
                  <a:lnTo>
                    <a:pt x="42" y="7"/>
                  </a:lnTo>
                  <a:lnTo>
                    <a:pt x="43" y="13"/>
                  </a:lnTo>
                  <a:lnTo>
                    <a:pt x="42" y="21"/>
                  </a:lnTo>
                  <a:lnTo>
                    <a:pt x="38" y="28"/>
                  </a:lnTo>
                  <a:lnTo>
                    <a:pt x="30" y="34"/>
                  </a:lnTo>
                  <a:lnTo>
                    <a:pt x="23" y="40"/>
                  </a:lnTo>
                  <a:lnTo>
                    <a:pt x="17" y="45"/>
                  </a:lnTo>
                  <a:lnTo>
                    <a:pt x="11" y="51"/>
                  </a:lnTo>
                  <a:lnTo>
                    <a:pt x="5" y="49"/>
                  </a:lnTo>
                  <a:lnTo>
                    <a:pt x="3" y="47"/>
                  </a:lnTo>
                  <a:lnTo>
                    <a:pt x="0" y="42"/>
                  </a:lnTo>
                  <a:lnTo>
                    <a:pt x="2" y="38"/>
                  </a:lnTo>
                  <a:lnTo>
                    <a:pt x="3" y="30"/>
                  </a:lnTo>
                  <a:lnTo>
                    <a:pt x="7" y="26"/>
                  </a:lnTo>
                  <a:lnTo>
                    <a:pt x="11" y="23"/>
                  </a:lnTo>
                  <a:lnTo>
                    <a:pt x="15" y="21"/>
                  </a:lnTo>
                  <a:lnTo>
                    <a:pt x="17" y="17"/>
                  </a:lnTo>
                  <a:lnTo>
                    <a:pt x="23" y="13"/>
                  </a:lnTo>
                  <a:lnTo>
                    <a:pt x="28" y="7"/>
                  </a:lnTo>
                  <a:lnTo>
                    <a:pt x="36" y="0"/>
                  </a:lnTo>
                  <a:close/>
                </a:path>
              </a:pathLst>
            </a:custGeom>
            <a:solidFill>
              <a:srgbClr val="000000"/>
            </a:solidFill>
            <a:ln w="9525">
              <a:noFill/>
              <a:round/>
              <a:headEnd/>
              <a:tailEnd/>
            </a:ln>
          </p:spPr>
          <p:txBody>
            <a:bodyPr/>
            <a:lstStyle/>
            <a:p>
              <a:endParaRPr lang="da-DK"/>
            </a:p>
          </p:txBody>
        </p:sp>
        <p:sp>
          <p:nvSpPr>
            <p:cNvPr id="136294" name="Freeform 245"/>
            <p:cNvSpPr>
              <a:spLocks/>
            </p:cNvSpPr>
            <p:nvPr/>
          </p:nvSpPr>
          <p:spPr bwMode="auto">
            <a:xfrm>
              <a:off x="1942" y="2936"/>
              <a:ext cx="16" cy="19"/>
            </a:xfrm>
            <a:custGeom>
              <a:avLst/>
              <a:gdLst>
                <a:gd name="T0" fmla="*/ 1 w 54"/>
                <a:gd name="T1" fmla="*/ 0 h 59"/>
                <a:gd name="T2" fmla="*/ 1 w 54"/>
                <a:gd name="T3" fmla="*/ 0 h 59"/>
                <a:gd name="T4" fmla="*/ 1 w 54"/>
                <a:gd name="T5" fmla="*/ 0 h 59"/>
                <a:gd name="T6" fmla="*/ 1 w 54"/>
                <a:gd name="T7" fmla="*/ 0 h 59"/>
                <a:gd name="T8" fmla="*/ 1 w 54"/>
                <a:gd name="T9" fmla="*/ 1 h 59"/>
                <a:gd name="T10" fmla="*/ 1 w 54"/>
                <a:gd name="T11" fmla="*/ 1 h 59"/>
                <a:gd name="T12" fmla="*/ 1 w 54"/>
                <a:gd name="T13" fmla="*/ 1 h 59"/>
                <a:gd name="T14" fmla="*/ 1 w 54"/>
                <a:gd name="T15" fmla="*/ 1 h 59"/>
                <a:gd name="T16" fmla="*/ 1 w 54"/>
                <a:gd name="T17" fmla="*/ 1 h 59"/>
                <a:gd name="T18" fmla="*/ 1 w 54"/>
                <a:gd name="T19" fmla="*/ 1 h 59"/>
                <a:gd name="T20" fmla="*/ 1 w 54"/>
                <a:gd name="T21" fmla="*/ 2 h 59"/>
                <a:gd name="T22" fmla="*/ 1 w 54"/>
                <a:gd name="T23" fmla="*/ 2 h 59"/>
                <a:gd name="T24" fmla="*/ 0 w 54"/>
                <a:gd name="T25" fmla="*/ 2 h 59"/>
                <a:gd name="T26" fmla="*/ 0 w 54"/>
                <a:gd name="T27" fmla="*/ 2 h 59"/>
                <a:gd name="T28" fmla="*/ 0 w 54"/>
                <a:gd name="T29" fmla="*/ 2 h 59"/>
                <a:gd name="T30" fmla="*/ 0 w 54"/>
                <a:gd name="T31" fmla="*/ 2 h 59"/>
                <a:gd name="T32" fmla="*/ 0 w 54"/>
                <a:gd name="T33" fmla="*/ 2 h 59"/>
                <a:gd name="T34" fmla="*/ 0 w 54"/>
                <a:gd name="T35" fmla="*/ 2 h 59"/>
                <a:gd name="T36" fmla="*/ 0 w 54"/>
                <a:gd name="T37" fmla="*/ 1 h 59"/>
                <a:gd name="T38" fmla="*/ 0 w 54"/>
                <a:gd name="T39" fmla="*/ 1 h 59"/>
                <a:gd name="T40" fmla="*/ 0 w 54"/>
                <a:gd name="T41" fmla="*/ 1 h 59"/>
                <a:gd name="T42" fmla="*/ 1 w 54"/>
                <a:gd name="T43" fmla="*/ 0 h 59"/>
                <a:gd name="T44" fmla="*/ 1 w 54"/>
                <a:gd name="T45" fmla="*/ 0 h 59"/>
                <a:gd name="T46" fmla="*/ 1 w 54"/>
                <a:gd name="T47" fmla="*/ 0 h 59"/>
                <a:gd name="T48" fmla="*/ 1 w 54"/>
                <a:gd name="T49" fmla="*/ 0 h 59"/>
                <a:gd name="T50" fmla="*/ 1 w 54"/>
                <a:gd name="T51" fmla="*/ 0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59"/>
                <a:gd name="T80" fmla="*/ 54 w 54"/>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59">
                  <a:moveTo>
                    <a:pt x="42" y="0"/>
                  </a:moveTo>
                  <a:lnTo>
                    <a:pt x="48" y="2"/>
                  </a:lnTo>
                  <a:lnTo>
                    <a:pt x="52" y="6"/>
                  </a:lnTo>
                  <a:lnTo>
                    <a:pt x="54" y="9"/>
                  </a:lnTo>
                  <a:lnTo>
                    <a:pt x="54" y="15"/>
                  </a:lnTo>
                  <a:lnTo>
                    <a:pt x="44" y="21"/>
                  </a:lnTo>
                  <a:lnTo>
                    <a:pt x="40" y="25"/>
                  </a:lnTo>
                  <a:lnTo>
                    <a:pt x="36" y="30"/>
                  </a:lnTo>
                  <a:lnTo>
                    <a:pt x="33" y="34"/>
                  </a:lnTo>
                  <a:lnTo>
                    <a:pt x="29" y="40"/>
                  </a:lnTo>
                  <a:lnTo>
                    <a:pt x="25" y="44"/>
                  </a:lnTo>
                  <a:lnTo>
                    <a:pt x="21" y="49"/>
                  </a:lnTo>
                  <a:lnTo>
                    <a:pt x="17" y="59"/>
                  </a:lnTo>
                  <a:lnTo>
                    <a:pt x="12" y="59"/>
                  </a:lnTo>
                  <a:lnTo>
                    <a:pt x="6" y="55"/>
                  </a:lnTo>
                  <a:lnTo>
                    <a:pt x="0" y="53"/>
                  </a:lnTo>
                  <a:lnTo>
                    <a:pt x="0" y="49"/>
                  </a:lnTo>
                  <a:lnTo>
                    <a:pt x="0" y="42"/>
                  </a:lnTo>
                  <a:lnTo>
                    <a:pt x="4" y="34"/>
                  </a:lnTo>
                  <a:lnTo>
                    <a:pt x="8" y="25"/>
                  </a:lnTo>
                  <a:lnTo>
                    <a:pt x="16" y="19"/>
                  </a:lnTo>
                  <a:lnTo>
                    <a:pt x="19" y="9"/>
                  </a:lnTo>
                  <a:lnTo>
                    <a:pt x="25" y="4"/>
                  </a:lnTo>
                  <a:lnTo>
                    <a:pt x="33" y="0"/>
                  </a:lnTo>
                  <a:lnTo>
                    <a:pt x="42" y="0"/>
                  </a:lnTo>
                  <a:close/>
                </a:path>
              </a:pathLst>
            </a:custGeom>
            <a:solidFill>
              <a:srgbClr val="000000"/>
            </a:solidFill>
            <a:ln w="9525">
              <a:noFill/>
              <a:round/>
              <a:headEnd/>
              <a:tailEnd/>
            </a:ln>
          </p:spPr>
          <p:txBody>
            <a:bodyPr/>
            <a:lstStyle/>
            <a:p>
              <a:endParaRPr lang="da-DK"/>
            </a:p>
          </p:txBody>
        </p:sp>
        <p:sp>
          <p:nvSpPr>
            <p:cNvPr id="136295" name="Freeform 246"/>
            <p:cNvSpPr>
              <a:spLocks/>
            </p:cNvSpPr>
            <p:nvPr/>
          </p:nvSpPr>
          <p:spPr bwMode="auto">
            <a:xfrm>
              <a:off x="1877" y="2906"/>
              <a:ext cx="58" cy="91"/>
            </a:xfrm>
            <a:custGeom>
              <a:avLst/>
              <a:gdLst>
                <a:gd name="T0" fmla="*/ 4 w 182"/>
                <a:gd name="T1" fmla="*/ 0 h 291"/>
                <a:gd name="T2" fmla="*/ 5 w 182"/>
                <a:gd name="T3" fmla="*/ 0 h 291"/>
                <a:gd name="T4" fmla="*/ 6 w 182"/>
                <a:gd name="T5" fmla="*/ 1 h 291"/>
                <a:gd name="T6" fmla="*/ 6 w 182"/>
                <a:gd name="T7" fmla="*/ 1 h 291"/>
                <a:gd name="T8" fmla="*/ 5 w 182"/>
                <a:gd name="T9" fmla="*/ 1 h 291"/>
                <a:gd name="T10" fmla="*/ 4 w 182"/>
                <a:gd name="T11" fmla="*/ 1 h 291"/>
                <a:gd name="T12" fmla="*/ 4 w 182"/>
                <a:gd name="T13" fmla="*/ 1 h 291"/>
                <a:gd name="T14" fmla="*/ 3 w 182"/>
                <a:gd name="T15" fmla="*/ 2 h 291"/>
                <a:gd name="T16" fmla="*/ 2 w 182"/>
                <a:gd name="T17" fmla="*/ 2 h 291"/>
                <a:gd name="T18" fmla="*/ 2 w 182"/>
                <a:gd name="T19" fmla="*/ 2 h 291"/>
                <a:gd name="T20" fmla="*/ 1 w 182"/>
                <a:gd name="T21" fmla="*/ 3 h 291"/>
                <a:gd name="T22" fmla="*/ 1 w 182"/>
                <a:gd name="T23" fmla="*/ 3 h 291"/>
                <a:gd name="T24" fmla="*/ 1 w 182"/>
                <a:gd name="T25" fmla="*/ 4 h 291"/>
                <a:gd name="T26" fmla="*/ 1 w 182"/>
                <a:gd name="T27" fmla="*/ 5 h 291"/>
                <a:gd name="T28" fmla="*/ 1 w 182"/>
                <a:gd name="T29" fmla="*/ 5 h 291"/>
                <a:gd name="T30" fmla="*/ 1 w 182"/>
                <a:gd name="T31" fmla="*/ 6 h 291"/>
                <a:gd name="T32" fmla="*/ 1 w 182"/>
                <a:gd name="T33" fmla="*/ 7 h 291"/>
                <a:gd name="T34" fmla="*/ 1 w 182"/>
                <a:gd name="T35" fmla="*/ 8 h 291"/>
                <a:gd name="T36" fmla="*/ 2 w 182"/>
                <a:gd name="T37" fmla="*/ 8 h 291"/>
                <a:gd name="T38" fmla="*/ 3 w 182"/>
                <a:gd name="T39" fmla="*/ 8 h 291"/>
                <a:gd name="T40" fmla="*/ 4 w 182"/>
                <a:gd name="T41" fmla="*/ 8 h 291"/>
                <a:gd name="T42" fmla="*/ 4 w 182"/>
                <a:gd name="T43" fmla="*/ 8 h 291"/>
                <a:gd name="T44" fmla="*/ 5 w 182"/>
                <a:gd name="T45" fmla="*/ 8 h 291"/>
                <a:gd name="T46" fmla="*/ 4 w 182"/>
                <a:gd name="T47" fmla="*/ 8 h 291"/>
                <a:gd name="T48" fmla="*/ 4 w 182"/>
                <a:gd name="T49" fmla="*/ 9 h 291"/>
                <a:gd name="T50" fmla="*/ 4 w 182"/>
                <a:gd name="T51" fmla="*/ 9 h 291"/>
                <a:gd name="T52" fmla="*/ 3 w 182"/>
                <a:gd name="T53" fmla="*/ 8 h 291"/>
                <a:gd name="T54" fmla="*/ 2 w 182"/>
                <a:gd name="T55" fmla="*/ 8 h 291"/>
                <a:gd name="T56" fmla="*/ 1 w 182"/>
                <a:gd name="T57" fmla="*/ 8 h 291"/>
                <a:gd name="T58" fmla="*/ 1 w 182"/>
                <a:gd name="T59" fmla="*/ 8 h 291"/>
                <a:gd name="T60" fmla="*/ 0 w 182"/>
                <a:gd name="T61" fmla="*/ 7 h 291"/>
                <a:gd name="T62" fmla="*/ 0 w 182"/>
                <a:gd name="T63" fmla="*/ 6 h 291"/>
                <a:gd name="T64" fmla="*/ 1 w 182"/>
                <a:gd name="T65" fmla="*/ 6 h 291"/>
                <a:gd name="T66" fmla="*/ 1 w 182"/>
                <a:gd name="T67" fmla="*/ 5 h 291"/>
                <a:gd name="T68" fmla="*/ 0 w 182"/>
                <a:gd name="T69" fmla="*/ 4 h 291"/>
                <a:gd name="T70" fmla="*/ 0 w 182"/>
                <a:gd name="T71" fmla="*/ 3 h 291"/>
                <a:gd name="T72" fmla="*/ 0 w 182"/>
                <a:gd name="T73" fmla="*/ 3 h 291"/>
                <a:gd name="T74" fmla="*/ 1 w 182"/>
                <a:gd name="T75" fmla="*/ 2 h 291"/>
                <a:gd name="T76" fmla="*/ 2 w 182"/>
                <a:gd name="T77" fmla="*/ 1 h 291"/>
                <a:gd name="T78" fmla="*/ 3 w 182"/>
                <a:gd name="T79" fmla="*/ 1 h 291"/>
                <a:gd name="T80" fmla="*/ 3 w 182"/>
                <a:gd name="T81" fmla="*/ 1 h 291"/>
                <a:gd name="T82" fmla="*/ 3 w 182"/>
                <a:gd name="T83" fmla="*/ 1 h 291"/>
                <a:gd name="T84" fmla="*/ 4 w 182"/>
                <a:gd name="T85" fmla="*/ 0 h 2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2"/>
                <a:gd name="T130" fmla="*/ 0 h 291"/>
                <a:gd name="T131" fmla="*/ 182 w 182"/>
                <a:gd name="T132" fmla="*/ 291 h 2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2" h="291">
                  <a:moveTo>
                    <a:pt x="114" y="11"/>
                  </a:moveTo>
                  <a:lnTo>
                    <a:pt x="122" y="4"/>
                  </a:lnTo>
                  <a:lnTo>
                    <a:pt x="131" y="2"/>
                  </a:lnTo>
                  <a:lnTo>
                    <a:pt x="141" y="0"/>
                  </a:lnTo>
                  <a:lnTo>
                    <a:pt x="150" y="4"/>
                  </a:lnTo>
                  <a:lnTo>
                    <a:pt x="160" y="6"/>
                  </a:lnTo>
                  <a:lnTo>
                    <a:pt x="169" y="13"/>
                  </a:lnTo>
                  <a:lnTo>
                    <a:pt x="171" y="17"/>
                  </a:lnTo>
                  <a:lnTo>
                    <a:pt x="175" y="21"/>
                  </a:lnTo>
                  <a:lnTo>
                    <a:pt x="179" y="27"/>
                  </a:lnTo>
                  <a:lnTo>
                    <a:pt x="182" y="32"/>
                  </a:lnTo>
                  <a:lnTo>
                    <a:pt x="177" y="34"/>
                  </a:lnTo>
                  <a:lnTo>
                    <a:pt x="173" y="38"/>
                  </a:lnTo>
                  <a:lnTo>
                    <a:pt x="163" y="30"/>
                  </a:lnTo>
                  <a:lnTo>
                    <a:pt x="158" y="25"/>
                  </a:lnTo>
                  <a:lnTo>
                    <a:pt x="150" y="21"/>
                  </a:lnTo>
                  <a:lnTo>
                    <a:pt x="146" y="21"/>
                  </a:lnTo>
                  <a:lnTo>
                    <a:pt x="137" y="21"/>
                  </a:lnTo>
                  <a:lnTo>
                    <a:pt x="131" y="25"/>
                  </a:lnTo>
                  <a:lnTo>
                    <a:pt x="122" y="30"/>
                  </a:lnTo>
                  <a:lnTo>
                    <a:pt x="114" y="40"/>
                  </a:lnTo>
                  <a:lnTo>
                    <a:pt x="108" y="42"/>
                  </a:lnTo>
                  <a:lnTo>
                    <a:pt x="103" y="46"/>
                  </a:lnTo>
                  <a:lnTo>
                    <a:pt x="95" y="48"/>
                  </a:lnTo>
                  <a:lnTo>
                    <a:pt x="89" y="51"/>
                  </a:lnTo>
                  <a:lnTo>
                    <a:pt x="80" y="51"/>
                  </a:lnTo>
                  <a:lnTo>
                    <a:pt x="72" y="55"/>
                  </a:lnTo>
                  <a:lnTo>
                    <a:pt x="63" y="57"/>
                  </a:lnTo>
                  <a:lnTo>
                    <a:pt x="57" y="63"/>
                  </a:lnTo>
                  <a:lnTo>
                    <a:pt x="49" y="67"/>
                  </a:lnTo>
                  <a:lnTo>
                    <a:pt x="44" y="72"/>
                  </a:lnTo>
                  <a:lnTo>
                    <a:pt x="36" y="78"/>
                  </a:lnTo>
                  <a:lnTo>
                    <a:pt x="32" y="87"/>
                  </a:lnTo>
                  <a:lnTo>
                    <a:pt x="28" y="93"/>
                  </a:lnTo>
                  <a:lnTo>
                    <a:pt x="27" y="101"/>
                  </a:lnTo>
                  <a:lnTo>
                    <a:pt x="25" y="108"/>
                  </a:lnTo>
                  <a:lnTo>
                    <a:pt x="25" y="118"/>
                  </a:lnTo>
                  <a:lnTo>
                    <a:pt x="25" y="125"/>
                  </a:lnTo>
                  <a:lnTo>
                    <a:pt x="27" y="133"/>
                  </a:lnTo>
                  <a:lnTo>
                    <a:pt x="30" y="141"/>
                  </a:lnTo>
                  <a:lnTo>
                    <a:pt x="36" y="150"/>
                  </a:lnTo>
                  <a:lnTo>
                    <a:pt x="38" y="156"/>
                  </a:lnTo>
                  <a:lnTo>
                    <a:pt x="38" y="162"/>
                  </a:lnTo>
                  <a:lnTo>
                    <a:pt x="38" y="167"/>
                  </a:lnTo>
                  <a:lnTo>
                    <a:pt x="38" y="175"/>
                  </a:lnTo>
                  <a:lnTo>
                    <a:pt x="36" y="181"/>
                  </a:lnTo>
                  <a:lnTo>
                    <a:pt x="34" y="186"/>
                  </a:lnTo>
                  <a:lnTo>
                    <a:pt x="32" y="192"/>
                  </a:lnTo>
                  <a:lnTo>
                    <a:pt x="32" y="200"/>
                  </a:lnTo>
                  <a:lnTo>
                    <a:pt x="30" y="205"/>
                  </a:lnTo>
                  <a:lnTo>
                    <a:pt x="30" y="215"/>
                  </a:lnTo>
                  <a:lnTo>
                    <a:pt x="30" y="226"/>
                  </a:lnTo>
                  <a:lnTo>
                    <a:pt x="34" y="238"/>
                  </a:lnTo>
                  <a:lnTo>
                    <a:pt x="38" y="245"/>
                  </a:lnTo>
                  <a:lnTo>
                    <a:pt x="42" y="255"/>
                  </a:lnTo>
                  <a:lnTo>
                    <a:pt x="47" y="259"/>
                  </a:lnTo>
                  <a:lnTo>
                    <a:pt x="55" y="259"/>
                  </a:lnTo>
                  <a:lnTo>
                    <a:pt x="61" y="257"/>
                  </a:lnTo>
                  <a:lnTo>
                    <a:pt x="68" y="257"/>
                  </a:lnTo>
                  <a:lnTo>
                    <a:pt x="74" y="257"/>
                  </a:lnTo>
                  <a:lnTo>
                    <a:pt x="80" y="257"/>
                  </a:lnTo>
                  <a:lnTo>
                    <a:pt x="91" y="260"/>
                  </a:lnTo>
                  <a:lnTo>
                    <a:pt x="103" y="266"/>
                  </a:lnTo>
                  <a:lnTo>
                    <a:pt x="114" y="268"/>
                  </a:lnTo>
                  <a:lnTo>
                    <a:pt x="125" y="270"/>
                  </a:lnTo>
                  <a:lnTo>
                    <a:pt x="129" y="270"/>
                  </a:lnTo>
                  <a:lnTo>
                    <a:pt x="135" y="270"/>
                  </a:lnTo>
                  <a:lnTo>
                    <a:pt x="141" y="266"/>
                  </a:lnTo>
                  <a:lnTo>
                    <a:pt x="148" y="262"/>
                  </a:lnTo>
                  <a:lnTo>
                    <a:pt x="150" y="268"/>
                  </a:lnTo>
                  <a:lnTo>
                    <a:pt x="152" y="272"/>
                  </a:lnTo>
                  <a:lnTo>
                    <a:pt x="141" y="279"/>
                  </a:lnTo>
                  <a:lnTo>
                    <a:pt x="135" y="285"/>
                  </a:lnTo>
                  <a:lnTo>
                    <a:pt x="127" y="289"/>
                  </a:lnTo>
                  <a:lnTo>
                    <a:pt x="122" y="291"/>
                  </a:lnTo>
                  <a:lnTo>
                    <a:pt x="114" y="291"/>
                  </a:lnTo>
                  <a:lnTo>
                    <a:pt x="108" y="291"/>
                  </a:lnTo>
                  <a:lnTo>
                    <a:pt x="103" y="289"/>
                  </a:lnTo>
                  <a:lnTo>
                    <a:pt x="99" y="287"/>
                  </a:lnTo>
                  <a:lnTo>
                    <a:pt x="89" y="281"/>
                  </a:lnTo>
                  <a:lnTo>
                    <a:pt x="80" y="276"/>
                  </a:lnTo>
                  <a:lnTo>
                    <a:pt x="68" y="274"/>
                  </a:lnTo>
                  <a:lnTo>
                    <a:pt x="57" y="276"/>
                  </a:lnTo>
                  <a:lnTo>
                    <a:pt x="47" y="278"/>
                  </a:lnTo>
                  <a:lnTo>
                    <a:pt x="42" y="278"/>
                  </a:lnTo>
                  <a:lnTo>
                    <a:pt x="32" y="276"/>
                  </a:lnTo>
                  <a:lnTo>
                    <a:pt x="28" y="272"/>
                  </a:lnTo>
                  <a:lnTo>
                    <a:pt x="23" y="268"/>
                  </a:lnTo>
                  <a:lnTo>
                    <a:pt x="21" y="262"/>
                  </a:lnTo>
                  <a:lnTo>
                    <a:pt x="17" y="253"/>
                  </a:lnTo>
                  <a:lnTo>
                    <a:pt x="17" y="247"/>
                  </a:lnTo>
                  <a:lnTo>
                    <a:pt x="13" y="238"/>
                  </a:lnTo>
                  <a:lnTo>
                    <a:pt x="13" y="228"/>
                  </a:lnTo>
                  <a:lnTo>
                    <a:pt x="13" y="219"/>
                  </a:lnTo>
                  <a:lnTo>
                    <a:pt x="13" y="209"/>
                  </a:lnTo>
                  <a:lnTo>
                    <a:pt x="13" y="200"/>
                  </a:lnTo>
                  <a:lnTo>
                    <a:pt x="13" y="192"/>
                  </a:lnTo>
                  <a:lnTo>
                    <a:pt x="15" y="184"/>
                  </a:lnTo>
                  <a:lnTo>
                    <a:pt x="17" y="179"/>
                  </a:lnTo>
                  <a:lnTo>
                    <a:pt x="17" y="173"/>
                  </a:lnTo>
                  <a:lnTo>
                    <a:pt x="19" y="167"/>
                  </a:lnTo>
                  <a:lnTo>
                    <a:pt x="17" y="160"/>
                  </a:lnTo>
                  <a:lnTo>
                    <a:pt x="13" y="154"/>
                  </a:lnTo>
                  <a:lnTo>
                    <a:pt x="8" y="146"/>
                  </a:lnTo>
                  <a:lnTo>
                    <a:pt x="4" y="139"/>
                  </a:lnTo>
                  <a:lnTo>
                    <a:pt x="0" y="131"/>
                  </a:lnTo>
                  <a:lnTo>
                    <a:pt x="0" y="124"/>
                  </a:lnTo>
                  <a:lnTo>
                    <a:pt x="0" y="114"/>
                  </a:lnTo>
                  <a:lnTo>
                    <a:pt x="2" y="106"/>
                  </a:lnTo>
                  <a:lnTo>
                    <a:pt x="4" y="97"/>
                  </a:lnTo>
                  <a:lnTo>
                    <a:pt x="8" y="89"/>
                  </a:lnTo>
                  <a:lnTo>
                    <a:pt x="11" y="78"/>
                  </a:lnTo>
                  <a:lnTo>
                    <a:pt x="17" y="70"/>
                  </a:lnTo>
                  <a:lnTo>
                    <a:pt x="23" y="63"/>
                  </a:lnTo>
                  <a:lnTo>
                    <a:pt x="30" y="57"/>
                  </a:lnTo>
                  <a:lnTo>
                    <a:pt x="38" y="51"/>
                  </a:lnTo>
                  <a:lnTo>
                    <a:pt x="47" y="46"/>
                  </a:lnTo>
                  <a:lnTo>
                    <a:pt x="57" y="42"/>
                  </a:lnTo>
                  <a:lnTo>
                    <a:pt x="68" y="40"/>
                  </a:lnTo>
                  <a:lnTo>
                    <a:pt x="74" y="38"/>
                  </a:lnTo>
                  <a:lnTo>
                    <a:pt x="80" y="36"/>
                  </a:lnTo>
                  <a:lnTo>
                    <a:pt x="82" y="36"/>
                  </a:lnTo>
                  <a:lnTo>
                    <a:pt x="87" y="32"/>
                  </a:lnTo>
                  <a:lnTo>
                    <a:pt x="89" y="29"/>
                  </a:lnTo>
                  <a:lnTo>
                    <a:pt x="95" y="25"/>
                  </a:lnTo>
                  <a:lnTo>
                    <a:pt x="99" y="23"/>
                  </a:lnTo>
                  <a:lnTo>
                    <a:pt x="103" y="19"/>
                  </a:lnTo>
                  <a:lnTo>
                    <a:pt x="108" y="13"/>
                  </a:lnTo>
                  <a:lnTo>
                    <a:pt x="114" y="11"/>
                  </a:lnTo>
                  <a:close/>
                </a:path>
              </a:pathLst>
            </a:custGeom>
            <a:solidFill>
              <a:srgbClr val="000000"/>
            </a:solidFill>
            <a:ln w="9525">
              <a:noFill/>
              <a:round/>
              <a:headEnd/>
              <a:tailEnd/>
            </a:ln>
          </p:spPr>
          <p:txBody>
            <a:bodyPr/>
            <a:lstStyle/>
            <a:p>
              <a:endParaRPr lang="da-DK"/>
            </a:p>
          </p:txBody>
        </p:sp>
        <p:sp>
          <p:nvSpPr>
            <p:cNvPr id="136296" name="Freeform 247"/>
            <p:cNvSpPr>
              <a:spLocks/>
            </p:cNvSpPr>
            <p:nvPr/>
          </p:nvSpPr>
          <p:spPr bwMode="auto">
            <a:xfrm>
              <a:off x="1922" y="2920"/>
              <a:ext cx="15" cy="55"/>
            </a:xfrm>
            <a:custGeom>
              <a:avLst/>
              <a:gdLst>
                <a:gd name="T0" fmla="*/ 0 w 47"/>
                <a:gd name="T1" fmla="*/ 0 h 178"/>
                <a:gd name="T2" fmla="*/ 1 w 47"/>
                <a:gd name="T3" fmla="*/ 0 h 178"/>
                <a:gd name="T4" fmla="*/ 1 w 47"/>
                <a:gd name="T5" fmla="*/ 1 h 178"/>
                <a:gd name="T6" fmla="*/ 1 w 47"/>
                <a:gd name="T7" fmla="*/ 1 h 178"/>
                <a:gd name="T8" fmla="*/ 1 w 47"/>
                <a:gd name="T9" fmla="*/ 1 h 178"/>
                <a:gd name="T10" fmla="*/ 1 w 47"/>
                <a:gd name="T11" fmla="*/ 1 h 178"/>
                <a:gd name="T12" fmla="*/ 1 w 47"/>
                <a:gd name="T13" fmla="*/ 2 h 178"/>
                <a:gd name="T14" fmla="*/ 1 w 47"/>
                <a:gd name="T15" fmla="*/ 2 h 178"/>
                <a:gd name="T16" fmla="*/ 1 w 47"/>
                <a:gd name="T17" fmla="*/ 2 h 178"/>
                <a:gd name="T18" fmla="*/ 1 w 47"/>
                <a:gd name="T19" fmla="*/ 2 h 178"/>
                <a:gd name="T20" fmla="*/ 1 w 47"/>
                <a:gd name="T21" fmla="*/ 2 h 178"/>
                <a:gd name="T22" fmla="*/ 1 w 47"/>
                <a:gd name="T23" fmla="*/ 2 h 178"/>
                <a:gd name="T24" fmla="*/ 1 w 47"/>
                <a:gd name="T25" fmla="*/ 3 h 178"/>
                <a:gd name="T26" fmla="*/ 1 w 47"/>
                <a:gd name="T27" fmla="*/ 3 h 178"/>
                <a:gd name="T28" fmla="*/ 2 w 47"/>
                <a:gd name="T29" fmla="*/ 3 h 178"/>
                <a:gd name="T30" fmla="*/ 2 w 47"/>
                <a:gd name="T31" fmla="*/ 3 h 178"/>
                <a:gd name="T32" fmla="*/ 2 w 47"/>
                <a:gd name="T33" fmla="*/ 4 h 178"/>
                <a:gd name="T34" fmla="*/ 1 w 47"/>
                <a:gd name="T35" fmla="*/ 4 h 178"/>
                <a:gd name="T36" fmla="*/ 1 w 47"/>
                <a:gd name="T37" fmla="*/ 4 h 178"/>
                <a:gd name="T38" fmla="*/ 1 w 47"/>
                <a:gd name="T39" fmla="*/ 4 h 178"/>
                <a:gd name="T40" fmla="*/ 1 w 47"/>
                <a:gd name="T41" fmla="*/ 4 h 178"/>
                <a:gd name="T42" fmla="*/ 1 w 47"/>
                <a:gd name="T43" fmla="*/ 4 h 178"/>
                <a:gd name="T44" fmla="*/ 1 w 47"/>
                <a:gd name="T45" fmla="*/ 4 h 178"/>
                <a:gd name="T46" fmla="*/ 1 w 47"/>
                <a:gd name="T47" fmla="*/ 5 h 178"/>
                <a:gd name="T48" fmla="*/ 1 w 47"/>
                <a:gd name="T49" fmla="*/ 5 h 178"/>
                <a:gd name="T50" fmla="*/ 1 w 47"/>
                <a:gd name="T51" fmla="*/ 5 h 178"/>
                <a:gd name="T52" fmla="*/ 1 w 47"/>
                <a:gd name="T53" fmla="*/ 5 h 178"/>
                <a:gd name="T54" fmla="*/ 1 w 47"/>
                <a:gd name="T55" fmla="*/ 5 h 178"/>
                <a:gd name="T56" fmla="*/ 1 w 47"/>
                <a:gd name="T57" fmla="*/ 5 h 178"/>
                <a:gd name="T58" fmla="*/ 1 w 47"/>
                <a:gd name="T59" fmla="*/ 5 h 178"/>
                <a:gd name="T60" fmla="*/ 1 w 47"/>
                <a:gd name="T61" fmla="*/ 5 h 178"/>
                <a:gd name="T62" fmla="*/ 1 w 47"/>
                <a:gd name="T63" fmla="*/ 5 h 178"/>
                <a:gd name="T64" fmla="*/ 1 w 47"/>
                <a:gd name="T65" fmla="*/ 5 h 178"/>
                <a:gd name="T66" fmla="*/ 1 w 47"/>
                <a:gd name="T67" fmla="*/ 5 h 178"/>
                <a:gd name="T68" fmla="*/ 1 w 47"/>
                <a:gd name="T69" fmla="*/ 5 h 178"/>
                <a:gd name="T70" fmla="*/ 0 w 47"/>
                <a:gd name="T71" fmla="*/ 5 h 178"/>
                <a:gd name="T72" fmla="*/ 0 w 47"/>
                <a:gd name="T73" fmla="*/ 5 h 178"/>
                <a:gd name="T74" fmla="*/ 0 w 47"/>
                <a:gd name="T75" fmla="*/ 4 h 178"/>
                <a:gd name="T76" fmla="*/ 0 w 47"/>
                <a:gd name="T77" fmla="*/ 4 h 178"/>
                <a:gd name="T78" fmla="*/ 0 w 47"/>
                <a:gd name="T79" fmla="*/ 4 h 178"/>
                <a:gd name="T80" fmla="*/ 0 w 47"/>
                <a:gd name="T81" fmla="*/ 4 h 178"/>
                <a:gd name="T82" fmla="*/ 1 w 47"/>
                <a:gd name="T83" fmla="*/ 4 h 178"/>
                <a:gd name="T84" fmla="*/ 1 w 47"/>
                <a:gd name="T85" fmla="*/ 4 h 178"/>
                <a:gd name="T86" fmla="*/ 1 w 47"/>
                <a:gd name="T87" fmla="*/ 3 h 178"/>
                <a:gd name="T88" fmla="*/ 1 w 47"/>
                <a:gd name="T89" fmla="*/ 3 h 178"/>
                <a:gd name="T90" fmla="*/ 1 w 47"/>
                <a:gd name="T91" fmla="*/ 3 h 178"/>
                <a:gd name="T92" fmla="*/ 1 w 47"/>
                <a:gd name="T93" fmla="*/ 3 h 178"/>
                <a:gd name="T94" fmla="*/ 1 w 47"/>
                <a:gd name="T95" fmla="*/ 2 h 178"/>
                <a:gd name="T96" fmla="*/ 1 w 47"/>
                <a:gd name="T97" fmla="*/ 2 h 178"/>
                <a:gd name="T98" fmla="*/ 1 w 47"/>
                <a:gd name="T99" fmla="*/ 2 h 178"/>
                <a:gd name="T100" fmla="*/ 1 w 47"/>
                <a:gd name="T101" fmla="*/ 2 h 178"/>
                <a:gd name="T102" fmla="*/ 1 w 47"/>
                <a:gd name="T103" fmla="*/ 2 h 178"/>
                <a:gd name="T104" fmla="*/ 1 w 47"/>
                <a:gd name="T105" fmla="*/ 1 h 178"/>
                <a:gd name="T106" fmla="*/ 1 w 47"/>
                <a:gd name="T107" fmla="*/ 1 h 178"/>
                <a:gd name="T108" fmla="*/ 0 w 47"/>
                <a:gd name="T109" fmla="*/ 1 h 178"/>
                <a:gd name="T110" fmla="*/ 0 w 47"/>
                <a:gd name="T111" fmla="*/ 1 h 178"/>
                <a:gd name="T112" fmla="*/ 0 w 47"/>
                <a:gd name="T113" fmla="*/ 0 h 178"/>
                <a:gd name="T114" fmla="*/ 0 w 47"/>
                <a:gd name="T115" fmla="*/ 0 h 178"/>
                <a:gd name="T116" fmla="*/ 0 w 47"/>
                <a:gd name="T117" fmla="*/ 0 h 178"/>
                <a:gd name="T118" fmla="*/ 0 w 47"/>
                <a:gd name="T119" fmla="*/ 0 h 178"/>
                <a:gd name="T120" fmla="*/ 0 w 47"/>
                <a:gd name="T121" fmla="*/ 0 h 178"/>
                <a:gd name="T122" fmla="*/ 0 w 47"/>
                <a:gd name="T123" fmla="*/ 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78"/>
                <a:gd name="T188" fmla="*/ 47 w 47"/>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78">
                  <a:moveTo>
                    <a:pt x="11" y="2"/>
                  </a:moveTo>
                  <a:lnTo>
                    <a:pt x="19" y="9"/>
                  </a:lnTo>
                  <a:lnTo>
                    <a:pt x="24" y="17"/>
                  </a:lnTo>
                  <a:lnTo>
                    <a:pt x="30" y="21"/>
                  </a:lnTo>
                  <a:lnTo>
                    <a:pt x="34" y="28"/>
                  </a:lnTo>
                  <a:lnTo>
                    <a:pt x="38" y="38"/>
                  </a:lnTo>
                  <a:lnTo>
                    <a:pt x="40" y="49"/>
                  </a:lnTo>
                  <a:lnTo>
                    <a:pt x="36" y="57"/>
                  </a:lnTo>
                  <a:lnTo>
                    <a:pt x="36" y="68"/>
                  </a:lnTo>
                  <a:lnTo>
                    <a:pt x="36" y="72"/>
                  </a:lnTo>
                  <a:lnTo>
                    <a:pt x="38" y="78"/>
                  </a:lnTo>
                  <a:lnTo>
                    <a:pt x="40" y="83"/>
                  </a:lnTo>
                  <a:lnTo>
                    <a:pt x="41" y="89"/>
                  </a:lnTo>
                  <a:lnTo>
                    <a:pt x="43" y="97"/>
                  </a:lnTo>
                  <a:lnTo>
                    <a:pt x="47" y="106"/>
                  </a:lnTo>
                  <a:lnTo>
                    <a:pt x="47" y="114"/>
                  </a:lnTo>
                  <a:lnTo>
                    <a:pt x="47" y="123"/>
                  </a:lnTo>
                  <a:lnTo>
                    <a:pt x="43" y="131"/>
                  </a:lnTo>
                  <a:lnTo>
                    <a:pt x="41" y="137"/>
                  </a:lnTo>
                  <a:lnTo>
                    <a:pt x="34" y="140"/>
                  </a:lnTo>
                  <a:lnTo>
                    <a:pt x="28" y="144"/>
                  </a:lnTo>
                  <a:lnTo>
                    <a:pt x="26" y="144"/>
                  </a:lnTo>
                  <a:lnTo>
                    <a:pt x="28" y="148"/>
                  </a:lnTo>
                  <a:lnTo>
                    <a:pt x="30" y="152"/>
                  </a:lnTo>
                  <a:lnTo>
                    <a:pt x="34" y="159"/>
                  </a:lnTo>
                  <a:lnTo>
                    <a:pt x="34" y="165"/>
                  </a:lnTo>
                  <a:lnTo>
                    <a:pt x="34" y="171"/>
                  </a:lnTo>
                  <a:lnTo>
                    <a:pt x="32" y="175"/>
                  </a:lnTo>
                  <a:lnTo>
                    <a:pt x="28" y="178"/>
                  </a:lnTo>
                  <a:lnTo>
                    <a:pt x="24" y="178"/>
                  </a:lnTo>
                  <a:lnTo>
                    <a:pt x="21" y="177"/>
                  </a:lnTo>
                  <a:lnTo>
                    <a:pt x="17" y="175"/>
                  </a:lnTo>
                  <a:lnTo>
                    <a:pt x="15" y="177"/>
                  </a:lnTo>
                  <a:lnTo>
                    <a:pt x="15" y="169"/>
                  </a:lnTo>
                  <a:lnTo>
                    <a:pt x="15" y="163"/>
                  </a:lnTo>
                  <a:lnTo>
                    <a:pt x="11" y="158"/>
                  </a:lnTo>
                  <a:lnTo>
                    <a:pt x="9" y="154"/>
                  </a:lnTo>
                  <a:lnTo>
                    <a:pt x="5" y="146"/>
                  </a:lnTo>
                  <a:lnTo>
                    <a:pt x="5" y="140"/>
                  </a:lnTo>
                  <a:lnTo>
                    <a:pt x="5" y="137"/>
                  </a:lnTo>
                  <a:lnTo>
                    <a:pt x="9" y="135"/>
                  </a:lnTo>
                  <a:lnTo>
                    <a:pt x="15" y="131"/>
                  </a:lnTo>
                  <a:lnTo>
                    <a:pt x="22" y="125"/>
                  </a:lnTo>
                  <a:lnTo>
                    <a:pt x="26" y="116"/>
                  </a:lnTo>
                  <a:lnTo>
                    <a:pt x="28" y="108"/>
                  </a:lnTo>
                  <a:lnTo>
                    <a:pt x="24" y="100"/>
                  </a:lnTo>
                  <a:lnTo>
                    <a:pt x="22" y="93"/>
                  </a:lnTo>
                  <a:lnTo>
                    <a:pt x="19" y="83"/>
                  </a:lnTo>
                  <a:lnTo>
                    <a:pt x="17" y="74"/>
                  </a:lnTo>
                  <a:lnTo>
                    <a:pt x="15" y="66"/>
                  </a:lnTo>
                  <a:lnTo>
                    <a:pt x="15" y="59"/>
                  </a:lnTo>
                  <a:lnTo>
                    <a:pt x="15" y="51"/>
                  </a:lnTo>
                  <a:lnTo>
                    <a:pt x="19" y="43"/>
                  </a:lnTo>
                  <a:lnTo>
                    <a:pt x="17" y="34"/>
                  </a:lnTo>
                  <a:lnTo>
                    <a:pt x="11" y="28"/>
                  </a:lnTo>
                  <a:lnTo>
                    <a:pt x="5" y="21"/>
                  </a:lnTo>
                  <a:lnTo>
                    <a:pt x="2" y="13"/>
                  </a:lnTo>
                  <a:lnTo>
                    <a:pt x="0" y="9"/>
                  </a:lnTo>
                  <a:lnTo>
                    <a:pt x="3" y="5"/>
                  </a:lnTo>
                  <a:lnTo>
                    <a:pt x="5" y="0"/>
                  </a:lnTo>
                  <a:lnTo>
                    <a:pt x="11" y="2"/>
                  </a:lnTo>
                  <a:close/>
                </a:path>
              </a:pathLst>
            </a:custGeom>
            <a:solidFill>
              <a:srgbClr val="000000"/>
            </a:solidFill>
            <a:ln w="9525">
              <a:noFill/>
              <a:round/>
              <a:headEnd/>
              <a:tailEnd/>
            </a:ln>
          </p:spPr>
          <p:txBody>
            <a:bodyPr/>
            <a:lstStyle/>
            <a:p>
              <a:endParaRPr lang="da-DK"/>
            </a:p>
          </p:txBody>
        </p:sp>
        <p:sp>
          <p:nvSpPr>
            <p:cNvPr id="136297" name="Freeform 248"/>
            <p:cNvSpPr>
              <a:spLocks/>
            </p:cNvSpPr>
            <p:nvPr/>
          </p:nvSpPr>
          <p:spPr bwMode="auto">
            <a:xfrm>
              <a:off x="1916" y="2972"/>
              <a:ext cx="30" cy="27"/>
            </a:xfrm>
            <a:custGeom>
              <a:avLst/>
              <a:gdLst>
                <a:gd name="T0" fmla="*/ 1 w 93"/>
                <a:gd name="T1" fmla="*/ 0 h 88"/>
                <a:gd name="T2" fmla="*/ 1 w 93"/>
                <a:gd name="T3" fmla="*/ 0 h 88"/>
                <a:gd name="T4" fmla="*/ 2 w 93"/>
                <a:gd name="T5" fmla="*/ 0 h 88"/>
                <a:gd name="T6" fmla="*/ 2 w 93"/>
                <a:gd name="T7" fmla="*/ 0 h 88"/>
                <a:gd name="T8" fmla="*/ 2 w 93"/>
                <a:gd name="T9" fmla="*/ 0 h 88"/>
                <a:gd name="T10" fmla="*/ 2 w 93"/>
                <a:gd name="T11" fmla="*/ 1 h 88"/>
                <a:gd name="T12" fmla="*/ 2 w 93"/>
                <a:gd name="T13" fmla="*/ 1 h 88"/>
                <a:gd name="T14" fmla="*/ 2 w 93"/>
                <a:gd name="T15" fmla="*/ 1 h 88"/>
                <a:gd name="T16" fmla="*/ 1 w 93"/>
                <a:gd name="T17" fmla="*/ 1 h 88"/>
                <a:gd name="T18" fmla="*/ 1 w 93"/>
                <a:gd name="T19" fmla="*/ 1 h 88"/>
                <a:gd name="T20" fmla="*/ 1 w 93"/>
                <a:gd name="T21" fmla="*/ 1 h 88"/>
                <a:gd name="T22" fmla="*/ 1 w 93"/>
                <a:gd name="T23" fmla="*/ 1 h 88"/>
                <a:gd name="T24" fmla="*/ 1 w 93"/>
                <a:gd name="T25" fmla="*/ 2 h 88"/>
                <a:gd name="T26" fmla="*/ 1 w 93"/>
                <a:gd name="T27" fmla="*/ 2 h 88"/>
                <a:gd name="T28" fmla="*/ 2 w 93"/>
                <a:gd name="T29" fmla="*/ 2 h 88"/>
                <a:gd name="T30" fmla="*/ 2 w 93"/>
                <a:gd name="T31" fmla="*/ 2 h 88"/>
                <a:gd name="T32" fmla="*/ 2 w 93"/>
                <a:gd name="T33" fmla="*/ 2 h 88"/>
                <a:gd name="T34" fmla="*/ 2 w 93"/>
                <a:gd name="T35" fmla="*/ 2 h 88"/>
                <a:gd name="T36" fmla="*/ 3 w 93"/>
                <a:gd name="T37" fmla="*/ 2 h 88"/>
                <a:gd name="T38" fmla="*/ 3 w 93"/>
                <a:gd name="T39" fmla="*/ 2 h 88"/>
                <a:gd name="T40" fmla="*/ 3 w 93"/>
                <a:gd name="T41" fmla="*/ 2 h 88"/>
                <a:gd name="T42" fmla="*/ 3 w 93"/>
                <a:gd name="T43" fmla="*/ 2 h 88"/>
                <a:gd name="T44" fmla="*/ 3 w 93"/>
                <a:gd name="T45" fmla="*/ 1 h 88"/>
                <a:gd name="T46" fmla="*/ 3 w 93"/>
                <a:gd name="T47" fmla="*/ 2 h 88"/>
                <a:gd name="T48" fmla="*/ 3 w 93"/>
                <a:gd name="T49" fmla="*/ 2 h 88"/>
                <a:gd name="T50" fmla="*/ 3 w 93"/>
                <a:gd name="T51" fmla="*/ 2 h 88"/>
                <a:gd name="T52" fmla="*/ 3 w 93"/>
                <a:gd name="T53" fmla="*/ 2 h 88"/>
                <a:gd name="T54" fmla="*/ 2 w 93"/>
                <a:gd name="T55" fmla="*/ 2 h 88"/>
                <a:gd name="T56" fmla="*/ 2 w 93"/>
                <a:gd name="T57" fmla="*/ 2 h 88"/>
                <a:gd name="T58" fmla="*/ 2 w 93"/>
                <a:gd name="T59" fmla="*/ 2 h 88"/>
                <a:gd name="T60" fmla="*/ 2 w 93"/>
                <a:gd name="T61" fmla="*/ 2 h 88"/>
                <a:gd name="T62" fmla="*/ 1 w 93"/>
                <a:gd name="T63" fmla="*/ 2 h 88"/>
                <a:gd name="T64" fmla="*/ 1 w 93"/>
                <a:gd name="T65" fmla="*/ 2 h 88"/>
                <a:gd name="T66" fmla="*/ 1 w 93"/>
                <a:gd name="T67" fmla="*/ 2 h 88"/>
                <a:gd name="T68" fmla="*/ 0 w 93"/>
                <a:gd name="T69" fmla="*/ 2 h 88"/>
                <a:gd name="T70" fmla="*/ 0 w 93"/>
                <a:gd name="T71" fmla="*/ 2 h 88"/>
                <a:gd name="T72" fmla="*/ 0 w 93"/>
                <a:gd name="T73" fmla="*/ 1 h 88"/>
                <a:gd name="T74" fmla="*/ 0 w 93"/>
                <a:gd name="T75" fmla="*/ 1 h 88"/>
                <a:gd name="T76" fmla="*/ 0 w 93"/>
                <a:gd name="T77" fmla="*/ 1 h 88"/>
                <a:gd name="T78" fmla="*/ 0 w 93"/>
                <a:gd name="T79" fmla="*/ 0 h 88"/>
                <a:gd name="T80" fmla="*/ 1 w 93"/>
                <a:gd name="T81" fmla="*/ 0 h 88"/>
                <a:gd name="T82" fmla="*/ 1 w 93"/>
                <a:gd name="T83" fmla="*/ 0 h 88"/>
                <a:gd name="T84" fmla="*/ 1 w 93"/>
                <a:gd name="T85" fmla="*/ 0 h 88"/>
                <a:gd name="T86" fmla="*/ 1 w 93"/>
                <a:gd name="T87" fmla="*/ 0 h 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88"/>
                <a:gd name="T134" fmla="*/ 93 w 93"/>
                <a:gd name="T135" fmla="*/ 88 h 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88">
                  <a:moveTo>
                    <a:pt x="38" y="0"/>
                  </a:moveTo>
                  <a:lnTo>
                    <a:pt x="39" y="0"/>
                  </a:lnTo>
                  <a:lnTo>
                    <a:pt x="43" y="4"/>
                  </a:lnTo>
                  <a:lnTo>
                    <a:pt x="47" y="6"/>
                  </a:lnTo>
                  <a:lnTo>
                    <a:pt x="53" y="10"/>
                  </a:lnTo>
                  <a:lnTo>
                    <a:pt x="51" y="15"/>
                  </a:lnTo>
                  <a:lnTo>
                    <a:pt x="49" y="19"/>
                  </a:lnTo>
                  <a:lnTo>
                    <a:pt x="45" y="21"/>
                  </a:lnTo>
                  <a:lnTo>
                    <a:pt x="41" y="23"/>
                  </a:lnTo>
                  <a:lnTo>
                    <a:pt x="32" y="23"/>
                  </a:lnTo>
                  <a:lnTo>
                    <a:pt x="24" y="31"/>
                  </a:lnTo>
                  <a:lnTo>
                    <a:pt x="22" y="40"/>
                  </a:lnTo>
                  <a:lnTo>
                    <a:pt x="28" y="50"/>
                  </a:lnTo>
                  <a:lnTo>
                    <a:pt x="36" y="59"/>
                  </a:lnTo>
                  <a:lnTo>
                    <a:pt x="47" y="65"/>
                  </a:lnTo>
                  <a:lnTo>
                    <a:pt x="57" y="67"/>
                  </a:lnTo>
                  <a:lnTo>
                    <a:pt x="66" y="67"/>
                  </a:lnTo>
                  <a:lnTo>
                    <a:pt x="70" y="63"/>
                  </a:lnTo>
                  <a:lnTo>
                    <a:pt x="74" y="59"/>
                  </a:lnTo>
                  <a:lnTo>
                    <a:pt x="76" y="55"/>
                  </a:lnTo>
                  <a:lnTo>
                    <a:pt x="79" y="50"/>
                  </a:lnTo>
                  <a:lnTo>
                    <a:pt x="85" y="48"/>
                  </a:lnTo>
                  <a:lnTo>
                    <a:pt x="91" y="46"/>
                  </a:lnTo>
                  <a:lnTo>
                    <a:pt x="93" y="59"/>
                  </a:lnTo>
                  <a:lnTo>
                    <a:pt x="91" y="69"/>
                  </a:lnTo>
                  <a:lnTo>
                    <a:pt x="87" y="78"/>
                  </a:lnTo>
                  <a:lnTo>
                    <a:pt x="81" y="84"/>
                  </a:lnTo>
                  <a:lnTo>
                    <a:pt x="72" y="86"/>
                  </a:lnTo>
                  <a:lnTo>
                    <a:pt x="64" y="88"/>
                  </a:lnTo>
                  <a:lnTo>
                    <a:pt x="53" y="88"/>
                  </a:lnTo>
                  <a:lnTo>
                    <a:pt x="45" y="86"/>
                  </a:lnTo>
                  <a:lnTo>
                    <a:pt x="34" y="80"/>
                  </a:lnTo>
                  <a:lnTo>
                    <a:pt x="22" y="74"/>
                  </a:lnTo>
                  <a:lnTo>
                    <a:pt x="15" y="67"/>
                  </a:lnTo>
                  <a:lnTo>
                    <a:pt x="9" y="59"/>
                  </a:lnTo>
                  <a:lnTo>
                    <a:pt x="1" y="50"/>
                  </a:lnTo>
                  <a:lnTo>
                    <a:pt x="0" y="38"/>
                  </a:lnTo>
                  <a:lnTo>
                    <a:pt x="0" y="29"/>
                  </a:lnTo>
                  <a:lnTo>
                    <a:pt x="3" y="17"/>
                  </a:lnTo>
                  <a:lnTo>
                    <a:pt x="9" y="8"/>
                  </a:lnTo>
                  <a:lnTo>
                    <a:pt x="19" y="4"/>
                  </a:lnTo>
                  <a:lnTo>
                    <a:pt x="28" y="0"/>
                  </a:lnTo>
                  <a:lnTo>
                    <a:pt x="38" y="0"/>
                  </a:lnTo>
                  <a:close/>
                </a:path>
              </a:pathLst>
            </a:custGeom>
            <a:solidFill>
              <a:srgbClr val="000000"/>
            </a:solidFill>
            <a:ln w="9525">
              <a:noFill/>
              <a:round/>
              <a:headEnd/>
              <a:tailEnd/>
            </a:ln>
          </p:spPr>
          <p:txBody>
            <a:bodyPr/>
            <a:lstStyle/>
            <a:p>
              <a:endParaRPr lang="da-DK"/>
            </a:p>
          </p:txBody>
        </p:sp>
        <p:sp>
          <p:nvSpPr>
            <p:cNvPr id="136298" name="Freeform 249"/>
            <p:cNvSpPr>
              <a:spLocks/>
            </p:cNvSpPr>
            <p:nvPr/>
          </p:nvSpPr>
          <p:spPr bwMode="auto">
            <a:xfrm>
              <a:off x="1871" y="2994"/>
              <a:ext cx="55" cy="86"/>
            </a:xfrm>
            <a:custGeom>
              <a:avLst/>
              <a:gdLst>
                <a:gd name="T0" fmla="*/ 5 w 171"/>
                <a:gd name="T1" fmla="*/ 0 h 276"/>
                <a:gd name="T2" fmla="*/ 6 w 171"/>
                <a:gd name="T3" fmla="*/ 1 h 276"/>
                <a:gd name="T4" fmla="*/ 5 w 171"/>
                <a:gd name="T5" fmla="*/ 2 h 276"/>
                <a:gd name="T6" fmla="*/ 5 w 171"/>
                <a:gd name="T7" fmla="*/ 3 h 276"/>
                <a:gd name="T8" fmla="*/ 5 w 171"/>
                <a:gd name="T9" fmla="*/ 3 h 276"/>
                <a:gd name="T10" fmla="*/ 4 w 171"/>
                <a:gd name="T11" fmla="*/ 4 h 276"/>
                <a:gd name="T12" fmla="*/ 4 w 171"/>
                <a:gd name="T13" fmla="*/ 5 h 276"/>
                <a:gd name="T14" fmla="*/ 3 w 171"/>
                <a:gd name="T15" fmla="*/ 5 h 276"/>
                <a:gd name="T16" fmla="*/ 2 w 171"/>
                <a:gd name="T17" fmla="*/ 6 h 276"/>
                <a:gd name="T18" fmla="*/ 2 w 171"/>
                <a:gd name="T19" fmla="*/ 7 h 276"/>
                <a:gd name="T20" fmla="*/ 1 w 171"/>
                <a:gd name="T21" fmla="*/ 7 h 276"/>
                <a:gd name="T22" fmla="*/ 1 w 171"/>
                <a:gd name="T23" fmla="*/ 8 h 276"/>
                <a:gd name="T24" fmla="*/ 0 w 171"/>
                <a:gd name="T25" fmla="*/ 8 h 276"/>
                <a:gd name="T26" fmla="*/ 0 w 171"/>
                <a:gd name="T27" fmla="*/ 8 h 276"/>
                <a:gd name="T28" fmla="*/ 0 w 171"/>
                <a:gd name="T29" fmla="*/ 8 h 276"/>
                <a:gd name="T30" fmla="*/ 0 w 171"/>
                <a:gd name="T31" fmla="*/ 7 h 276"/>
                <a:gd name="T32" fmla="*/ 0 w 171"/>
                <a:gd name="T33" fmla="*/ 7 h 276"/>
                <a:gd name="T34" fmla="*/ 1 w 171"/>
                <a:gd name="T35" fmla="*/ 7 h 276"/>
                <a:gd name="T36" fmla="*/ 1 w 171"/>
                <a:gd name="T37" fmla="*/ 6 h 276"/>
                <a:gd name="T38" fmla="*/ 1 w 171"/>
                <a:gd name="T39" fmla="*/ 6 h 276"/>
                <a:gd name="T40" fmla="*/ 2 w 171"/>
                <a:gd name="T41" fmla="*/ 5 h 276"/>
                <a:gd name="T42" fmla="*/ 2 w 171"/>
                <a:gd name="T43" fmla="*/ 5 h 276"/>
                <a:gd name="T44" fmla="*/ 3 w 171"/>
                <a:gd name="T45" fmla="*/ 4 h 276"/>
                <a:gd name="T46" fmla="*/ 3 w 171"/>
                <a:gd name="T47" fmla="*/ 4 h 276"/>
                <a:gd name="T48" fmla="*/ 4 w 171"/>
                <a:gd name="T49" fmla="*/ 3 h 276"/>
                <a:gd name="T50" fmla="*/ 4 w 171"/>
                <a:gd name="T51" fmla="*/ 3 h 276"/>
                <a:gd name="T52" fmla="*/ 5 w 171"/>
                <a:gd name="T53" fmla="*/ 2 h 276"/>
                <a:gd name="T54" fmla="*/ 5 w 171"/>
                <a:gd name="T55" fmla="*/ 2 h 276"/>
                <a:gd name="T56" fmla="*/ 5 w 171"/>
                <a:gd name="T57" fmla="*/ 1 h 276"/>
                <a:gd name="T58" fmla="*/ 5 w 171"/>
                <a:gd name="T59" fmla="*/ 1 h 276"/>
                <a:gd name="T60" fmla="*/ 5 w 171"/>
                <a:gd name="T61" fmla="*/ 0 h 276"/>
                <a:gd name="T62" fmla="*/ 5 w 171"/>
                <a:gd name="T63" fmla="*/ 0 h 276"/>
                <a:gd name="T64" fmla="*/ 5 w 171"/>
                <a:gd name="T65" fmla="*/ 0 h 2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276"/>
                <a:gd name="T101" fmla="*/ 171 w 171"/>
                <a:gd name="T102" fmla="*/ 276 h 2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276">
                  <a:moveTo>
                    <a:pt x="156" y="0"/>
                  </a:moveTo>
                  <a:lnTo>
                    <a:pt x="163" y="14"/>
                  </a:lnTo>
                  <a:lnTo>
                    <a:pt x="169" y="27"/>
                  </a:lnTo>
                  <a:lnTo>
                    <a:pt x="171" y="40"/>
                  </a:lnTo>
                  <a:lnTo>
                    <a:pt x="171" y="56"/>
                  </a:lnTo>
                  <a:lnTo>
                    <a:pt x="169" y="67"/>
                  </a:lnTo>
                  <a:lnTo>
                    <a:pt x="165" y="80"/>
                  </a:lnTo>
                  <a:lnTo>
                    <a:pt x="158" y="94"/>
                  </a:lnTo>
                  <a:lnTo>
                    <a:pt x="152" y="105"/>
                  </a:lnTo>
                  <a:lnTo>
                    <a:pt x="143" y="116"/>
                  </a:lnTo>
                  <a:lnTo>
                    <a:pt x="133" y="128"/>
                  </a:lnTo>
                  <a:lnTo>
                    <a:pt x="123" y="137"/>
                  </a:lnTo>
                  <a:lnTo>
                    <a:pt x="114" y="149"/>
                  </a:lnTo>
                  <a:lnTo>
                    <a:pt x="103" y="158"/>
                  </a:lnTo>
                  <a:lnTo>
                    <a:pt x="91" y="168"/>
                  </a:lnTo>
                  <a:lnTo>
                    <a:pt x="82" y="177"/>
                  </a:lnTo>
                  <a:lnTo>
                    <a:pt x="70" y="187"/>
                  </a:lnTo>
                  <a:lnTo>
                    <a:pt x="63" y="198"/>
                  </a:lnTo>
                  <a:lnTo>
                    <a:pt x="55" y="208"/>
                  </a:lnTo>
                  <a:lnTo>
                    <a:pt x="44" y="217"/>
                  </a:lnTo>
                  <a:lnTo>
                    <a:pt x="38" y="229"/>
                  </a:lnTo>
                  <a:lnTo>
                    <a:pt x="28" y="238"/>
                  </a:lnTo>
                  <a:lnTo>
                    <a:pt x="23" y="251"/>
                  </a:lnTo>
                  <a:lnTo>
                    <a:pt x="19" y="257"/>
                  </a:lnTo>
                  <a:lnTo>
                    <a:pt x="17" y="263"/>
                  </a:lnTo>
                  <a:lnTo>
                    <a:pt x="13" y="268"/>
                  </a:lnTo>
                  <a:lnTo>
                    <a:pt x="13" y="276"/>
                  </a:lnTo>
                  <a:lnTo>
                    <a:pt x="6" y="274"/>
                  </a:lnTo>
                  <a:lnTo>
                    <a:pt x="0" y="272"/>
                  </a:lnTo>
                  <a:lnTo>
                    <a:pt x="0" y="263"/>
                  </a:lnTo>
                  <a:lnTo>
                    <a:pt x="0" y="255"/>
                  </a:lnTo>
                  <a:lnTo>
                    <a:pt x="2" y="248"/>
                  </a:lnTo>
                  <a:lnTo>
                    <a:pt x="6" y="240"/>
                  </a:lnTo>
                  <a:lnTo>
                    <a:pt x="8" y="232"/>
                  </a:lnTo>
                  <a:lnTo>
                    <a:pt x="11" y="225"/>
                  </a:lnTo>
                  <a:lnTo>
                    <a:pt x="17" y="217"/>
                  </a:lnTo>
                  <a:lnTo>
                    <a:pt x="23" y="211"/>
                  </a:lnTo>
                  <a:lnTo>
                    <a:pt x="27" y="204"/>
                  </a:lnTo>
                  <a:lnTo>
                    <a:pt x="32" y="196"/>
                  </a:lnTo>
                  <a:lnTo>
                    <a:pt x="40" y="191"/>
                  </a:lnTo>
                  <a:lnTo>
                    <a:pt x="46" y="183"/>
                  </a:lnTo>
                  <a:lnTo>
                    <a:pt x="51" y="175"/>
                  </a:lnTo>
                  <a:lnTo>
                    <a:pt x="59" y="170"/>
                  </a:lnTo>
                  <a:lnTo>
                    <a:pt x="65" y="164"/>
                  </a:lnTo>
                  <a:lnTo>
                    <a:pt x="74" y="158"/>
                  </a:lnTo>
                  <a:lnTo>
                    <a:pt x="82" y="149"/>
                  </a:lnTo>
                  <a:lnTo>
                    <a:pt x="89" y="141"/>
                  </a:lnTo>
                  <a:lnTo>
                    <a:pt x="99" y="132"/>
                  </a:lnTo>
                  <a:lnTo>
                    <a:pt x="108" y="124"/>
                  </a:lnTo>
                  <a:lnTo>
                    <a:pt x="114" y="116"/>
                  </a:lnTo>
                  <a:lnTo>
                    <a:pt x="122" y="107"/>
                  </a:lnTo>
                  <a:lnTo>
                    <a:pt x="129" y="99"/>
                  </a:lnTo>
                  <a:lnTo>
                    <a:pt x="137" y="92"/>
                  </a:lnTo>
                  <a:lnTo>
                    <a:pt x="141" y="82"/>
                  </a:lnTo>
                  <a:lnTo>
                    <a:pt x="144" y="73"/>
                  </a:lnTo>
                  <a:lnTo>
                    <a:pt x="146" y="63"/>
                  </a:lnTo>
                  <a:lnTo>
                    <a:pt x="150" y="54"/>
                  </a:lnTo>
                  <a:lnTo>
                    <a:pt x="148" y="42"/>
                  </a:lnTo>
                  <a:lnTo>
                    <a:pt x="148" y="33"/>
                  </a:lnTo>
                  <a:lnTo>
                    <a:pt x="144" y="21"/>
                  </a:lnTo>
                  <a:lnTo>
                    <a:pt x="141" y="10"/>
                  </a:lnTo>
                  <a:lnTo>
                    <a:pt x="143" y="4"/>
                  </a:lnTo>
                  <a:lnTo>
                    <a:pt x="146" y="2"/>
                  </a:lnTo>
                  <a:lnTo>
                    <a:pt x="152" y="0"/>
                  </a:lnTo>
                  <a:lnTo>
                    <a:pt x="156" y="0"/>
                  </a:lnTo>
                  <a:close/>
                </a:path>
              </a:pathLst>
            </a:custGeom>
            <a:solidFill>
              <a:srgbClr val="000000"/>
            </a:solidFill>
            <a:ln w="9525">
              <a:noFill/>
              <a:round/>
              <a:headEnd/>
              <a:tailEnd/>
            </a:ln>
          </p:spPr>
          <p:txBody>
            <a:bodyPr/>
            <a:lstStyle/>
            <a:p>
              <a:endParaRPr lang="da-DK"/>
            </a:p>
          </p:txBody>
        </p:sp>
        <p:sp>
          <p:nvSpPr>
            <p:cNvPr id="136299" name="Freeform 250"/>
            <p:cNvSpPr>
              <a:spLocks/>
            </p:cNvSpPr>
            <p:nvPr/>
          </p:nvSpPr>
          <p:spPr bwMode="auto">
            <a:xfrm>
              <a:off x="1916" y="3020"/>
              <a:ext cx="77" cy="106"/>
            </a:xfrm>
            <a:custGeom>
              <a:avLst/>
              <a:gdLst>
                <a:gd name="T0" fmla="*/ 0 w 243"/>
                <a:gd name="T1" fmla="*/ 0 h 342"/>
                <a:gd name="T2" fmla="*/ 1 w 243"/>
                <a:gd name="T3" fmla="*/ 1 h 342"/>
                <a:gd name="T4" fmla="*/ 1 w 243"/>
                <a:gd name="T5" fmla="*/ 1 h 342"/>
                <a:gd name="T6" fmla="*/ 2 w 243"/>
                <a:gd name="T7" fmla="*/ 2 h 342"/>
                <a:gd name="T8" fmla="*/ 3 w 243"/>
                <a:gd name="T9" fmla="*/ 2 h 342"/>
                <a:gd name="T10" fmla="*/ 3 w 243"/>
                <a:gd name="T11" fmla="*/ 3 h 342"/>
                <a:gd name="T12" fmla="*/ 3 w 243"/>
                <a:gd name="T13" fmla="*/ 3 h 342"/>
                <a:gd name="T14" fmla="*/ 4 w 243"/>
                <a:gd name="T15" fmla="*/ 4 h 342"/>
                <a:gd name="T16" fmla="*/ 4 w 243"/>
                <a:gd name="T17" fmla="*/ 5 h 342"/>
                <a:gd name="T18" fmla="*/ 5 w 243"/>
                <a:gd name="T19" fmla="*/ 5 h 342"/>
                <a:gd name="T20" fmla="*/ 5 w 243"/>
                <a:gd name="T21" fmla="*/ 6 h 342"/>
                <a:gd name="T22" fmla="*/ 6 w 243"/>
                <a:gd name="T23" fmla="*/ 7 h 342"/>
                <a:gd name="T24" fmla="*/ 6 w 243"/>
                <a:gd name="T25" fmla="*/ 7 h 342"/>
                <a:gd name="T26" fmla="*/ 7 w 243"/>
                <a:gd name="T27" fmla="*/ 8 h 342"/>
                <a:gd name="T28" fmla="*/ 7 w 243"/>
                <a:gd name="T29" fmla="*/ 8 h 342"/>
                <a:gd name="T30" fmla="*/ 7 w 243"/>
                <a:gd name="T31" fmla="*/ 9 h 342"/>
                <a:gd name="T32" fmla="*/ 8 w 243"/>
                <a:gd name="T33" fmla="*/ 10 h 342"/>
                <a:gd name="T34" fmla="*/ 8 w 243"/>
                <a:gd name="T35" fmla="*/ 10 h 342"/>
                <a:gd name="T36" fmla="*/ 8 w 243"/>
                <a:gd name="T37" fmla="*/ 10 h 342"/>
                <a:gd name="T38" fmla="*/ 7 w 243"/>
                <a:gd name="T39" fmla="*/ 10 h 342"/>
                <a:gd name="T40" fmla="*/ 7 w 243"/>
                <a:gd name="T41" fmla="*/ 10 h 342"/>
                <a:gd name="T42" fmla="*/ 7 w 243"/>
                <a:gd name="T43" fmla="*/ 9 h 342"/>
                <a:gd name="T44" fmla="*/ 6 w 243"/>
                <a:gd name="T45" fmla="*/ 7 h 342"/>
                <a:gd name="T46" fmla="*/ 5 w 243"/>
                <a:gd name="T47" fmla="*/ 7 h 342"/>
                <a:gd name="T48" fmla="*/ 4 w 243"/>
                <a:gd name="T49" fmla="*/ 6 h 342"/>
                <a:gd name="T50" fmla="*/ 3 w 243"/>
                <a:gd name="T51" fmla="*/ 5 h 342"/>
                <a:gd name="T52" fmla="*/ 3 w 243"/>
                <a:gd name="T53" fmla="*/ 4 h 342"/>
                <a:gd name="T54" fmla="*/ 3 w 243"/>
                <a:gd name="T55" fmla="*/ 3 h 342"/>
                <a:gd name="T56" fmla="*/ 2 w 243"/>
                <a:gd name="T57" fmla="*/ 3 h 342"/>
                <a:gd name="T58" fmla="*/ 2 w 243"/>
                <a:gd name="T59" fmla="*/ 2 h 342"/>
                <a:gd name="T60" fmla="*/ 1 w 243"/>
                <a:gd name="T61" fmla="*/ 2 h 342"/>
                <a:gd name="T62" fmla="*/ 1 w 243"/>
                <a:gd name="T63" fmla="*/ 2 h 342"/>
                <a:gd name="T64" fmla="*/ 1 w 243"/>
                <a:gd name="T65" fmla="*/ 2 h 342"/>
                <a:gd name="T66" fmla="*/ 1 w 243"/>
                <a:gd name="T67" fmla="*/ 1 h 342"/>
                <a:gd name="T68" fmla="*/ 0 w 243"/>
                <a:gd name="T69" fmla="*/ 1 h 342"/>
                <a:gd name="T70" fmla="*/ 0 w 243"/>
                <a:gd name="T71" fmla="*/ 1 h 342"/>
                <a:gd name="T72" fmla="*/ 0 w 243"/>
                <a:gd name="T73" fmla="*/ 1 h 342"/>
                <a:gd name="T74" fmla="*/ 0 w 243"/>
                <a:gd name="T75" fmla="*/ 0 h 342"/>
                <a:gd name="T76" fmla="*/ 0 w 243"/>
                <a:gd name="T77" fmla="*/ 0 h 342"/>
                <a:gd name="T78" fmla="*/ 0 w 243"/>
                <a:gd name="T79" fmla="*/ 0 h 342"/>
                <a:gd name="T80" fmla="*/ 0 w 243"/>
                <a:gd name="T81" fmla="*/ 0 h 342"/>
                <a:gd name="T82" fmla="*/ 0 w 243"/>
                <a:gd name="T83" fmla="*/ 0 h 3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3"/>
                <a:gd name="T127" fmla="*/ 0 h 342"/>
                <a:gd name="T128" fmla="*/ 243 w 243"/>
                <a:gd name="T129" fmla="*/ 342 h 3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3" h="342">
                  <a:moveTo>
                    <a:pt x="7" y="0"/>
                  </a:moveTo>
                  <a:lnTo>
                    <a:pt x="24" y="21"/>
                  </a:lnTo>
                  <a:lnTo>
                    <a:pt x="41" y="40"/>
                  </a:lnTo>
                  <a:lnTo>
                    <a:pt x="58" y="59"/>
                  </a:lnTo>
                  <a:lnTo>
                    <a:pt x="76" y="80"/>
                  </a:lnTo>
                  <a:lnTo>
                    <a:pt x="91" y="99"/>
                  </a:lnTo>
                  <a:lnTo>
                    <a:pt x="108" y="118"/>
                  </a:lnTo>
                  <a:lnTo>
                    <a:pt x="121" y="139"/>
                  </a:lnTo>
                  <a:lnTo>
                    <a:pt x="136" y="160"/>
                  </a:lnTo>
                  <a:lnTo>
                    <a:pt x="152" y="179"/>
                  </a:lnTo>
                  <a:lnTo>
                    <a:pt x="165" y="200"/>
                  </a:lnTo>
                  <a:lnTo>
                    <a:pt x="178" y="219"/>
                  </a:lnTo>
                  <a:lnTo>
                    <a:pt x="191" y="242"/>
                  </a:lnTo>
                  <a:lnTo>
                    <a:pt x="205" y="261"/>
                  </a:lnTo>
                  <a:lnTo>
                    <a:pt x="218" y="283"/>
                  </a:lnTo>
                  <a:lnTo>
                    <a:pt x="230" y="304"/>
                  </a:lnTo>
                  <a:lnTo>
                    <a:pt x="243" y="329"/>
                  </a:lnTo>
                  <a:lnTo>
                    <a:pt x="243" y="331"/>
                  </a:lnTo>
                  <a:lnTo>
                    <a:pt x="241" y="337"/>
                  </a:lnTo>
                  <a:lnTo>
                    <a:pt x="235" y="342"/>
                  </a:lnTo>
                  <a:lnTo>
                    <a:pt x="231" y="340"/>
                  </a:lnTo>
                  <a:lnTo>
                    <a:pt x="205" y="295"/>
                  </a:lnTo>
                  <a:lnTo>
                    <a:pt x="180" y="255"/>
                  </a:lnTo>
                  <a:lnTo>
                    <a:pt x="155" y="219"/>
                  </a:lnTo>
                  <a:lnTo>
                    <a:pt x="134" y="188"/>
                  </a:lnTo>
                  <a:lnTo>
                    <a:pt x="115" y="160"/>
                  </a:lnTo>
                  <a:lnTo>
                    <a:pt x="98" y="137"/>
                  </a:lnTo>
                  <a:lnTo>
                    <a:pt x="81" y="116"/>
                  </a:lnTo>
                  <a:lnTo>
                    <a:pt x="68" y="99"/>
                  </a:lnTo>
                  <a:lnTo>
                    <a:pt x="53" y="84"/>
                  </a:lnTo>
                  <a:lnTo>
                    <a:pt x="41" y="71"/>
                  </a:lnTo>
                  <a:lnTo>
                    <a:pt x="32" y="59"/>
                  </a:lnTo>
                  <a:lnTo>
                    <a:pt x="24" y="50"/>
                  </a:lnTo>
                  <a:lnTo>
                    <a:pt x="15" y="40"/>
                  </a:lnTo>
                  <a:lnTo>
                    <a:pt x="9" y="32"/>
                  </a:lnTo>
                  <a:lnTo>
                    <a:pt x="3" y="25"/>
                  </a:lnTo>
                  <a:lnTo>
                    <a:pt x="1" y="19"/>
                  </a:lnTo>
                  <a:lnTo>
                    <a:pt x="0" y="13"/>
                  </a:lnTo>
                  <a:lnTo>
                    <a:pt x="1" y="8"/>
                  </a:lnTo>
                  <a:lnTo>
                    <a:pt x="3" y="2"/>
                  </a:lnTo>
                  <a:lnTo>
                    <a:pt x="7" y="0"/>
                  </a:lnTo>
                  <a:close/>
                </a:path>
              </a:pathLst>
            </a:custGeom>
            <a:solidFill>
              <a:srgbClr val="000000"/>
            </a:solidFill>
            <a:ln w="9525">
              <a:noFill/>
              <a:round/>
              <a:headEnd/>
              <a:tailEnd/>
            </a:ln>
          </p:spPr>
          <p:txBody>
            <a:bodyPr/>
            <a:lstStyle/>
            <a:p>
              <a:endParaRPr lang="da-DK"/>
            </a:p>
          </p:txBody>
        </p:sp>
        <p:sp>
          <p:nvSpPr>
            <p:cNvPr id="136300" name="Freeform 251"/>
            <p:cNvSpPr>
              <a:spLocks/>
            </p:cNvSpPr>
            <p:nvPr/>
          </p:nvSpPr>
          <p:spPr bwMode="auto">
            <a:xfrm>
              <a:off x="1885" y="3105"/>
              <a:ext cx="151" cy="109"/>
            </a:xfrm>
            <a:custGeom>
              <a:avLst/>
              <a:gdLst>
                <a:gd name="T0" fmla="*/ 15 w 473"/>
                <a:gd name="T1" fmla="*/ 0 h 348"/>
                <a:gd name="T2" fmla="*/ 15 w 473"/>
                <a:gd name="T3" fmla="*/ 1 h 348"/>
                <a:gd name="T4" fmla="*/ 15 w 473"/>
                <a:gd name="T5" fmla="*/ 2 h 348"/>
                <a:gd name="T6" fmla="*/ 14 w 473"/>
                <a:gd name="T7" fmla="*/ 2 h 348"/>
                <a:gd name="T8" fmla="*/ 14 w 473"/>
                <a:gd name="T9" fmla="*/ 3 h 348"/>
                <a:gd name="T10" fmla="*/ 13 w 473"/>
                <a:gd name="T11" fmla="*/ 4 h 348"/>
                <a:gd name="T12" fmla="*/ 12 w 473"/>
                <a:gd name="T13" fmla="*/ 5 h 348"/>
                <a:gd name="T14" fmla="*/ 12 w 473"/>
                <a:gd name="T15" fmla="*/ 6 h 348"/>
                <a:gd name="T16" fmla="*/ 11 w 473"/>
                <a:gd name="T17" fmla="*/ 7 h 348"/>
                <a:gd name="T18" fmla="*/ 10 w 473"/>
                <a:gd name="T19" fmla="*/ 8 h 348"/>
                <a:gd name="T20" fmla="*/ 9 w 473"/>
                <a:gd name="T21" fmla="*/ 9 h 348"/>
                <a:gd name="T22" fmla="*/ 8 w 473"/>
                <a:gd name="T23" fmla="*/ 10 h 348"/>
                <a:gd name="T24" fmla="*/ 8 w 473"/>
                <a:gd name="T25" fmla="*/ 10 h 348"/>
                <a:gd name="T26" fmla="*/ 7 w 473"/>
                <a:gd name="T27" fmla="*/ 11 h 348"/>
                <a:gd name="T28" fmla="*/ 7 w 473"/>
                <a:gd name="T29" fmla="*/ 11 h 348"/>
                <a:gd name="T30" fmla="*/ 6 w 473"/>
                <a:gd name="T31" fmla="*/ 11 h 348"/>
                <a:gd name="T32" fmla="*/ 6 w 473"/>
                <a:gd name="T33" fmla="*/ 11 h 348"/>
                <a:gd name="T34" fmla="*/ 4 w 473"/>
                <a:gd name="T35" fmla="*/ 10 h 348"/>
                <a:gd name="T36" fmla="*/ 4 w 473"/>
                <a:gd name="T37" fmla="*/ 9 h 348"/>
                <a:gd name="T38" fmla="*/ 3 w 473"/>
                <a:gd name="T39" fmla="*/ 9 h 348"/>
                <a:gd name="T40" fmla="*/ 2 w 473"/>
                <a:gd name="T41" fmla="*/ 8 h 348"/>
                <a:gd name="T42" fmla="*/ 1 w 473"/>
                <a:gd name="T43" fmla="*/ 7 h 348"/>
                <a:gd name="T44" fmla="*/ 1 w 473"/>
                <a:gd name="T45" fmla="*/ 6 h 348"/>
                <a:gd name="T46" fmla="*/ 0 w 473"/>
                <a:gd name="T47" fmla="*/ 5 h 348"/>
                <a:gd name="T48" fmla="*/ 0 w 473"/>
                <a:gd name="T49" fmla="*/ 5 h 348"/>
                <a:gd name="T50" fmla="*/ 1 w 473"/>
                <a:gd name="T51" fmla="*/ 5 h 348"/>
                <a:gd name="T52" fmla="*/ 1 w 473"/>
                <a:gd name="T53" fmla="*/ 6 h 348"/>
                <a:gd name="T54" fmla="*/ 2 w 473"/>
                <a:gd name="T55" fmla="*/ 7 h 348"/>
                <a:gd name="T56" fmla="*/ 3 w 473"/>
                <a:gd name="T57" fmla="*/ 8 h 348"/>
                <a:gd name="T58" fmla="*/ 4 w 473"/>
                <a:gd name="T59" fmla="*/ 9 h 348"/>
                <a:gd name="T60" fmla="*/ 5 w 473"/>
                <a:gd name="T61" fmla="*/ 9 h 348"/>
                <a:gd name="T62" fmla="*/ 6 w 473"/>
                <a:gd name="T63" fmla="*/ 10 h 348"/>
                <a:gd name="T64" fmla="*/ 7 w 473"/>
                <a:gd name="T65" fmla="*/ 10 h 348"/>
                <a:gd name="T66" fmla="*/ 8 w 473"/>
                <a:gd name="T67" fmla="*/ 9 h 348"/>
                <a:gd name="T68" fmla="*/ 10 w 473"/>
                <a:gd name="T69" fmla="*/ 8 h 348"/>
                <a:gd name="T70" fmla="*/ 11 w 473"/>
                <a:gd name="T71" fmla="*/ 7 h 348"/>
                <a:gd name="T72" fmla="*/ 11 w 473"/>
                <a:gd name="T73" fmla="*/ 6 h 348"/>
                <a:gd name="T74" fmla="*/ 12 w 473"/>
                <a:gd name="T75" fmla="*/ 4 h 348"/>
                <a:gd name="T76" fmla="*/ 13 w 473"/>
                <a:gd name="T77" fmla="*/ 3 h 348"/>
                <a:gd name="T78" fmla="*/ 14 w 473"/>
                <a:gd name="T79" fmla="*/ 2 h 348"/>
                <a:gd name="T80" fmla="*/ 15 w 473"/>
                <a:gd name="T81" fmla="*/ 1 h 348"/>
                <a:gd name="T82" fmla="*/ 15 w 473"/>
                <a:gd name="T83" fmla="*/ 0 h 3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3"/>
                <a:gd name="T127" fmla="*/ 0 h 348"/>
                <a:gd name="T128" fmla="*/ 473 w 473"/>
                <a:gd name="T129" fmla="*/ 348 h 3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3" h="348">
                  <a:moveTo>
                    <a:pt x="471" y="0"/>
                  </a:moveTo>
                  <a:lnTo>
                    <a:pt x="473" y="9"/>
                  </a:lnTo>
                  <a:lnTo>
                    <a:pt x="471" y="19"/>
                  </a:lnTo>
                  <a:lnTo>
                    <a:pt x="465" y="30"/>
                  </a:lnTo>
                  <a:lnTo>
                    <a:pt x="460" y="40"/>
                  </a:lnTo>
                  <a:lnTo>
                    <a:pt x="452" y="51"/>
                  </a:lnTo>
                  <a:lnTo>
                    <a:pt x="444" y="61"/>
                  </a:lnTo>
                  <a:lnTo>
                    <a:pt x="437" y="70"/>
                  </a:lnTo>
                  <a:lnTo>
                    <a:pt x="433" y="82"/>
                  </a:lnTo>
                  <a:lnTo>
                    <a:pt x="425" y="99"/>
                  </a:lnTo>
                  <a:lnTo>
                    <a:pt x="416" y="118"/>
                  </a:lnTo>
                  <a:lnTo>
                    <a:pt x="406" y="137"/>
                  </a:lnTo>
                  <a:lnTo>
                    <a:pt x="397" y="156"/>
                  </a:lnTo>
                  <a:lnTo>
                    <a:pt x="384" y="173"/>
                  </a:lnTo>
                  <a:lnTo>
                    <a:pt x="372" y="190"/>
                  </a:lnTo>
                  <a:lnTo>
                    <a:pt x="361" y="209"/>
                  </a:lnTo>
                  <a:lnTo>
                    <a:pt x="349" y="226"/>
                  </a:lnTo>
                  <a:lnTo>
                    <a:pt x="334" y="241"/>
                  </a:lnTo>
                  <a:lnTo>
                    <a:pt x="321" y="258"/>
                  </a:lnTo>
                  <a:lnTo>
                    <a:pt x="308" y="274"/>
                  </a:lnTo>
                  <a:lnTo>
                    <a:pt x="294" y="289"/>
                  </a:lnTo>
                  <a:lnTo>
                    <a:pt x="281" y="302"/>
                  </a:lnTo>
                  <a:lnTo>
                    <a:pt x="268" y="315"/>
                  </a:lnTo>
                  <a:lnTo>
                    <a:pt x="252" y="325"/>
                  </a:lnTo>
                  <a:lnTo>
                    <a:pt x="239" y="336"/>
                  </a:lnTo>
                  <a:lnTo>
                    <a:pt x="233" y="338"/>
                  </a:lnTo>
                  <a:lnTo>
                    <a:pt x="230" y="340"/>
                  </a:lnTo>
                  <a:lnTo>
                    <a:pt x="222" y="344"/>
                  </a:lnTo>
                  <a:lnTo>
                    <a:pt x="214" y="346"/>
                  </a:lnTo>
                  <a:lnTo>
                    <a:pt x="209" y="346"/>
                  </a:lnTo>
                  <a:lnTo>
                    <a:pt x="201" y="348"/>
                  </a:lnTo>
                  <a:lnTo>
                    <a:pt x="195" y="348"/>
                  </a:lnTo>
                  <a:lnTo>
                    <a:pt x="192" y="348"/>
                  </a:lnTo>
                  <a:lnTo>
                    <a:pt x="173" y="344"/>
                  </a:lnTo>
                  <a:lnTo>
                    <a:pt x="157" y="336"/>
                  </a:lnTo>
                  <a:lnTo>
                    <a:pt x="140" y="327"/>
                  </a:lnTo>
                  <a:lnTo>
                    <a:pt x="125" y="319"/>
                  </a:lnTo>
                  <a:lnTo>
                    <a:pt x="112" y="308"/>
                  </a:lnTo>
                  <a:lnTo>
                    <a:pt x="98" y="295"/>
                  </a:lnTo>
                  <a:lnTo>
                    <a:pt x="85" y="281"/>
                  </a:lnTo>
                  <a:lnTo>
                    <a:pt x="74" y="270"/>
                  </a:lnTo>
                  <a:lnTo>
                    <a:pt x="62" y="255"/>
                  </a:lnTo>
                  <a:lnTo>
                    <a:pt x="53" y="239"/>
                  </a:lnTo>
                  <a:lnTo>
                    <a:pt x="41" y="226"/>
                  </a:lnTo>
                  <a:lnTo>
                    <a:pt x="34" y="213"/>
                  </a:lnTo>
                  <a:lnTo>
                    <a:pt x="22" y="198"/>
                  </a:lnTo>
                  <a:lnTo>
                    <a:pt x="15" y="184"/>
                  </a:lnTo>
                  <a:lnTo>
                    <a:pt x="7" y="171"/>
                  </a:lnTo>
                  <a:lnTo>
                    <a:pt x="0" y="160"/>
                  </a:lnTo>
                  <a:lnTo>
                    <a:pt x="3" y="154"/>
                  </a:lnTo>
                  <a:lnTo>
                    <a:pt x="9" y="148"/>
                  </a:lnTo>
                  <a:lnTo>
                    <a:pt x="17" y="158"/>
                  </a:lnTo>
                  <a:lnTo>
                    <a:pt x="28" y="173"/>
                  </a:lnTo>
                  <a:lnTo>
                    <a:pt x="38" y="188"/>
                  </a:lnTo>
                  <a:lnTo>
                    <a:pt x="51" y="205"/>
                  </a:lnTo>
                  <a:lnTo>
                    <a:pt x="64" y="222"/>
                  </a:lnTo>
                  <a:lnTo>
                    <a:pt x="77" y="239"/>
                  </a:lnTo>
                  <a:lnTo>
                    <a:pt x="93" y="257"/>
                  </a:lnTo>
                  <a:lnTo>
                    <a:pt x="108" y="272"/>
                  </a:lnTo>
                  <a:lnTo>
                    <a:pt x="123" y="285"/>
                  </a:lnTo>
                  <a:lnTo>
                    <a:pt x="138" y="300"/>
                  </a:lnTo>
                  <a:lnTo>
                    <a:pt x="154" y="310"/>
                  </a:lnTo>
                  <a:lnTo>
                    <a:pt x="169" y="319"/>
                  </a:lnTo>
                  <a:lnTo>
                    <a:pt x="186" y="323"/>
                  </a:lnTo>
                  <a:lnTo>
                    <a:pt x="201" y="325"/>
                  </a:lnTo>
                  <a:lnTo>
                    <a:pt x="216" y="321"/>
                  </a:lnTo>
                  <a:lnTo>
                    <a:pt x="231" y="315"/>
                  </a:lnTo>
                  <a:lnTo>
                    <a:pt x="252" y="300"/>
                  </a:lnTo>
                  <a:lnTo>
                    <a:pt x="275" y="283"/>
                  </a:lnTo>
                  <a:lnTo>
                    <a:pt x="292" y="266"/>
                  </a:lnTo>
                  <a:lnTo>
                    <a:pt x="309" y="247"/>
                  </a:lnTo>
                  <a:lnTo>
                    <a:pt x="325" y="228"/>
                  </a:lnTo>
                  <a:lnTo>
                    <a:pt x="340" y="209"/>
                  </a:lnTo>
                  <a:lnTo>
                    <a:pt x="351" y="188"/>
                  </a:lnTo>
                  <a:lnTo>
                    <a:pt x="365" y="169"/>
                  </a:lnTo>
                  <a:lnTo>
                    <a:pt x="376" y="146"/>
                  </a:lnTo>
                  <a:lnTo>
                    <a:pt x="389" y="125"/>
                  </a:lnTo>
                  <a:lnTo>
                    <a:pt x="401" y="104"/>
                  </a:lnTo>
                  <a:lnTo>
                    <a:pt x="414" y="84"/>
                  </a:lnTo>
                  <a:lnTo>
                    <a:pt x="425" y="61"/>
                  </a:lnTo>
                  <a:lnTo>
                    <a:pt x="439" y="40"/>
                  </a:lnTo>
                  <a:lnTo>
                    <a:pt x="454" y="19"/>
                  </a:lnTo>
                  <a:lnTo>
                    <a:pt x="471" y="0"/>
                  </a:lnTo>
                  <a:close/>
                </a:path>
              </a:pathLst>
            </a:custGeom>
            <a:solidFill>
              <a:srgbClr val="000000"/>
            </a:solidFill>
            <a:ln w="9525">
              <a:noFill/>
              <a:round/>
              <a:headEnd/>
              <a:tailEnd/>
            </a:ln>
          </p:spPr>
          <p:txBody>
            <a:bodyPr/>
            <a:lstStyle/>
            <a:p>
              <a:endParaRPr lang="da-DK"/>
            </a:p>
          </p:txBody>
        </p:sp>
        <p:sp>
          <p:nvSpPr>
            <p:cNvPr id="136301" name="Freeform 252"/>
            <p:cNvSpPr>
              <a:spLocks/>
            </p:cNvSpPr>
            <p:nvPr/>
          </p:nvSpPr>
          <p:spPr bwMode="auto">
            <a:xfrm>
              <a:off x="1943" y="3096"/>
              <a:ext cx="88" cy="84"/>
            </a:xfrm>
            <a:custGeom>
              <a:avLst/>
              <a:gdLst>
                <a:gd name="T0" fmla="*/ 9 w 276"/>
                <a:gd name="T1" fmla="*/ 0 h 269"/>
                <a:gd name="T2" fmla="*/ 9 w 276"/>
                <a:gd name="T3" fmla="*/ 0 h 269"/>
                <a:gd name="T4" fmla="*/ 9 w 276"/>
                <a:gd name="T5" fmla="*/ 0 h 269"/>
                <a:gd name="T6" fmla="*/ 8 w 276"/>
                <a:gd name="T7" fmla="*/ 1 h 269"/>
                <a:gd name="T8" fmla="*/ 8 w 276"/>
                <a:gd name="T9" fmla="*/ 1 h 269"/>
                <a:gd name="T10" fmla="*/ 7 w 276"/>
                <a:gd name="T11" fmla="*/ 2 h 269"/>
                <a:gd name="T12" fmla="*/ 6 w 276"/>
                <a:gd name="T13" fmla="*/ 2 h 269"/>
                <a:gd name="T14" fmla="*/ 5 w 276"/>
                <a:gd name="T15" fmla="*/ 3 h 269"/>
                <a:gd name="T16" fmla="*/ 4 w 276"/>
                <a:gd name="T17" fmla="*/ 3 h 269"/>
                <a:gd name="T18" fmla="*/ 4 w 276"/>
                <a:gd name="T19" fmla="*/ 4 h 269"/>
                <a:gd name="T20" fmla="*/ 3 w 276"/>
                <a:gd name="T21" fmla="*/ 5 h 269"/>
                <a:gd name="T22" fmla="*/ 3 w 276"/>
                <a:gd name="T23" fmla="*/ 5 h 269"/>
                <a:gd name="T24" fmla="*/ 3 w 276"/>
                <a:gd name="T25" fmla="*/ 5 h 269"/>
                <a:gd name="T26" fmla="*/ 2 w 276"/>
                <a:gd name="T27" fmla="*/ 6 h 269"/>
                <a:gd name="T28" fmla="*/ 2 w 276"/>
                <a:gd name="T29" fmla="*/ 6 h 269"/>
                <a:gd name="T30" fmla="*/ 1 w 276"/>
                <a:gd name="T31" fmla="*/ 7 h 269"/>
                <a:gd name="T32" fmla="*/ 1 w 276"/>
                <a:gd name="T33" fmla="*/ 7 h 269"/>
                <a:gd name="T34" fmla="*/ 1 w 276"/>
                <a:gd name="T35" fmla="*/ 8 h 269"/>
                <a:gd name="T36" fmla="*/ 1 w 276"/>
                <a:gd name="T37" fmla="*/ 8 h 269"/>
                <a:gd name="T38" fmla="*/ 0 w 276"/>
                <a:gd name="T39" fmla="*/ 8 h 269"/>
                <a:gd name="T40" fmla="*/ 0 w 276"/>
                <a:gd name="T41" fmla="*/ 7 h 269"/>
                <a:gd name="T42" fmla="*/ 0 w 276"/>
                <a:gd name="T43" fmla="*/ 7 h 269"/>
                <a:gd name="T44" fmla="*/ 1 w 276"/>
                <a:gd name="T45" fmla="*/ 6 h 269"/>
                <a:gd name="T46" fmla="*/ 2 w 276"/>
                <a:gd name="T47" fmla="*/ 5 h 269"/>
                <a:gd name="T48" fmla="*/ 3 w 276"/>
                <a:gd name="T49" fmla="*/ 4 h 269"/>
                <a:gd name="T50" fmla="*/ 4 w 276"/>
                <a:gd name="T51" fmla="*/ 3 h 269"/>
                <a:gd name="T52" fmla="*/ 5 w 276"/>
                <a:gd name="T53" fmla="*/ 2 h 269"/>
                <a:gd name="T54" fmla="*/ 6 w 276"/>
                <a:gd name="T55" fmla="*/ 2 h 269"/>
                <a:gd name="T56" fmla="*/ 7 w 276"/>
                <a:gd name="T57" fmla="*/ 1 h 269"/>
                <a:gd name="T58" fmla="*/ 7 w 276"/>
                <a:gd name="T59" fmla="*/ 1 h 269"/>
                <a:gd name="T60" fmla="*/ 8 w 276"/>
                <a:gd name="T61" fmla="*/ 0 h 269"/>
                <a:gd name="T62" fmla="*/ 8 w 276"/>
                <a:gd name="T63" fmla="*/ 0 h 269"/>
                <a:gd name="T64" fmla="*/ 9 w 276"/>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6"/>
                <a:gd name="T100" fmla="*/ 0 h 269"/>
                <a:gd name="T101" fmla="*/ 276 w 27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6" h="269">
                  <a:moveTo>
                    <a:pt x="266" y="0"/>
                  </a:moveTo>
                  <a:lnTo>
                    <a:pt x="270" y="2"/>
                  </a:lnTo>
                  <a:lnTo>
                    <a:pt x="276" y="12"/>
                  </a:lnTo>
                  <a:lnTo>
                    <a:pt x="276" y="14"/>
                  </a:lnTo>
                  <a:lnTo>
                    <a:pt x="270" y="14"/>
                  </a:lnTo>
                  <a:lnTo>
                    <a:pt x="264" y="18"/>
                  </a:lnTo>
                  <a:lnTo>
                    <a:pt x="257" y="21"/>
                  </a:lnTo>
                  <a:lnTo>
                    <a:pt x="249" y="27"/>
                  </a:lnTo>
                  <a:lnTo>
                    <a:pt x="238" y="35"/>
                  </a:lnTo>
                  <a:lnTo>
                    <a:pt x="226" y="44"/>
                  </a:lnTo>
                  <a:lnTo>
                    <a:pt x="215" y="52"/>
                  </a:lnTo>
                  <a:lnTo>
                    <a:pt x="203" y="63"/>
                  </a:lnTo>
                  <a:lnTo>
                    <a:pt x="190" y="73"/>
                  </a:lnTo>
                  <a:lnTo>
                    <a:pt x="177" y="84"/>
                  </a:lnTo>
                  <a:lnTo>
                    <a:pt x="164" y="94"/>
                  </a:lnTo>
                  <a:lnTo>
                    <a:pt x="150" y="105"/>
                  </a:lnTo>
                  <a:lnTo>
                    <a:pt x="137" y="115"/>
                  </a:lnTo>
                  <a:lnTo>
                    <a:pt x="126" y="126"/>
                  </a:lnTo>
                  <a:lnTo>
                    <a:pt x="114" y="135"/>
                  </a:lnTo>
                  <a:lnTo>
                    <a:pt x="105" y="145"/>
                  </a:lnTo>
                  <a:lnTo>
                    <a:pt x="99" y="149"/>
                  </a:lnTo>
                  <a:lnTo>
                    <a:pt x="93" y="154"/>
                  </a:lnTo>
                  <a:lnTo>
                    <a:pt x="86" y="158"/>
                  </a:lnTo>
                  <a:lnTo>
                    <a:pt x="80" y="166"/>
                  </a:lnTo>
                  <a:lnTo>
                    <a:pt x="74" y="173"/>
                  </a:lnTo>
                  <a:lnTo>
                    <a:pt x="68" y="179"/>
                  </a:lnTo>
                  <a:lnTo>
                    <a:pt x="63" y="187"/>
                  </a:lnTo>
                  <a:lnTo>
                    <a:pt x="57" y="194"/>
                  </a:lnTo>
                  <a:lnTo>
                    <a:pt x="49" y="202"/>
                  </a:lnTo>
                  <a:lnTo>
                    <a:pt x="44" y="210"/>
                  </a:lnTo>
                  <a:lnTo>
                    <a:pt x="38" y="219"/>
                  </a:lnTo>
                  <a:lnTo>
                    <a:pt x="34" y="227"/>
                  </a:lnTo>
                  <a:lnTo>
                    <a:pt x="29" y="234"/>
                  </a:lnTo>
                  <a:lnTo>
                    <a:pt x="25" y="244"/>
                  </a:lnTo>
                  <a:lnTo>
                    <a:pt x="23" y="253"/>
                  </a:lnTo>
                  <a:lnTo>
                    <a:pt x="19" y="263"/>
                  </a:lnTo>
                  <a:lnTo>
                    <a:pt x="15" y="267"/>
                  </a:lnTo>
                  <a:lnTo>
                    <a:pt x="8" y="269"/>
                  </a:lnTo>
                  <a:lnTo>
                    <a:pt x="2" y="265"/>
                  </a:lnTo>
                  <a:lnTo>
                    <a:pt x="0" y="259"/>
                  </a:lnTo>
                  <a:lnTo>
                    <a:pt x="2" y="246"/>
                  </a:lnTo>
                  <a:lnTo>
                    <a:pt x="10" y="232"/>
                  </a:lnTo>
                  <a:lnTo>
                    <a:pt x="13" y="217"/>
                  </a:lnTo>
                  <a:lnTo>
                    <a:pt x="25" y="204"/>
                  </a:lnTo>
                  <a:lnTo>
                    <a:pt x="34" y="189"/>
                  </a:lnTo>
                  <a:lnTo>
                    <a:pt x="48" y="175"/>
                  </a:lnTo>
                  <a:lnTo>
                    <a:pt x="59" y="162"/>
                  </a:lnTo>
                  <a:lnTo>
                    <a:pt x="74" y="149"/>
                  </a:lnTo>
                  <a:lnTo>
                    <a:pt x="87" y="134"/>
                  </a:lnTo>
                  <a:lnTo>
                    <a:pt x="103" y="120"/>
                  </a:lnTo>
                  <a:lnTo>
                    <a:pt x="118" y="107"/>
                  </a:lnTo>
                  <a:lnTo>
                    <a:pt x="135" y="94"/>
                  </a:lnTo>
                  <a:lnTo>
                    <a:pt x="152" y="80"/>
                  </a:lnTo>
                  <a:lnTo>
                    <a:pt x="169" y="67"/>
                  </a:lnTo>
                  <a:lnTo>
                    <a:pt x="186" y="52"/>
                  </a:lnTo>
                  <a:lnTo>
                    <a:pt x="205" y="42"/>
                  </a:lnTo>
                  <a:lnTo>
                    <a:pt x="211" y="37"/>
                  </a:lnTo>
                  <a:lnTo>
                    <a:pt x="219" y="31"/>
                  </a:lnTo>
                  <a:lnTo>
                    <a:pt x="228" y="23"/>
                  </a:lnTo>
                  <a:lnTo>
                    <a:pt x="238" y="18"/>
                  </a:lnTo>
                  <a:lnTo>
                    <a:pt x="245" y="10"/>
                  </a:lnTo>
                  <a:lnTo>
                    <a:pt x="253" y="6"/>
                  </a:lnTo>
                  <a:lnTo>
                    <a:pt x="259" y="0"/>
                  </a:lnTo>
                  <a:lnTo>
                    <a:pt x="266" y="0"/>
                  </a:lnTo>
                  <a:close/>
                </a:path>
              </a:pathLst>
            </a:custGeom>
            <a:solidFill>
              <a:srgbClr val="000000"/>
            </a:solidFill>
            <a:ln w="9525">
              <a:noFill/>
              <a:round/>
              <a:headEnd/>
              <a:tailEnd/>
            </a:ln>
          </p:spPr>
          <p:txBody>
            <a:bodyPr/>
            <a:lstStyle/>
            <a:p>
              <a:endParaRPr lang="da-DK"/>
            </a:p>
          </p:txBody>
        </p:sp>
        <p:sp>
          <p:nvSpPr>
            <p:cNvPr id="136302" name="Freeform 253"/>
            <p:cNvSpPr>
              <a:spLocks/>
            </p:cNvSpPr>
            <p:nvPr/>
          </p:nvSpPr>
          <p:spPr bwMode="auto">
            <a:xfrm>
              <a:off x="1968" y="3006"/>
              <a:ext cx="35" cy="114"/>
            </a:xfrm>
            <a:custGeom>
              <a:avLst/>
              <a:gdLst>
                <a:gd name="T0" fmla="*/ 0 w 110"/>
                <a:gd name="T1" fmla="*/ 0 h 363"/>
                <a:gd name="T2" fmla="*/ 0 w 110"/>
                <a:gd name="T3" fmla="*/ 0 h 363"/>
                <a:gd name="T4" fmla="*/ 1 w 110"/>
                <a:gd name="T5" fmla="*/ 1 h 363"/>
                <a:gd name="T6" fmla="*/ 1 w 110"/>
                <a:gd name="T7" fmla="*/ 1 h 363"/>
                <a:gd name="T8" fmla="*/ 1 w 110"/>
                <a:gd name="T9" fmla="*/ 2 h 363"/>
                <a:gd name="T10" fmla="*/ 1 w 110"/>
                <a:gd name="T11" fmla="*/ 3 h 363"/>
                <a:gd name="T12" fmla="*/ 1 w 110"/>
                <a:gd name="T13" fmla="*/ 4 h 363"/>
                <a:gd name="T14" fmla="*/ 2 w 110"/>
                <a:gd name="T15" fmla="*/ 4 h 363"/>
                <a:gd name="T16" fmla="*/ 2 w 110"/>
                <a:gd name="T17" fmla="*/ 5 h 363"/>
                <a:gd name="T18" fmla="*/ 2 w 110"/>
                <a:gd name="T19" fmla="*/ 6 h 363"/>
                <a:gd name="T20" fmla="*/ 2 w 110"/>
                <a:gd name="T21" fmla="*/ 7 h 363"/>
                <a:gd name="T22" fmla="*/ 3 w 110"/>
                <a:gd name="T23" fmla="*/ 8 h 363"/>
                <a:gd name="T24" fmla="*/ 3 w 110"/>
                <a:gd name="T25" fmla="*/ 8 h 363"/>
                <a:gd name="T26" fmla="*/ 3 w 110"/>
                <a:gd name="T27" fmla="*/ 9 h 363"/>
                <a:gd name="T28" fmla="*/ 3 w 110"/>
                <a:gd name="T29" fmla="*/ 10 h 363"/>
                <a:gd name="T30" fmla="*/ 4 w 110"/>
                <a:gd name="T31" fmla="*/ 11 h 363"/>
                <a:gd name="T32" fmla="*/ 4 w 110"/>
                <a:gd name="T33" fmla="*/ 11 h 363"/>
                <a:gd name="T34" fmla="*/ 3 w 110"/>
                <a:gd name="T35" fmla="*/ 11 h 363"/>
                <a:gd name="T36" fmla="*/ 3 w 110"/>
                <a:gd name="T37" fmla="*/ 11 h 363"/>
                <a:gd name="T38" fmla="*/ 3 w 110"/>
                <a:gd name="T39" fmla="*/ 10 h 363"/>
                <a:gd name="T40" fmla="*/ 3 w 110"/>
                <a:gd name="T41" fmla="*/ 9 h 363"/>
                <a:gd name="T42" fmla="*/ 2 w 110"/>
                <a:gd name="T43" fmla="*/ 9 h 363"/>
                <a:gd name="T44" fmla="*/ 2 w 110"/>
                <a:gd name="T45" fmla="*/ 8 h 363"/>
                <a:gd name="T46" fmla="*/ 2 w 110"/>
                <a:gd name="T47" fmla="*/ 8 h 363"/>
                <a:gd name="T48" fmla="*/ 2 w 110"/>
                <a:gd name="T49" fmla="*/ 7 h 363"/>
                <a:gd name="T50" fmla="*/ 2 w 110"/>
                <a:gd name="T51" fmla="*/ 7 h 363"/>
                <a:gd name="T52" fmla="*/ 1 w 110"/>
                <a:gd name="T53" fmla="*/ 6 h 363"/>
                <a:gd name="T54" fmla="*/ 1 w 110"/>
                <a:gd name="T55" fmla="*/ 4 h 363"/>
                <a:gd name="T56" fmla="*/ 1 w 110"/>
                <a:gd name="T57" fmla="*/ 3 h 363"/>
                <a:gd name="T58" fmla="*/ 0 w 110"/>
                <a:gd name="T59" fmla="*/ 3 h 363"/>
                <a:gd name="T60" fmla="*/ 0 w 110"/>
                <a:gd name="T61" fmla="*/ 1 h 363"/>
                <a:gd name="T62" fmla="*/ 0 w 110"/>
                <a:gd name="T63" fmla="*/ 1 h 363"/>
                <a:gd name="T64" fmla="*/ 0 w 110"/>
                <a:gd name="T65" fmla="*/ 0 h 363"/>
                <a:gd name="T66" fmla="*/ 0 w 110"/>
                <a:gd name="T67" fmla="*/ 0 h 3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
                <a:gd name="T103" fmla="*/ 0 h 363"/>
                <a:gd name="T104" fmla="*/ 110 w 110"/>
                <a:gd name="T105" fmla="*/ 363 h 3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 h="363">
                  <a:moveTo>
                    <a:pt x="10" y="0"/>
                  </a:moveTo>
                  <a:lnTo>
                    <a:pt x="10" y="0"/>
                  </a:lnTo>
                  <a:lnTo>
                    <a:pt x="11" y="4"/>
                  </a:lnTo>
                  <a:lnTo>
                    <a:pt x="13" y="8"/>
                  </a:lnTo>
                  <a:lnTo>
                    <a:pt x="17" y="16"/>
                  </a:lnTo>
                  <a:lnTo>
                    <a:pt x="19" y="23"/>
                  </a:lnTo>
                  <a:lnTo>
                    <a:pt x="21" y="35"/>
                  </a:lnTo>
                  <a:lnTo>
                    <a:pt x="23" y="46"/>
                  </a:lnTo>
                  <a:lnTo>
                    <a:pt x="27" y="59"/>
                  </a:lnTo>
                  <a:lnTo>
                    <a:pt x="29" y="71"/>
                  </a:lnTo>
                  <a:lnTo>
                    <a:pt x="30" y="84"/>
                  </a:lnTo>
                  <a:lnTo>
                    <a:pt x="32" y="95"/>
                  </a:lnTo>
                  <a:lnTo>
                    <a:pt x="36" y="109"/>
                  </a:lnTo>
                  <a:lnTo>
                    <a:pt x="38" y="120"/>
                  </a:lnTo>
                  <a:lnTo>
                    <a:pt x="42" y="130"/>
                  </a:lnTo>
                  <a:lnTo>
                    <a:pt x="46" y="141"/>
                  </a:lnTo>
                  <a:lnTo>
                    <a:pt x="50" y="151"/>
                  </a:lnTo>
                  <a:lnTo>
                    <a:pt x="53" y="164"/>
                  </a:lnTo>
                  <a:lnTo>
                    <a:pt x="57" y="177"/>
                  </a:lnTo>
                  <a:lnTo>
                    <a:pt x="63" y="189"/>
                  </a:lnTo>
                  <a:lnTo>
                    <a:pt x="67" y="202"/>
                  </a:lnTo>
                  <a:lnTo>
                    <a:pt x="70" y="215"/>
                  </a:lnTo>
                  <a:lnTo>
                    <a:pt x="74" y="227"/>
                  </a:lnTo>
                  <a:lnTo>
                    <a:pt x="76" y="240"/>
                  </a:lnTo>
                  <a:lnTo>
                    <a:pt x="80" y="253"/>
                  </a:lnTo>
                  <a:lnTo>
                    <a:pt x="82" y="265"/>
                  </a:lnTo>
                  <a:lnTo>
                    <a:pt x="86" y="276"/>
                  </a:lnTo>
                  <a:lnTo>
                    <a:pt x="89" y="287"/>
                  </a:lnTo>
                  <a:lnTo>
                    <a:pt x="93" y="303"/>
                  </a:lnTo>
                  <a:lnTo>
                    <a:pt x="95" y="314"/>
                  </a:lnTo>
                  <a:lnTo>
                    <a:pt x="99" y="327"/>
                  </a:lnTo>
                  <a:lnTo>
                    <a:pt x="105" y="341"/>
                  </a:lnTo>
                  <a:lnTo>
                    <a:pt x="110" y="356"/>
                  </a:lnTo>
                  <a:lnTo>
                    <a:pt x="105" y="360"/>
                  </a:lnTo>
                  <a:lnTo>
                    <a:pt x="99" y="363"/>
                  </a:lnTo>
                  <a:lnTo>
                    <a:pt x="95" y="356"/>
                  </a:lnTo>
                  <a:lnTo>
                    <a:pt x="91" y="348"/>
                  </a:lnTo>
                  <a:lnTo>
                    <a:pt x="88" y="341"/>
                  </a:lnTo>
                  <a:lnTo>
                    <a:pt x="84" y="333"/>
                  </a:lnTo>
                  <a:lnTo>
                    <a:pt x="80" y="324"/>
                  </a:lnTo>
                  <a:lnTo>
                    <a:pt x="76" y="316"/>
                  </a:lnTo>
                  <a:lnTo>
                    <a:pt x="74" y="306"/>
                  </a:lnTo>
                  <a:lnTo>
                    <a:pt x="70" y="299"/>
                  </a:lnTo>
                  <a:lnTo>
                    <a:pt x="69" y="287"/>
                  </a:lnTo>
                  <a:lnTo>
                    <a:pt x="67" y="280"/>
                  </a:lnTo>
                  <a:lnTo>
                    <a:pt x="63" y="268"/>
                  </a:lnTo>
                  <a:lnTo>
                    <a:pt x="61" y="261"/>
                  </a:lnTo>
                  <a:lnTo>
                    <a:pt x="57" y="249"/>
                  </a:lnTo>
                  <a:lnTo>
                    <a:pt x="55" y="242"/>
                  </a:lnTo>
                  <a:lnTo>
                    <a:pt x="53" y="232"/>
                  </a:lnTo>
                  <a:lnTo>
                    <a:pt x="51" y="225"/>
                  </a:lnTo>
                  <a:lnTo>
                    <a:pt x="46" y="209"/>
                  </a:lnTo>
                  <a:lnTo>
                    <a:pt x="42" y="196"/>
                  </a:lnTo>
                  <a:lnTo>
                    <a:pt x="36" y="179"/>
                  </a:lnTo>
                  <a:lnTo>
                    <a:pt x="30" y="164"/>
                  </a:lnTo>
                  <a:lnTo>
                    <a:pt x="25" y="145"/>
                  </a:lnTo>
                  <a:lnTo>
                    <a:pt x="21" y="128"/>
                  </a:lnTo>
                  <a:lnTo>
                    <a:pt x="15" y="111"/>
                  </a:lnTo>
                  <a:lnTo>
                    <a:pt x="11" y="94"/>
                  </a:lnTo>
                  <a:lnTo>
                    <a:pt x="8" y="76"/>
                  </a:lnTo>
                  <a:lnTo>
                    <a:pt x="4" y="59"/>
                  </a:lnTo>
                  <a:lnTo>
                    <a:pt x="0" y="44"/>
                  </a:lnTo>
                  <a:lnTo>
                    <a:pt x="0" y="33"/>
                  </a:lnTo>
                  <a:lnTo>
                    <a:pt x="0" y="19"/>
                  </a:lnTo>
                  <a:lnTo>
                    <a:pt x="0" y="10"/>
                  </a:lnTo>
                  <a:lnTo>
                    <a:pt x="4" y="2"/>
                  </a:lnTo>
                  <a:lnTo>
                    <a:pt x="10" y="0"/>
                  </a:lnTo>
                  <a:close/>
                </a:path>
              </a:pathLst>
            </a:custGeom>
            <a:solidFill>
              <a:srgbClr val="000000"/>
            </a:solidFill>
            <a:ln w="9525">
              <a:noFill/>
              <a:round/>
              <a:headEnd/>
              <a:tailEnd/>
            </a:ln>
          </p:spPr>
          <p:txBody>
            <a:bodyPr/>
            <a:lstStyle/>
            <a:p>
              <a:endParaRPr lang="da-DK"/>
            </a:p>
          </p:txBody>
        </p:sp>
        <p:sp>
          <p:nvSpPr>
            <p:cNvPr id="136303" name="Freeform 254"/>
            <p:cNvSpPr>
              <a:spLocks/>
            </p:cNvSpPr>
            <p:nvPr/>
          </p:nvSpPr>
          <p:spPr bwMode="auto">
            <a:xfrm>
              <a:off x="1969" y="3002"/>
              <a:ext cx="105" cy="171"/>
            </a:xfrm>
            <a:custGeom>
              <a:avLst/>
              <a:gdLst>
                <a:gd name="T0" fmla="*/ 0 w 329"/>
                <a:gd name="T1" fmla="*/ 0 h 544"/>
                <a:gd name="T2" fmla="*/ 1 w 329"/>
                <a:gd name="T3" fmla="*/ 0 h 544"/>
                <a:gd name="T4" fmla="*/ 1 w 329"/>
                <a:gd name="T5" fmla="*/ 0 h 544"/>
                <a:gd name="T6" fmla="*/ 2 w 329"/>
                <a:gd name="T7" fmla="*/ 0 h 544"/>
                <a:gd name="T8" fmla="*/ 2 w 329"/>
                <a:gd name="T9" fmla="*/ 0 h 544"/>
                <a:gd name="T10" fmla="*/ 3 w 329"/>
                <a:gd name="T11" fmla="*/ 1 h 544"/>
                <a:gd name="T12" fmla="*/ 4 w 329"/>
                <a:gd name="T13" fmla="*/ 1 h 544"/>
                <a:gd name="T14" fmla="*/ 4 w 329"/>
                <a:gd name="T15" fmla="*/ 1 h 544"/>
                <a:gd name="T16" fmla="*/ 4 w 329"/>
                <a:gd name="T17" fmla="*/ 1 h 544"/>
                <a:gd name="T18" fmla="*/ 5 w 329"/>
                <a:gd name="T19" fmla="*/ 1 h 544"/>
                <a:gd name="T20" fmla="*/ 5 w 329"/>
                <a:gd name="T21" fmla="*/ 2 h 544"/>
                <a:gd name="T22" fmla="*/ 6 w 329"/>
                <a:gd name="T23" fmla="*/ 2 h 544"/>
                <a:gd name="T24" fmla="*/ 6 w 329"/>
                <a:gd name="T25" fmla="*/ 3 h 544"/>
                <a:gd name="T26" fmla="*/ 7 w 329"/>
                <a:gd name="T27" fmla="*/ 3 h 544"/>
                <a:gd name="T28" fmla="*/ 7 w 329"/>
                <a:gd name="T29" fmla="*/ 4 h 544"/>
                <a:gd name="T30" fmla="*/ 8 w 329"/>
                <a:gd name="T31" fmla="*/ 5 h 544"/>
                <a:gd name="T32" fmla="*/ 9 w 329"/>
                <a:gd name="T33" fmla="*/ 6 h 544"/>
                <a:gd name="T34" fmla="*/ 9 w 329"/>
                <a:gd name="T35" fmla="*/ 7 h 544"/>
                <a:gd name="T36" fmla="*/ 10 w 329"/>
                <a:gd name="T37" fmla="*/ 8 h 544"/>
                <a:gd name="T38" fmla="*/ 10 w 329"/>
                <a:gd name="T39" fmla="*/ 9 h 544"/>
                <a:gd name="T40" fmla="*/ 11 w 329"/>
                <a:gd name="T41" fmla="*/ 10 h 544"/>
                <a:gd name="T42" fmla="*/ 11 w 329"/>
                <a:gd name="T43" fmla="*/ 11 h 544"/>
                <a:gd name="T44" fmla="*/ 11 w 329"/>
                <a:gd name="T45" fmla="*/ 12 h 544"/>
                <a:gd name="T46" fmla="*/ 11 w 329"/>
                <a:gd name="T47" fmla="*/ 12 h 544"/>
                <a:gd name="T48" fmla="*/ 11 w 329"/>
                <a:gd name="T49" fmla="*/ 13 h 544"/>
                <a:gd name="T50" fmla="*/ 10 w 329"/>
                <a:gd name="T51" fmla="*/ 13 h 544"/>
                <a:gd name="T52" fmla="*/ 10 w 329"/>
                <a:gd name="T53" fmla="*/ 14 h 544"/>
                <a:gd name="T54" fmla="*/ 9 w 329"/>
                <a:gd name="T55" fmla="*/ 14 h 544"/>
                <a:gd name="T56" fmla="*/ 7 w 329"/>
                <a:gd name="T57" fmla="*/ 15 h 544"/>
                <a:gd name="T58" fmla="*/ 6 w 329"/>
                <a:gd name="T59" fmla="*/ 16 h 544"/>
                <a:gd name="T60" fmla="*/ 4 w 329"/>
                <a:gd name="T61" fmla="*/ 16 h 544"/>
                <a:gd name="T62" fmla="*/ 3 w 329"/>
                <a:gd name="T63" fmla="*/ 17 h 544"/>
                <a:gd name="T64" fmla="*/ 3 w 329"/>
                <a:gd name="T65" fmla="*/ 16 h 544"/>
                <a:gd name="T66" fmla="*/ 4 w 329"/>
                <a:gd name="T67" fmla="*/ 16 h 544"/>
                <a:gd name="T68" fmla="*/ 6 w 329"/>
                <a:gd name="T69" fmla="*/ 15 h 544"/>
                <a:gd name="T70" fmla="*/ 8 w 329"/>
                <a:gd name="T71" fmla="*/ 14 h 544"/>
                <a:gd name="T72" fmla="*/ 9 w 329"/>
                <a:gd name="T73" fmla="*/ 14 h 544"/>
                <a:gd name="T74" fmla="*/ 9 w 329"/>
                <a:gd name="T75" fmla="*/ 13 h 544"/>
                <a:gd name="T76" fmla="*/ 10 w 329"/>
                <a:gd name="T77" fmla="*/ 12 h 544"/>
                <a:gd name="T78" fmla="*/ 10 w 329"/>
                <a:gd name="T79" fmla="*/ 12 h 544"/>
                <a:gd name="T80" fmla="*/ 10 w 329"/>
                <a:gd name="T81" fmla="*/ 11 h 544"/>
                <a:gd name="T82" fmla="*/ 10 w 329"/>
                <a:gd name="T83" fmla="*/ 11 h 544"/>
                <a:gd name="T84" fmla="*/ 10 w 329"/>
                <a:gd name="T85" fmla="*/ 9 h 544"/>
                <a:gd name="T86" fmla="*/ 9 w 329"/>
                <a:gd name="T87" fmla="*/ 8 h 544"/>
                <a:gd name="T88" fmla="*/ 8 w 329"/>
                <a:gd name="T89" fmla="*/ 7 h 544"/>
                <a:gd name="T90" fmla="*/ 8 w 329"/>
                <a:gd name="T91" fmla="*/ 6 h 544"/>
                <a:gd name="T92" fmla="*/ 7 w 329"/>
                <a:gd name="T93" fmla="*/ 4 h 544"/>
                <a:gd name="T94" fmla="*/ 6 w 329"/>
                <a:gd name="T95" fmla="*/ 3 h 544"/>
                <a:gd name="T96" fmla="*/ 5 w 329"/>
                <a:gd name="T97" fmla="*/ 2 h 544"/>
                <a:gd name="T98" fmla="*/ 4 w 329"/>
                <a:gd name="T99" fmla="*/ 1 h 544"/>
                <a:gd name="T100" fmla="*/ 4 w 329"/>
                <a:gd name="T101" fmla="*/ 1 h 544"/>
                <a:gd name="T102" fmla="*/ 3 w 329"/>
                <a:gd name="T103" fmla="*/ 1 h 544"/>
                <a:gd name="T104" fmla="*/ 2 w 329"/>
                <a:gd name="T105" fmla="*/ 1 h 544"/>
                <a:gd name="T106" fmla="*/ 2 w 329"/>
                <a:gd name="T107" fmla="*/ 1 h 544"/>
                <a:gd name="T108" fmla="*/ 1 w 329"/>
                <a:gd name="T109" fmla="*/ 1 h 544"/>
                <a:gd name="T110" fmla="*/ 1 w 329"/>
                <a:gd name="T111" fmla="*/ 1 h 544"/>
                <a:gd name="T112" fmla="*/ 0 w 329"/>
                <a:gd name="T113" fmla="*/ 1 h 544"/>
                <a:gd name="T114" fmla="*/ 0 w 329"/>
                <a:gd name="T115" fmla="*/ 1 h 544"/>
                <a:gd name="T116" fmla="*/ 0 w 329"/>
                <a:gd name="T117" fmla="*/ 0 h 544"/>
                <a:gd name="T118" fmla="*/ 0 w 329"/>
                <a:gd name="T119" fmla="*/ 0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9"/>
                <a:gd name="T181" fmla="*/ 0 h 544"/>
                <a:gd name="T182" fmla="*/ 329 w 329"/>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9" h="544">
                  <a:moveTo>
                    <a:pt x="0" y="0"/>
                  </a:moveTo>
                  <a:lnTo>
                    <a:pt x="3" y="2"/>
                  </a:lnTo>
                  <a:lnTo>
                    <a:pt x="9" y="4"/>
                  </a:lnTo>
                  <a:lnTo>
                    <a:pt x="15" y="6"/>
                  </a:lnTo>
                  <a:lnTo>
                    <a:pt x="22" y="8"/>
                  </a:lnTo>
                  <a:lnTo>
                    <a:pt x="30" y="10"/>
                  </a:lnTo>
                  <a:lnTo>
                    <a:pt x="40" y="10"/>
                  </a:lnTo>
                  <a:lnTo>
                    <a:pt x="49" y="11"/>
                  </a:lnTo>
                  <a:lnTo>
                    <a:pt x="59" y="13"/>
                  </a:lnTo>
                  <a:lnTo>
                    <a:pt x="68" y="13"/>
                  </a:lnTo>
                  <a:lnTo>
                    <a:pt x="78" y="13"/>
                  </a:lnTo>
                  <a:lnTo>
                    <a:pt x="87" y="15"/>
                  </a:lnTo>
                  <a:lnTo>
                    <a:pt x="97" y="17"/>
                  </a:lnTo>
                  <a:lnTo>
                    <a:pt x="106" y="17"/>
                  </a:lnTo>
                  <a:lnTo>
                    <a:pt x="116" y="21"/>
                  </a:lnTo>
                  <a:lnTo>
                    <a:pt x="123" y="23"/>
                  </a:lnTo>
                  <a:lnTo>
                    <a:pt x="131" y="27"/>
                  </a:lnTo>
                  <a:lnTo>
                    <a:pt x="138" y="29"/>
                  </a:lnTo>
                  <a:lnTo>
                    <a:pt x="150" y="38"/>
                  </a:lnTo>
                  <a:lnTo>
                    <a:pt x="156" y="44"/>
                  </a:lnTo>
                  <a:lnTo>
                    <a:pt x="161" y="51"/>
                  </a:lnTo>
                  <a:lnTo>
                    <a:pt x="169" y="57"/>
                  </a:lnTo>
                  <a:lnTo>
                    <a:pt x="178" y="65"/>
                  </a:lnTo>
                  <a:lnTo>
                    <a:pt x="184" y="72"/>
                  </a:lnTo>
                  <a:lnTo>
                    <a:pt x="192" y="80"/>
                  </a:lnTo>
                  <a:lnTo>
                    <a:pt x="199" y="89"/>
                  </a:lnTo>
                  <a:lnTo>
                    <a:pt x="207" y="99"/>
                  </a:lnTo>
                  <a:lnTo>
                    <a:pt x="213" y="108"/>
                  </a:lnTo>
                  <a:lnTo>
                    <a:pt x="220" y="116"/>
                  </a:lnTo>
                  <a:lnTo>
                    <a:pt x="226" y="126"/>
                  </a:lnTo>
                  <a:lnTo>
                    <a:pt x="232" y="135"/>
                  </a:lnTo>
                  <a:lnTo>
                    <a:pt x="241" y="152"/>
                  </a:lnTo>
                  <a:lnTo>
                    <a:pt x="251" y="171"/>
                  </a:lnTo>
                  <a:lnTo>
                    <a:pt x="262" y="186"/>
                  </a:lnTo>
                  <a:lnTo>
                    <a:pt x="272" y="205"/>
                  </a:lnTo>
                  <a:lnTo>
                    <a:pt x="281" y="221"/>
                  </a:lnTo>
                  <a:lnTo>
                    <a:pt x="289" y="238"/>
                  </a:lnTo>
                  <a:lnTo>
                    <a:pt x="296" y="253"/>
                  </a:lnTo>
                  <a:lnTo>
                    <a:pt x="306" y="270"/>
                  </a:lnTo>
                  <a:lnTo>
                    <a:pt x="310" y="285"/>
                  </a:lnTo>
                  <a:lnTo>
                    <a:pt x="315" y="298"/>
                  </a:lnTo>
                  <a:lnTo>
                    <a:pt x="321" y="314"/>
                  </a:lnTo>
                  <a:lnTo>
                    <a:pt x="325" y="329"/>
                  </a:lnTo>
                  <a:lnTo>
                    <a:pt x="327" y="342"/>
                  </a:lnTo>
                  <a:lnTo>
                    <a:pt x="329" y="356"/>
                  </a:lnTo>
                  <a:lnTo>
                    <a:pt x="329" y="371"/>
                  </a:lnTo>
                  <a:lnTo>
                    <a:pt x="329" y="386"/>
                  </a:lnTo>
                  <a:lnTo>
                    <a:pt x="327" y="392"/>
                  </a:lnTo>
                  <a:lnTo>
                    <a:pt x="325" y="399"/>
                  </a:lnTo>
                  <a:lnTo>
                    <a:pt x="321" y="405"/>
                  </a:lnTo>
                  <a:lnTo>
                    <a:pt x="315" y="416"/>
                  </a:lnTo>
                  <a:lnTo>
                    <a:pt x="308" y="424"/>
                  </a:lnTo>
                  <a:lnTo>
                    <a:pt x="302" y="435"/>
                  </a:lnTo>
                  <a:lnTo>
                    <a:pt x="291" y="445"/>
                  </a:lnTo>
                  <a:lnTo>
                    <a:pt x="281" y="456"/>
                  </a:lnTo>
                  <a:lnTo>
                    <a:pt x="264" y="466"/>
                  </a:lnTo>
                  <a:lnTo>
                    <a:pt x="249" y="475"/>
                  </a:lnTo>
                  <a:lnTo>
                    <a:pt x="228" y="487"/>
                  </a:lnTo>
                  <a:lnTo>
                    <a:pt x="207" y="500"/>
                  </a:lnTo>
                  <a:lnTo>
                    <a:pt x="180" y="509"/>
                  </a:lnTo>
                  <a:lnTo>
                    <a:pt x="154" y="523"/>
                  </a:lnTo>
                  <a:lnTo>
                    <a:pt x="121" y="532"/>
                  </a:lnTo>
                  <a:lnTo>
                    <a:pt x="87" y="544"/>
                  </a:lnTo>
                  <a:lnTo>
                    <a:pt x="87" y="538"/>
                  </a:lnTo>
                  <a:lnTo>
                    <a:pt x="91" y="532"/>
                  </a:lnTo>
                  <a:lnTo>
                    <a:pt x="93" y="525"/>
                  </a:lnTo>
                  <a:lnTo>
                    <a:pt x="95" y="521"/>
                  </a:lnTo>
                  <a:lnTo>
                    <a:pt x="131" y="506"/>
                  </a:lnTo>
                  <a:lnTo>
                    <a:pt x="163" y="492"/>
                  </a:lnTo>
                  <a:lnTo>
                    <a:pt x="192" y="479"/>
                  </a:lnTo>
                  <a:lnTo>
                    <a:pt x="216" y="468"/>
                  </a:lnTo>
                  <a:lnTo>
                    <a:pt x="237" y="456"/>
                  </a:lnTo>
                  <a:lnTo>
                    <a:pt x="254" y="445"/>
                  </a:lnTo>
                  <a:lnTo>
                    <a:pt x="268" y="435"/>
                  </a:lnTo>
                  <a:lnTo>
                    <a:pt x="281" y="426"/>
                  </a:lnTo>
                  <a:lnTo>
                    <a:pt x="289" y="416"/>
                  </a:lnTo>
                  <a:lnTo>
                    <a:pt x="296" y="407"/>
                  </a:lnTo>
                  <a:lnTo>
                    <a:pt x="302" y="397"/>
                  </a:lnTo>
                  <a:lnTo>
                    <a:pt x="306" y="390"/>
                  </a:lnTo>
                  <a:lnTo>
                    <a:pt x="306" y="382"/>
                  </a:lnTo>
                  <a:lnTo>
                    <a:pt x="308" y="375"/>
                  </a:lnTo>
                  <a:lnTo>
                    <a:pt x="306" y="367"/>
                  </a:lnTo>
                  <a:lnTo>
                    <a:pt x="306" y="359"/>
                  </a:lnTo>
                  <a:lnTo>
                    <a:pt x="302" y="342"/>
                  </a:lnTo>
                  <a:lnTo>
                    <a:pt x="296" y="325"/>
                  </a:lnTo>
                  <a:lnTo>
                    <a:pt x="291" y="306"/>
                  </a:lnTo>
                  <a:lnTo>
                    <a:pt x="285" y="287"/>
                  </a:lnTo>
                  <a:lnTo>
                    <a:pt x="275" y="266"/>
                  </a:lnTo>
                  <a:lnTo>
                    <a:pt x="268" y="245"/>
                  </a:lnTo>
                  <a:lnTo>
                    <a:pt x="258" y="224"/>
                  </a:lnTo>
                  <a:lnTo>
                    <a:pt x="249" y="203"/>
                  </a:lnTo>
                  <a:lnTo>
                    <a:pt x="235" y="183"/>
                  </a:lnTo>
                  <a:lnTo>
                    <a:pt x="222" y="160"/>
                  </a:lnTo>
                  <a:lnTo>
                    <a:pt x="207" y="139"/>
                  </a:lnTo>
                  <a:lnTo>
                    <a:pt x="194" y="120"/>
                  </a:lnTo>
                  <a:lnTo>
                    <a:pt x="178" y="99"/>
                  </a:lnTo>
                  <a:lnTo>
                    <a:pt x="163" y="80"/>
                  </a:lnTo>
                  <a:lnTo>
                    <a:pt x="144" y="61"/>
                  </a:lnTo>
                  <a:lnTo>
                    <a:pt x="129" y="46"/>
                  </a:lnTo>
                  <a:lnTo>
                    <a:pt x="121" y="42"/>
                  </a:lnTo>
                  <a:lnTo>
                    <a:pt x="112" y="40"/>
                  </a:lnTo>
                  <a:lnTo>
                    <a:pt x="104" y="36"/>
                  </a:lnTo>
                  <a:lnTo>
                    <a:pt x="97" y="36"/>
                  </a:lnTo>
                  <a:lnTo>
                    <a:pt x="87" y="34"/>
                  </a:lnTo>
                  <a:lnTo>
                    <a:pt x="80" y="34"/>
                  </a:lnTo>
                  <a:lnTo>
                    <a:pt x="72" y="34"/>
                  </a:lnTo>
                  <a:lnTo>
                    <a:pt x="62" y="34"/>
                  </a:lnTo>
                  <a:lnTo>
                    <a:pt x="55" y="34"/>
                  </a:lnTo>
                  <a:lnTo>
                    <a:pt x="47" y="34"/>
                  </a:lnTo>
                  <a:lnTo>
                    <a:pt x="38" y="32"/>
                  </a:lnTo>
                  <a:lnTo>
                    <a:pt x="30" y="32"/>
                  </a:lnTo>
                  <a:lnTo>
                    <a:pt x="22" y="30"/>
                  </a:lnTo>
                  <a:lnTo>
                    <a:pt x="15" y="29"/>
                  </a:lnTo>
                  <a:lnTo>
                    <a:pt x="9" y="27"/>
                  </a:lnTo>
                  <a:lnTo>
                    <a:pt x="3" y="23"/>
                  </a:lnTo>
                  <a:lnTo>
                    <a:pt x="2" y="17"/>
                  </a:lnTo>
                  <a:lnTo>
                    <a:pt x="2" y="10"/>
                  </a:lnTo>
                  <a:lnTo>
                    <a:pt x="0" y="2"/>
                  </a:lnTo>
                  <a:lnTo>
                    <a:pt x="0" y="0"/>
                  </a:lnTo>
                  <a:close/>
                </a:path>
              </a:pathLst>
            </a:custGeom>
            <a:solidFill>
              <a:srgbClr val="000000"/>
            </a:solidFill>
            <a:ln w="9525">
              <a:noFill/>
              <a:round/>
              <a:headEnd/>
              <a:tailEnd/>
            </a:ln>
          </p:spPr>
          <p:txBody>
            <a:bodyPr/>
            <a:lstStyle/>
            <a:p>
              <a:endParaRPr lang="da-DK"/>
            </a:p>
          </p:txBody>
        </p:sp>
        <p:sp>
          <p:nvSpPr>
            <p:cNvPr id="136304" name="Freeform 255"/>
            <p:cNvSpPr>
              <a:spLocks/>
            </p:cNvSpPr>
            <p:nvPr/>
          </p:nvSpPr>
          <p:spPr bwMode="auto">
            <a:xfrm>
              <a:off x="2007" y="3044"/>
              <a:ext cx="31" cy="70"/>
            </a:xfrm>
            <a:custGeom>
              <a:avLst/>
              <a:gdLst>
                <a:gd name="T0" fmla="*/ 0 w 95"/>
                <a:gd name="T1" fmla="*/ 0 h 223"/>
                <a:gd name="T2" fmla="*/ 1 w 95"/>
                <a:gd name="T3" fmla="*/ 0 h 223"/>
                <a:gd name="T4" fmla="*/ 1 w 95"/>
                <a:gd name="T5" fmla="*/ 1 h 223"/>
                <a:gd name="T6" fmla="*/ 1 w 95"/>
                <a:gd name="T7" fmla="*/ 1 h 223"/>
                <a:gd name="T8" fmla="*/ 1 w 95"/>
                <a:gd name="T9" fmla="*/ 2 h 223"/>
                <a:gd name="T10" fmla="*/ 2 w 95"/>
                <a:gd name="T11" fmla="*/ 2 h 223"/>
                <a:gd name="T12" fmla="*/ 2 w 95"/>
                <a:gd name="T13" fmla="*/ 3 h 223"/>
                <a:gd name="T14" fmla="*/ 2 w 95"/>
                <a:gd name="T15" fmla="*/ 3 h 223"/>
                <a:gd name="T16" fmla="*/ 2 w 95"/>
                <a:gd name="T17" fmla="*/ 3 h 223"/>
                <a:gd name="T18" fmla="*/ 3 w 95"/>
                <a:gd name="T19" fmla="*/ 4 h 223"/>
                <a:gd name="T20" fmla="*/ 3 w 95"/>
                <a:gd name="T21" fmla="*/ 4 h 223"/>
                <a:gd name="T22" fmla="*/ 3 w 95"/>
                <a:gd name="T23" fmla="*/ 5 h 223"/>
                <a:gd name="T24" fmla="*/ 3 w 95"/>
                <a:gd name="T25" fmla="*/ 5 h 223"/>
                <a:gd name="T26" fmla="*/ 3 w 95"/>
                <a:gd name="T27" fmla="*/ 6 h 223"/>
                <a:gd name="T28" fmla="*/ 3 w 95"/>
                <a:gd name="T29" fmla="*/ 6 h 223"/>
                <a:gd name="T30" fmla="*/ 3 w 95"/>
                <a:gd name="T31" fmla="*/ 6 h 223"/>
                <a:gd name="T32" fmla="*/ 3 w 95"/>
                <a:gd name="T33" fmla="*/ 7 h 223"/>
                <a:gd name="T34" fmla="*/ 3 w 95"/>
                <a:gd name="T35" fmla="*/ 7 h 223"/>
                <a:gd name="T36" fmla="*/ 3 w 95"/>
                <a:gd name="T37" fmla="*/ 7 h 223"/>
                <a:gd name="T38" fmla="*/ 3 w 95"/>
                <a:gd name="T39" fmla="*/ 7 h 223"/>
                <a:gd name="T40" fmla="*/ 3 w 95"/>
                <a:gd name="T41" fmla="*/ 7 h 223"/>
                <a:gd name="T42" fmla="*/ 3 w 95"/>
                <a:gd name="T43" fmla="*/ 7 h 223"/>
                <a:gd name="T44" fmla="*/ 3 w 95"/>
                <a:gd name="T45" fmla="*/ 6 h 223"/>
                <a:gd name="T46" fmla="*/ 3 w 95"/>
                <a:gd name="T47" fmla="*/ 6 h 223"/>
                <a:gd name="T48" fmla="*/ 2 w 95"/>
                <a:gd name="T49" fmla="*/ 5 h 223"/>
                <a:gd name="T50" fmla="*/ 2 w 95"/>
                <a:gd name="T51" fmla="*/ 5 h 223"/>
                <a:gd name="T52" fmla="*/ 2 w 95"/>
                <a:gd name="T53" fmla="*/ 4 h 223"/>
                <a:gd name="T54" fmla="*/ 2 w 95"/>
                <a:gd name="T55" fmla="*/ 4 h 223"/>
                <a:gd name="T56" fmla="*/ 2 w 95"/>
                <a:gd name="T57" fmla="*/ 3 h 223"/>
                <a:gd name="T58" fmla="*/ 1 w 95"/>
                <a:gd name="T59" fmla="*/ 3 h 223"/>
                <a:gd name="T60" fmla="*/ 1 w 95"/>
                <a:gd name="T61" fmla="*/ 3 h 223"/>
                <a:gd name="T62" fmla="*/ 1 w 95"/>
                <a:gd name="T63" fmla="*/ 3 h 223"/>
                <a:gd name="T64" fmla="*/ 1 w 95"/>
                <a:gd name="T65" fmla="*/ 2 h 223"/>
                <a:gd name="T66" fmla="*/ 1 w 95"/>
                <a:gd name="T67" fmla="*/ 2 h 223"/>
                <a:gd name="T68" fmla="*/ 0 w 95"/>
                <a:gd name="T69" fmla="*/ 1 h 223"/>
                <a:gd name="T70" fmla="*/ 0 w 95"/>
                <a:gd name="T71" fmla="*/ 1 h 223"/>
                <a:gd name="T72" fmla="*/ 0 w 95"/>
                <a:gd name="T73" fmla="*/ 1 h 223"/>
                <a:gd name="T74" fmla="*/ 0 w 95"/>
                <a:gd name="T75" fmla="*/ 0 h 223"/>
                <a:gd name="T76" fmla="*/ 0 w 95"/>
                <a:gd name="T77" fmla="*/ 0 h 223"/>
                <a:gd name="T78" fmla="*/ 0 w 95"/>
                <a:gd name="T79" fmla="*/ 0 h 223"/>
                <a:gd name="T80" fmla="*/ 0 w 95"/>
                <a:gd name="T81" fmla="*/ 0 h 223"/>
                <a:gd name="T82" fmla="*/ 0 w 95"/>
                <a:gd name="T83" fmla="*/ 0 h 2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223"/>
                <a:gd name="T128" fmla="*/ 95 w 95"/>
                <a:gd name="T129" fmla="*/ 223 h 2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223">
                  <a:moveTo>
                    <a:pt x="13" y="6"/>
                  </a:moveTo>
                  <a:lnTo>
                    <a:pt x="17" y="12"/>
                  </a:lnTo>
                  <a:lnTo>
                    <a:pt x="24" y="23"/>
                  </a:lnTo>
                  <a:lnTo>
                    <a:pt x="30" y="34"/>
                  </a:lnTo>
                  <a:lnTo>
                    <a:pt x="38" y="50"/>
                  </a:lnTo>
                  <a:lnTo>
                    <a:pt x="45" y="63"/>
                  </a:lnTo>
                  <a:lnTo>
                    <a:pt x="53" y="78"/>
                  </a:lnTo>
                  <a:lnTo>
                    <a:pt x="60" y="95"/>
                  </a:lnTo>
                  <a:lnTo>
                    <a:pt x="68" y="114"/>
                  </a:lnTo>
                  <a:lnTo>
                    <a:pt x="74" y="129"/>
                  </a:lnTo>
                  <a:lnTo>
                    <a:pt x="81" y="145"/>
                  </a:lnTo>
                  <a:lnTo>
                    <a:pt x="85" y="160"/>
                  </a:lnTo>
                  <a:lnTo>
                    <a:pt x="89" y="173"/>
                  </a:lnTo>
                  <a:lnTo>
                    <a:pt x="93" y="185"/>
                  </a:lnTo>
                  <a:lnTo>
                    <a:pt x="95" y="196"/>
                  </a:lnTo>
                  <a:lnTo>
                    <a:pt x="93" y="204"/>
                  </a:lnTo>
                  <a:lnTo>
                    <a:pt x="93" y="209"/>
                  </a:lnTo>
                  <a:lnTo>
                    <a:pt x="91" y="211"/>
                  </a:lnTo>
                  <a:lnTo>
                    <a:pt x="89" y="217"/>
                  </a:lnTo>
                  <a:lnTo>
                    <a:pt x="87" y="221"/>
                  </a:lnTo>
                  <a:lnTo>
                    <a:pt x="87" y="223"/>
                  </a:lnTo>
                  <a:lnTo>
                    <a:pt x="81" y="209"/>
                  </a:lnTo>
                  <a:lnTo>
                    <a:pt x="76" y="196"/>
                  </a:lnTo>
                  <a:lnTo>
                    <a:pt x="70" y="183"/>
                  </a:lnTo>
                  <a:lnTo>
                    <a:pt x="64" y="171"/>
                  </a:lnTo>
                  <a:lnTo>
                    <a:pt x="60" y="158"/>
                  </a:lnTo>
                  <a:lnTo>
                    <a:pt x="55" y="145"/>
                  </a:lnTo>
                  <a:lnTo>
                    <a:pt x="49" y="129"/>
                  </a:lnTo>
                  <a:lnTo>
                    <a:pt x="43" y="116"/>
                  </a:lnTo>
                  <a:lnTo>
                    <a:pt x="38" y="103"/>
                  </a:lnTo>
                  <a:lnTo>
                    <a:pt x="32" y="89"/>
                  </a:lnTo>
                  <a:lnTo>
                    <a:pt x="26" y="76"/>
                  </a:lnTo>
                  <a:lnTo>
                    <a:pt x="22" y="63"/>
                  </a:lnTo>
                  <a:lnTo>
                    <a:pt x="15" y="50"/>
                  </a:lnTo>
                  <a:lnTo>
                    <a:pt x="11" y="38"/>
                  </a:lnTo>
                  <a:lnTo>
                    <a:pt x="3" y="27"/>
                  </a:lnTo>
                  <a:lnTo>
                    <a:pt x="0" y="17"/>
                  </a:lnTo>
                  <a:lnTo>
                    <a:pt x="0" y="10"/>
                  </a:lnTo>
                  <a:lnTo>
                    <a:pt x="3" y="4"/>
                  </a:lnTo>
                  <a:lnTo>
                    <a:pt x="7" y="0"/>
                  </a:lnTo>
                  <a:lnTo>
                    <a:pt x="13" y="6"/>
                  </a:lnTo>
                  <a:close/>
                </a:path>
              </a:pathLst>
            </a:custGeom>
            <a:solidFill>
              <a:srgbClr val="000000"/>
            </a:solidFill>
            <a:ln w="9525">
              <a:noFill/>
              <a:round/>
              <a:headEnd/>
              <a:tailEnd/>
            </a:ln>
          </p:spPr>
          <p:txBody>
            <a:bodyPr/>
            <a:lstStyle/>
            <a:p>
              <a:endParaRPr lang="da-DK"/>
            </a:p>
          </p:txBody>
        </p:sp>
        <p:sp>
          <p:nvSpPr>
            <p:cNvPr id="136305" name="Freeform 256"/>
            <p:cNvSpPr>
              <a:spLocks/>
            </p:cNvSpPr>
            <p:nvPr/>
          </p:nvSpPr>
          <p:spPr bwMode="auto">
            <a:xfrm>
              <a:off x="1922" y="3009"/>
              <a:ext cx="34" cy="33"/>
            </a:xfrm>
            <a:custGeom>
              <a:avLst/>
              <a:gdLst>
                <a:gd name="T0" fmla="*/ 0 w 106"/>
                <a:gd name="T1" fmla="*/ 0 h 104"/>
                <a:gd name="T2" fmla="*/ 0 w 106"/>
                <a:gd name="T3" fmla="*/ 0 h 104"/>
                <a:gd name="T4" fmla="*/ 1 w 106"/>
                <a:gd name="T5" fmla="*/ 0 h 104"/>
                <a:gd name="T6" fmla="*/ 1 w 106"/>
                <a:gd name="T7" fmla="*/ 1 h 104"/>
                <a:gd name="T8" fmla="*/ 1 w 106"/>
                <a:gd name="T9" fmla="*/ 1 h 104"/>
                <a:gd name="T10" fmla="*/ 1 w 106"/>
                <a:gd name="T11" fmla="*/ 1 h 104"/>
                <a:gd name="T12" fmla="*/ 2 w 106"/>
                <a:gd name="T13" fmla="*/ 1 h 104"/>
                <a:gd name="T14" fmla="*/ 2 w 106"/>
                <a:gd name="T15" fmla="*/ 1 h 104"/>
                <a:gd name="T16" fmla="*/ 3 w 106"/>
                <a:gd name="T17" fmla="*/ 1 h 104"/>
                <a:gd name="T18" fmla="*/ 3 w 106"/>
                <a:gd name="T19" fmla="*/ 1 h 104"/>
                <a:gd name="T20" fmla="*/ 3 w 106"/>
                <a:gd name="T21" fmla="*/ 1 h 104"/>
                <a:gd name="T22" fmla="*/ 3 w 106"/>
                <a:gd name="T23" fmla="*/ 1 h 104"/>
                <a:gd name="T24" fmla="*/ 3 w 106"/>
                <a:gd name="T25" fmla="*/ 2 h 104"/>
                <a:gd name="T26" fmla="*/ 4 w 106"/>
                <a:gd name="T27" fmla="*/ 2 h 104"/>
                <a:gd name="T28" fmla="*/ 4 w 106"/>
                <a:gd name="T29" fmla="*/ 2 h 104"/>
                <a:gd name="T30" fmla="*/ 4 w 106"/>
                <a:gd name="T31" fmla="*/ 2 h 104"/>
                <a:gd name="T32" fmla="*/ 3 w 106"/>
                <a:gd name="T33" fmla="*/ 3 h 104"/>
                <a:gd name="T34" fmla="*/ 3 w 106"/>
                <a:gd name="T35" fmla="*/ 3 h 104"/>
                <a:gd name="T36" fmla="*/ 3 w 106"/>
                <a:gd name="T37" fmla="*/ 3 h 104"/>
                <a:gd name="T38" fmla="*/ 3 w 106"/>
                <a:gd name="T39" fmla="*/ 3 h 104"/>
                <a:gd name="T40" fmla="*/ 2 w 106"/>
                <a:gd name="T41" fmla="*/ 3 h 104"/>
                <a:gd name="T42" fmla="*/ 2 w 106"/>
                <a:gd name="T43" fmla="*/ 3 h 104"/>
                <a:gd name="T44" fmla="*/ 1 w 106"/>
                <a:gd name="T45" fmla="*/ 3 h 104"/>
                <a:gd name="T46" fmla="*/ 1 w 106"/>
                <a:gd name="T47" fmla="*/ 3 h 104"/>
                <a:gd name="T48" fmla="*/ 1 w 106"/>
                <a:gd name="T49" fmla="*/ 3 h 104"/>
                <a:gd name="T50" fmla="*/ 1 w 106"/>
                <a:gd name="T51" fmla="*/ 3 h 104"/>
                <a:gd name="T52" fmla="*/ 1 w 106"/>
                <a:gd name="T53" fmla="*/ 3 h 104"/>
                <a:gd name="T54" fmla="*/ 1 w 106"/>
                <a:gd name="T55" fmla="*/ 3 h 104"/>
                <a:gd name="T56" fmla="*/ 1 w 106"/>
                <a:gd name="T57" fmla="*/ 2 h 104"/>
                <a:gd name="T58" fmla="*/ 1 w 106"/>
                <a:gd name="T59" fmla="*/ 3 h 104"/>
                <a:gd name="T60" fmla="*/ 1 w 106"/>
                <a:gd name="T61" fmla="*/ 3 h 104"/>
                <a:gd name="T62" fmla="*/ 1 w 106"/>
                <a:gd name="T63" fmla="*/ 3 h 104"/>
                <a:gd name="T64" fmla="*/ 2 w 106"/>
                <a:gd name="T65" fmla="*/ 3 h 104"/>
                <a:gd name="T66" fmla="*/ 2 w 106"/>
                <a:gd name="T67" fmla="*/ 3 h 104"/>
                <a:gd name="T68" fmla="*/ 2 w 106"/>
                <a:gd name="T69" fmla="*/ 3 h 104"/>
                <a:gd name="T70" fmla="*/ 3 w 106"/>
                <a:gd name="T71" fmla="*/ 3 h 104"/>
                <a:gd name="T72" fmla="*/ 3 w 106"/>
                <a:gd name="T73" fmla="*/ 3 h 104"/>
                <a:gd name="T74" fmla="*/ 3 w 106"/>
                <a:gd name="T75" fmla="*/ 2 h 104"/>
                <a:gd name="T76" fmla="*/ 3 w 106"/>
                <a:gd name="T77" fmla="*/ 2 h 104"/>
                <a:gd name="T78" fmla="*/ 3 w 106"/>
                <a:gd name="T79" fmla="*/ 2 h 104"/>
                <a:gd name="T80" fmla="*/ 3 w 106"/>
                <a:gd name="T81" fmla="*/ 2 h 104"/>
                <a:gd name="T82" fmla="*/ 3 w 106"/>
                <a:gd name="T83" fmla="*/ 2 h 104"/>
                <a:gd name="T84" fmla="*/ 3 w 106"/>
                <a:gd name="T85" fmla="*/ 2 h 104"/>
                <a:gd name="T86" fmla="*/ 2 w 106"/>
                <a:gd name="T87" fmla="*/ 2 h 104"/>
                <a:gd name="T88" fmla="*/ 2 w 106"/>
                <a:gd name="T89" fmla="*/ 2 h 104"/>
                <a:gd name="T90" fmla="*/ 2 w 106"/>
                <a:gd name="T91" fmla="*/ 2 h 104"/>
                <a:gd name="T92" fmla="*/ 1 w 106"/>
                <a:gd name="T93" fmla="*/ 2 h 104"/>
                <a:gd name="T94" fmla="*/ 1 w 106"/>
                <a:gd name="T95" fmla="*/ 1 h 104"/>
                <a:gd name="T96" fmla="*/ 1 w 106"/>
                <a:gd name="T97" fmla="*/ 1 h 104"/>
                <a:gd name="T98" fmla="*/ 1 w 106"/>
                <a:gd name="T99" fmla="*/ 1 h 104"/>
                <a:gd name="T100" fmla="*/ 0 w 106"/>
                <a:gd name="T101" fmla="*/ 1 h 104"/>
                <a:gd name="T102" fmla="*/ 0 w 106"/>
                <a:gd name="T103" fmla="*/ 1 h 104"/>
                <a:gd name="T104" fmla="*/ 0 w 106"/>
                <a:gd name="T105" fmla="*/ 1 h 104"/>
                <a:gd name="T106" fmla="*/ 0 w 106"/>
                <a:gd name="T107" fmla="*/ 1 h 104"/>
                <a:gd name="T108" fmla="*/ 0 w 106"/>
                <a:gd name="T109" fmla="*/ 0 h 104"/>
                <a:gd name="T110" fmla="*/ 0 w 106"/>
                <a:gd name="T111" fmla="*/ 0 h 104"/>
                <a:gd name="T112" fmla="*/ 0 w 106"/>
                <a:gd name="T113" fmla="*/ 0 h 104"/>
                <a:gd name="T114" fmla="*/ 0 w 106"/>
                <a:gd name="T115" fmla="*/ 0 h 1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
                <a:gd name="T175" fmla="*/ 0 h 104"/>
                <a:gd name="T176" fmla="*/ 106 w 106"/>
                <a:gd name="T177" fmla="*/ 104 h 1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 h="104">
                  <a:moveTo>
                    <a:pt x="5" y="0"/>
                  </a:moveTo>
                  <a:lnTo>
                    <a:pt x="9" y="6"/>
                  </a:lnTo>
                  <a:lnTo>
                    <a:pt x="17" y="11"/>
                  </a:lnTo>
                  <a:lnTo>
                    <a:pt x="24" y="17"/>
                  </a:lnTo>
                  <a:lnTo>
                    <a:pt x="34" y="21"/>
                  </a:lnTo>
                  <a:lnTo>
                    <a:pt x="43" y="23"/>
                  </a:lnTo>
                  <a:lnTo>
                    <a:pt x="53" y="26"/>
                  </a:lnTo>
                  <a:lnTo>
                    <a:pt x="62" y="28"/>
                  </a:lnTo>
                  <a:lnTo>
                    <a:pt x="74" y="32"/>
                  </a:lnTo>
                  <a:lnTo>
                    <a:pt x="81" y="34"/>
                  </a:lnTo>
                  <a:lnTo>
                    <a:pt x="89" y="38"/>
                  </a:lnTo>
                  <a:lnTo>
                    <a:pt x="97" y="42"/>
                  </a:lnTo>
                  <a:lnTo>
                    <a:pt x="100" y="49"/>
                  </a:lnTo>
                  <a:lnTo>
                    <a:pt x="104" y="55"/>
                  </a:lnTo>
                  <a:lnTo>
                    <a:pt x="106" y="63"/>
                  </a:lnTo>
                  <a:lnTo>
                    <a:pt x="104" y="74"/>
                  </a:lnTo>
                  <a:lnTo>
                    <a:pt x="100" y="87"/>
                  </a:lnTo>
                  <a:lnTo>
                    <a:pt x="95" y="95"/>
                  </a:lnTo>
                  <a:lnTo>
                    <a:pt x="87" y="101"/>
                  </a:lnTo>
                  <a:lnTo>
                    <a:pt x="78" y="103"/>
                  </a:lnTo>
                  <a:lnTo>
                    <a:pt x="68" y="104"/>
                  </a:lnTo>
                  <a:lnTo>
                    <a:pt x="55" y="103"/>
                  </a:lnTo>
                  <a:lnTo>
                    <a:pt x="43" y="101"/>
                  </a:lnTo>
                  <a:lnTo>
                    <a:pt x="32" y="97"/>
                  </a:lnTo>
                  <a:lnTo>
                    <a:pt x="22" y="95"/>
                  </a:lnTo>
                  <a:lnTo>
                    <a:pt x="21" y="89"/>
                  </a:lnTo>
                  <a:lnTo>
                    <a:pt x="19" y="84"/>
                  </a:lnTo>
                  <a:lnTo>
                    <a:pt x="19" y="76"/>
                  </a:lnTo>
                  <a:lnTo>
                    <a:pt x="19" y="74"/>
                  </a:lnTo>
                  <a:lnTo>
                    <a:pt x="24" y="76"/>
                  </a:lnTo>
                  <a:lnTo>
                    <a:pt x="34" y="80"/>
                  </a:lnTo>
                  <a:lnTo>
                    <a:pt x="43" y="82"/>
                  </a:lnTo>
                  <a:lnTo>
                    <a:pt x="55" y="85"/>
                  </a:lnTo>
                  <a:lnTo>
                    <a:pt x="62" y="85"/>
                  </a:lnTo>
                  <a:lnTo>
                    <a:pt x="72" y="85"/>
                  </a:lnTo>
                  <a:lnTo>
                    <a:pt x="79" y="82"/>
                  </a:lnTo>
                  <a:lnTo>
                    <a:pt x="85" y="78"/>
                  </a:lnTo>
                  <a:lnTo>
                    <a:pt x="85" y="74"/>
                  </a:lnTo>
                  <a:lnTo>
                    <a:pt x="87" y="68"/>
                  </a:lnTo>
                  <a:lnTo>
                    <a:pt x="85" y="63"/>
                  </a:lnTo>
                  <a:lnTo>
                    <a:pt x="85" y="61"/>
                  </a:lnTo>
                  <a:lnTo>
                    <a:pt x="79" y="57"/>
                  </a:lnTo>
                  <a:lnTo>
                    <a:pt x="74" y="57"/>
                  </a:lnTo>
                  <a:lnTo>
                    <a:pt x="66" y="53"/>
                  </a:lnTo>
                  <a:lnTo>
                    <a:pt x="59" y="53"/>
                  </a:lnTo>
                  <a:lnTo>
                    <a:pt x="49" y="49"/>
                  </a:lnTo>
                  <a:lnTo>
                    <a:pt x="41" y="47"/>
                  </a:lnTo>
                  <a:lnTo>
                    <a:pt x="34" y="44"/>
                  </a:lnTo>
                  <a:lnTo>
                    <a:pt x="26" y="42"/>
                  </a:lnTo>
                  <a:lnTo>
                    <a:pt x="19" y="38"/>
                  </a:lnTo>
                  <a:lnTo>
                    <a:pt x="13" y="34"/>
                  </a:lnTo>
                  <a:lnTo>
                    <a:pt x="7" y="30"/>
                  </a:lnTo>
                  <a:lnTo>
                    <a:pt x="3" y="25"/>
                  </a:lnTo>
                  <a:lnTo>
                    <a:pt x="0" y="19"/>
                  </a:lnTo>
                  <a:lnTo>
                    <a:pt x="0" y="13"/>
                  </a:lnTo>
                  <a:lnTo>
                    <a:pt x="0" y="7"/>
                  </a:lnTo>
                  <a:lnTo>
                    <a:pt x="5" y="0"/>
                  </a:lnTo>
                  <a:close/>
                </a:path>
              </a:pathLst>
            </a:custGeom>
            <a:solidFill>
              <a:srgbClr val="000000"/>
            </a:solidFill>
            <a:ln w="9525">
              <a:noFill/>
              <a:round/>
              <a:headEnd/>
              <a:tailEnd/>
            </a:ln>
          </p:spPr>
          <p:txBody>
            <a:bodyPr/>
            <a:lstStyle/>
            <a:p>
              <a:endParaRPr lang="da-DK"/>
            </a:p>
          </p:txBody>
        </p:sp>
        <p:sp>
          <p:nvSpPr>
            <p:cNvPr id="136306" name="Freeform 257"/>
            <p:cNvSpPr>
              <a:spLocks/>
            </p:cNvSpPr>
            <p:nvPr/>
          </p:nvSpPr>
          <p:spPr bwMode="auto">
            <a:xfrm>
              <a:off x="1955" y="3007"/>
              <a:ext cx="21" cy="30"/>
            </a:xfrm>
            <a:custGeom>
              <a:avLst/>
              <a:gdLst>
                <a:gd name="T0" fmla="*/ 2 w 65"/>
                <a:gd name="T1" fmla="*/ 0 h 95"/>
                <a:gd name="T2" fmla="*/ 2 w 65"/>
                <a:gd name="T3" fmla="*/ 0 h 95"/>
                <a:gd name="T4" fmla="*/ 2 w 65"/>
                <a:gd name="T5" fmla="*/ 0 h 95"/>
                <a:gd name="T6" fmla="*/ 2 w 65"/>
                <a:gd name="T7" fmla="*/ 0 h 95"/>
                <a:gd name="T8" fmla="*/ 2 w 65"/>
                <a:gd name="T9" fmla="*/ 0 h 95"/>
                <a:gd name="T10" fmla="*/ 2 w 65"/>
                <a:gd name="T11" fmla="*/ 1 h 95"/>
                <a:gd name="T12" fmla="*/ 2 w 65"/>
                <a:gd name="T13" fmla="*/ 1 h 95"/>
                <a:gd name="T14" fmla="*/ 1 w 65"/>
                <a:gd name="T15" fmla="*/ 1 h 95"/>
                <a:gd name="T16" fmla="*/ 1 w 65"/>
                <a:gd name="T17" fmla="*/ 1 h 95"/>
                <a:gd name="T18" fmla="*/ 1 w 65"/>
                <a:gd name="T19" fmla="*/ 2 h 95"/>
                <a:gd name="T20" fmla="*/ 1 w 65"/>
                <a:gd name="T21" fmla="*/ 2 h 95"/>
                <a:gd name="T22" fmla="*/ 1 w 65"/>
                <a:gd name="T23" fmla="*/ 2 h 95"/>
                <a:gd name="T24" fmla="*/ 1 w 65"/>
                <a:gd name="T25" fmla="*/ 2 h 95"/>
                <a:gd name="T26" fmla="*/ 1 w 65"/>
                <a:gd name="T27" fmla="*/ 2 h 95"/>
                <a:gd name="T28" fmla="*/ 1 w 65"/>
                <a:gd name="T29" fmla="*/ 3 h 95"/>
                <a:gd name="T30" fmla="*/ 1 w 65"/>
                <a:gd name="T31" fmla="*/ 3 h 95"/>
                <a:gd name="T32" fmla="*/ 2 w 65"/>
                <a:gd name="T33" fmla="*/ 2 h 95"/>
                <a:gd name="T34" fmla="*/ 2 w 65"/>
                <a:gd name="T35" fmla="*/ 2 h 95"/>
                <a:gd name="T36" fmla="*/ 2 w 65"/>
                <a:gd name="T37" fmla="*/ 2 h 95"/>
                <a:gd name="T38" fmla="*/ 2 w 65"/>
                <a:gd name="T39" fmla="*/ 2 h 95"/>
                <a:gd name="T40" fmla="*/ 2 w 65"/>
                <a:gd name="T41" fmla="*/ 2 h 95"/>
                <a:gd name="T42" fmla="*/ 2 w 65"/>
                <a:gd name="T43" fmla="*/ 3 h 95"/>
                <a:gd name="T44" fmla="*/ 2 w 65"/>
                <a:gd name="T45" fmla="*/ 3 h 95"/>
                <a:gd name="T46" fmla="*/ 1 w 65"/>
                <a:gd name="T47" fmla="*/ 3 h 95"/>
                <a:gd name="T48" fmla="*/ 1 w 65"/>
                <a:gd name="T49" fmla="*/ 3 h 95"/>
                <a:gd name="T50" fmla="*/ 1 w 65"/>
                <a:gd name="T51" fmla="*/ 3 h 95"/>
                <a:gd name="T52" fmla="*/ 1 w 65"/>
                <a:gd name="T53" fmla="*/ 3 h 95"/>
                <a:gd name="T54" fmla="*/ 0 w 65"/>
                <a:gd name="T55" fmla="*/ 3 h 95"/>
                <a:gd name="T56" fmla="*/ 0 w 65"/>
                <a:gd name="T57" fmla="*/ 3 h 95"/>
                <a:gd name="T58" fmla="*/ 0 w 65"/>
                <a:gd name="T59" fmla="*/ 2 h 95"/>
                <a:gd name="T60" fmla="*/ 0 w 65"/>
                <a:gd name="T61" fmla="*/ 2 h 95"/>
                <a:gd name="T62" fmla="*/ 0 w 65"/>
                <a:gd name="T63" fmla="*/ 2 h 95"/>
                <a:gd name="T64" fmla="*/ 0 w 65"/>
                <a:gd name="T65" fmla="*/ 2 h 95"/>
                <a:gd name="T66" fmla="*/ 0 w 65"/>
                <a:gd name="T67" fmla="*/ 2 h 95"/>
                <a:gd name="T68" fmla="*/ 0 w 65"/>
                <a:gd name="T69" fmla="*/ 1 h 95"/>
                <a:gd name="T70" fmla="*/ 0 w 65"/>
                <a:gd name="T71" fmla="*/ 1 h 95"/>
                <a:gd name="T72" fmla="*/ 1 w 65"/>
                <a:gd name="T73" fmla="*/ 1 h 95"/>
                <a:gd name="T74" fmla="*/ 1 w 65"/>
                <a:gd name="T75" fmla="*/ 1 h 95"/>
                <a:gd name="T76" fmla="*/ 1 w 65"/>
                <a:gd name="T77" fmla="*/ 0 h 95"/>
                <a:gd name="T78" fmla="*/ 2 w 65"/>
                <a:gd name="T79" fmla="*/ 0 h 95"/>
                <a:gd name="T80" fmla="*/ 2 w 65"/>
                <a:gd name="T81" fmla="*/ 0 h 95"/>
                <a:gd name="T82" fmla="*/ 2 w 65"/>
                <a:gd name="T83" fmla="*/ 0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95"/>
                <a:gd name="T128" fmla="*/ 65 w 65"/>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95">
                  <a:moveTo>
                    <a:pt x="48" y="0"/>
                  </a:moveTo>
                  <a:lnTo>
                    <a:pt x="51" y="2"/>
                  </a:lnTo>
                  <a:lnTo>
                    <a:pt x="55" y="6"/>
                  </a:lnTo>
                  <a:lnTo>
                    <a:pt x="57" y="8"/>
                  </a:lnTo>
                  <a:lnTo>
                    <a:pt x="57" y="12"/>
                  </a:lnTo>
                  <a:lnTo>
                    <a:pt x="53" y="19"/>
                  </a:lnTo>
                  <a:lnTo>
                    <a:pt x="48" y="27"/>
                  </a:lnTo>
                  <a:lnTo>
                    <a:pt x="38" y="36"/>
                  </a:lnTo>
                  <a:lnTo>
                    <a:pt x="31" y="44"/>
                  </a:lnTo>
                  <a:lnTo>
                    <a:pt x="25" y="52"/>
                  </a:lnTo>
                  <a:lnTo>
                    <a:pt x="25" y="59"/>
                  </a:lnTo>
                  <a:lnTo>
                    <a:pt x="25" y="63"/>
                  </a:lnTo>
                  <a:lnTo>
                    <a:pt x="25" y="69"/>
                  </a:lnTo>
                  <a:lnTo>
                    <a:pt x="27" y="74"/>
                  </a:lnTo>
                  <a:lnTo>
                    <a:pt x="31" y="78"/>
                  </a:lnTo>
                  <a:lnTo>
                    <a:pt x="34" y="76"/>
                  </a:lnTo>
                  <a:lnTo>
                    <a:pt x="44" y="71"/>
                  </a:lnTo>
                  <a:lnTo>
                    <a:pt x="51" y="65"/>
                  </a:lnTo>
                  <a:lnTo>
                    <a:pt x="59" y="65"/>
                  </a:lnTo>
                  <a:lnTo>
                    <a:pt x="61" y="69"/>
                  </a:lnTo>
                  <a:lnTo>
                    <a:pt x="65" y="74"/>
                  </a:lnTo>
                  <a:lnTo>
                    <a:pt x="57" y="84"/>
                  </a:lnTo>
                  <a:lnTo>
                    <a:pt x="50" y="90"/>
                  </a:lnTo>
                  <a:lnTo>
                    <a:pt x="40" y="93"/>
                  </a:lnTo>
                  <a:lnTo>
                    <a:pt x="32" y="95"/>
                  </a:lnTo>
                  <a:lnTo>
                    <a:pt x="25" y="93"/>
                  </a:lnTo>
                  <a:lnTo>
                    <a:pt x="19" y="90"/>
                  </a:lnTo>
                  <a:lnTo>
                    <a:pt x="13" y="86"/>
                  </a:lnTo>
                  <a:lnTo>
                    <a:pt x="10" y="82"/>
                  </a:lnTo>
                  <a:lnTo>
                    <a:pt x="6" y="74"/>
                  </a:lnTo>
                  <a:lnTo>
                    <a:pt x="2" y="67"/>
                  </a:lnTo>
                  <a:lnTo>
                    <a:pt x="0" y="59"/>
                  </a:lnTo>
                  <a:lnTo>
                    <a:pt x="2" y="52"/>
                  </a:lnTo>
                  <a:lnTo>
                    <a:pt x="2" y="46"/>
                  </a:lnTo>
                  <a:lnTo>
                    <a:pt x="6" y="38"/>
                  </a:lnTo>
                  <a:lnTo>
                    <a:pt x="10" y="33"/>
                  </a:lnTo>
                  <a:lnTo>
                    <a:pt x="17" y="31"/>
                  </a:lnTo>
                  <a:lnTo>
                    <a:pt x="27" y="23"/>
                  </a:lnTo>
                  <a:lnTo>
                    <a:pt x="38" y="14"/>
                  </a:lnTo>
                  <a:lnTo>
                    <a:pt x="44" y="4"/>
                  </a:lnTo>
                  <a:lnTo>
                    <a:pt x="48" y="0"/>
                  </a:lnTo>
                  <a:close/>
                </a:path>
              </a:pathLst>
            </a:custGeom>
            <a:solidFill>
              <a:srgbClr val="000000"/>
            </a:solidFill>
            <a:ln w="9525">
              <a:noFill/>
              <a:round/>
              <a:headEnd/>
              <a:tailEnd/>
            </a:ln>
          </p:spPr>
          <p:txBody>
            <a:bodyPr/>
            <a:lstStyle/>
            <a:p>
              <a:endParaRPr lang="da-DK"/>
            </a:p>
          </p:txBody>
        </p:sp>
        <p:sp>
          <p:nvSpPr>
            <p:cNvPr id="136307" name="Freeform 258"/>
            <p:cNvSpPr>
              <a:spLocks/>
            </p:cNvSpPr>
            <p:nvPr/>
          </p:nvSpPr>
          <p:spPr bwMode="auto">
            <a:xfrm>
              <a:off x="1859" y="3015"/>
              <a:ext cx="61" cy="47"/>
            </a:xfrm>
            <a:custGeom>
              <a:avLst/>
              <a:gdLst>
                <a:gd name="T0" fmla="*/ 6 w 188"/>
                <a:gd name="T1" fmla="*/ 0 h 146"/>
                <a:gd name="T2" fmla="*/ 6 w 188"/>
                <a:gd name="T3" fmla="*/ 0 h 146"/>
                <a:gd name="T4" fmla="*/ 6 w 188"/>
                <a:gd name="T5" fmla="*/ 0 h 146"/>
                <a:gd name="T6" fmla="*/ 6 w 188"/>
                <a:gd name="T7" fmla="*/ 0 h 146"/>
                <a:gd name="T8" fmla="*/ 6 w 188"/>
                <a:gd name="T9" fmla="*/ 1 h 146"/>
                <a:gd name="T10" fmla="*/ 6 w 188"/>
                <a:gd name="T11" fmla="*/ 1 h 146"/>
                <a:gd name="T12" fmla="*/ 6 w 188"/>
                <a:gd name="T13" fmla="*/ 1 h 146"/>
                <a:gd name="T14" fmla="*/ 5 w 188"/>
                <a:gd name="T15" fmla="*/ 1 h 146"/>
                <a:gd name="T16" fmla="*/ 5 w 188"/>
                <a:gd name="T17" fmla="*/ 1 h 146"/>
                <a:gd name="T18" fmla="*/ 5 w 188"/>
                <a:gd name="T19" fmla="*/ 2 h 146"/>
                <a:gd name="T20" fmla="*/ 4 w 188"/>
                <a:gd name="T21" fmla="*/ 2 h 146"/>
                <a:gd name="T22" fmla="*/ 4 w 188"/>
                <a:gd name="T23" fmla="*/ 2 h 146"/>
                <a:gd name="T24" fmla="*/ 3 w 188"/>
                <a:gd name="T25" fmla="*/ 2 h 146"/>
                <a:gd name="T26" fmla="*/ 3 w 188"/>
                <a:gd name="T27" fmla="*/ 2 h 146"/>
                <a:gd name="T28" fmla="*/ 2 w 188"/>
                <a:gd name="T29" fmla="*/ 3 h 146"/>
                <a:gd name="T30" fmla="*/ 2 w 188"/>
                <a:gd name="T31" fmla="*/ 3 h 146"/>
                <a:gd name="T32" fmla="*/ 2 w 188"/>
                <a:gd name="T33" fmla="*/ 3 h 146"/>
                <a:gd name="T34" fmla="*/ 1 w 188"/>
                <a:gd name="T35" fmla="*/ 4 h 146"/>
                <a:gd name="T36" fmla="*/ 1 w 188"/>
                <a:gd name="T37" fmla="*/ 4 h 146"/>
                <a:gd name="T38" fmla="*/ 1 w 188"/>
                <a:gd name="T39" fmla="*/ 5 h 146"/>
                <a:gd name="T40" fmla="*/ 0 w 188"/>
                <a:gd name="T41" fmla="*/ 5 h 146"/>
                <a:gd name="T42" fmla="*/ 0 w 188"/>
                <a:gd name="T43" fmla="*/ 5 h 146"/>
                <a:gd name="T44" fmla="*/ 0 w 188"/>
                <a:gd name="T45" fmla="*/ 5 h 146"/>
                <a:gd name="T46" fmla="*/ 0 w 188"/>
                <a:gd name="T47" fmla="*/ 5 h 146"/>
                <a:gd name="T48" fmla="*/ 0 w 188"/>
                <a:gd name="T49" fmla="*/ 5 h 146"/>
                <a:gd name="T50" fmla="*/ 0 w 188"/>
                <a:gd name="T51" fmla="*/ 5 h 146"/>
                <a:gd name="T52" fmla="*/ 0 w 188"/>
                <a:gd name="T53" fmla="*/ 5 h 146"/>
                <a:gd name="T54" fmla="*/ 0 w 188"/>
                <a:gd name="T55" fmla="*/ 4 h 146"/>
                <a:gd name="T56" fmla="*/ 0 w 188"/>
                <a:gd name="T57" fmla="*/ 4 h 146"/>
                <a:gd name="T58" fmla="*/ 1 w 188"/>
                <a:gd name="T59" fmla="*/ 4 h 146"/>
                <a:gd name="T60" fmla="*/ 1 w 188"/>
                <a:gd name="T61" fmla="*/ 3 h 146"/>
                <a:gd name="T62" fmla="*/ 1 w 188"/>
                <a:gd name="T63" fmla="*/ 3 h 146"/>
                <a:gd name="T64" fmla="*/ 2 w 188"/>
                <a:gd name="T65" fmla="*/ 2 h 146"/>
                <a:gd name="T66" fmla="*/ 2 w 188"/>
                <a:gd name="T67" fmla="*/ 2 h 146"/>
                <a:gd name="T68" fmla="*/ 3 w 188"/>
                <a:gd name="T69" fmla="*/ 2 h 146"/>
                <a:gd name="T70" fmla="*/ 3 w 188"/>
                <a:gd name="T71" fmla="*/ 2 h 146"/>
                <a:gd name="T72" fmla="*/ 4 w 188"/>
                <a:gd name="T73" fmla="*/ 1 h 146"/>
                <a:gd name="T74" fmla="*/ 4 w 188"/>
                <a:gd name="T75" fmla="*/ 1 h 146"/>
                <a:gd name="T76" fmla="*/ 5 w 188"/>
                <a:gd name="T77" fmla="*/ 1 h 146"/>
                <a:gd name="T78" fmla="*/ 5 w 188"/>
                <a:gd name="T79" fmla="*/ 1 h 146"/>
                <a:gd name="T80" fmla="*/ 6 w 188"/>
                <a:gd name="T81" fmla="*/ 0 h 146"/>
                <a:gd name="T82" fmla="*/ 6 w 188"/>
                <a:gd name="T83" fmla="*/ 0 h 146"/>
                <a:gd name="T84" fmla="*/ 6 w 188"/>
                <a:gd name="T85" fmla="*/ 0 h 146"/>
                <a:gd name="T86" fmla="*/ 6 w 188"/>
                <a:gd name="T87" fmla="*/ 0 h 1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8"/>
                <a:gd name="T133" fmla="*/ 0 h 146"/>
                <a:gd name="T134" fmla="*/ 188 w 188"/>
                <a:gd name="T135" fmla="*/ 146 h 1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8" h="146">
                  <a:moveTo>
                    <a:pt x="188" y="0"/>
                  </a:moveTo>
                  <a:lnTo>
                    <a:pt x="188" y="2"/>
                  </a:lnTo>
                  <a:lnTo>
                    <a:pt x="186" y="5"/>
                  </a:lnTo>
                  <a:lnTo>
                    <a:pt x="186" y="11"/>
                  </a:lnTo>
                  <a:lnTo>
                    <a:pt x="188" y="15"/>
                  </a:lnTo>
                  <a:lnTo>
                    <a:pt x="175" y="21"/>
                  </a:lnTo>
                  <a:lnTo>
                    <a:pt x="163" y="26"/>
                  </a:lnTo>
                  <a:lnTo>
                    <a:pt x="152" y="32"/>
                  </a:lnTo>
                  <a:lnTo>
                    <a:pt x="140" y="40"/>
                  </a:lnTo>
                  <a:lnTo>
                    <a:pt x="129" y="45"/>
                  </a:lnTo>
                  <a:lnTo>
                    <a:pt x="116" y="51"/>
                  </a:lnTo>
                  <a:lnTo>
                    <a:pt x="104" y="59"/>
                  </a:lnTo>
                  <a:lnTo>
                    <a:pt x="91" y="66"/>
                  </a:lnTo>
                  <a:lnTo>
                    <a:pt x="78" y="72"/>
                  </a:lnTo>
                  <a:lnTo>
                    <a:pt x="66" y="80"/>
                  </a:lnTo>
                  <a:lnTo>
                    <a:pt x="55" y="89"/>
                  </a:lnTo>
                  <a:lnTo>
                    <a:pt x="45" y="99"/>
                  </a:lnTo>
                  <a:lnTo>
                    <a:pt x="36" y="110"/>
                  </a:lnTo>
                  <a:lnTo>
                    <a:pt x="26" y="121"/>
                  </a:lnTo>
                  <a:lnTo>
                    <a:pt x="19" y="133"/>
                  </a:lnTo>
                  <a:lnTo>
                    <a:pt x="13" y="146"/>
                  </a:lnTo>
                  <a:lnTo>
                    <a:pt x="9" y="144"/>
                  </a:lnTo>
                  <a:lnTo>
                    <a:pt x="9" y="142"/>
                  </a:lnTo>
                  <a:lnTo>
                    <a:pt x="6" y="139"/>
                  </a:lnTo>
                  <a:lnTo>
                    <a:pt x="6" y="140"/>
                  </a:lnTo>
                  <a:lnTo>
                    <a:pt x="2" y="137"/>
                  </a:lnTo>
                  <a:lnTo>
                    <a:pt x="0" y="135"/>
                  </a:lnTo>
                  <a:lnTo>
                    <a:pt x="4" y="123"/>
                  </a:lnTo>
                  <a:lnTo>
                    <a:pt x="11" y="112"/>
                  </a:lnTo>
                  <a:lnTo>
                    <a:pt x="19" y="102"/>
                  </a:lnTo>
                  <a:lnTo>
                    <a:pt x="28" y="91"/>
                  </a:lnTo>
                  <a:lnTo>
                    <a:pt x="40" y="82"/>
                  </a:lnTo>
                  <a:lnTo>
                    <a:pt x="51" y="72"/>
                  </a:lnTo>
                  <a:lnTo>
                    <a:pt x="63" y="61"/>
                  </a:lnTo>
                  <a:lnTo>
                    <a:pt x="78" y="53"/>
                  </a:lnTo>
                  <a:lnTo>
                    <a:pt x="91" y="43"/>
                  </a:lnTo>
                  <a:lnTo>
                    <a:pt x="104" y="36"/>
                  </a:lnTo>
                  <a:lnTo>
                    <a:pt x="118" y="28"/>
                  </a:lnTo>
                  <a:lnTo>
                    <a:pt x="133" y="21"/>
                  </a:lnTo>
                  <a:lnTo>
                    <a:pt x="146" y="15"/>
                  </a:lnTo>
                  <a:lnTo>
                    <a:pt x="161" y="9"/>
                  </a:lnTo>
                  <a:lnTo>
                    <a:pt x="175" y="4"/>
                  </a:lnTo>
                  <a:lnTo>
                    <a:pt x="188" y="0"/>
                  </a:lnTo>
                  <a:close/>
                </a:path>
              </a:pathLst>
            </a:custGeom>
            <a:solidFill>
              <a:srgbClr val="000000"/>
            </a:solidFill>
            <a:ln w="9525">
              <a:noFill/>
              <a:round/>
              <a:headEnd/>
              <a:tailEnd/>
            </a:ln>
          </p:spPr>
          <p:txBody>
            <a:bodyPr/>
            <a:lstStyle/>
            <a:p>
              <a:endParaRPr lang="da-DK"/>
            </a:p>
          </p:txBody>
        </p:sp>
        <p:sp>
          <p:nvSpPr>
            <p:cNvPr id="136308" name="Freeform 259"/>
            <p:cNvSpPr>
              <a:spLocks/>
            </p:cNvSpPr>
            <p:nvPr/>
          </p:nvSpPr>
          <p:spPr bwMode="auto">
            <a:xfrm>
              <a:off x="1867" y="3173"/>
              <a:ext cx="65" cy="133"/>
            </a:xfrm>
            <a:custGeom>
              <a:avLst/>
              <a:gdLst>
                <a:gd name="T0" fmla="*/ 1 w 205"/>
                <a:gd name="T1" fmla="*/ 0 h 426"/>
                <a:gd name="T2" fmla="*/ 1 w 205"/>
                <a:gd name="T3" fmla="*/ 1 h 426"/>
                <a:gd name="T4" fmla="*/ 1 w 205"/>
                <a:gd name="T5" fmla="*/ 1 h 426"/>
                <a:gd name="T6" fmla="*/ 1 w 205"/>
                <a:gd name="T7" fmla="*/ 2 h 426"/>
                <a:gd name="T8" fmla="*/ 1 w 205"/>
                <a:gd name="T9" fmla="*/ 2 h 426"/>
                <a:gd name="T10" fmla="*/ 1 w 205"/>
                <a:gd name="T11" fmla="*/ 3 h 426"/>
                <a:gd name="T12" fmla="*/ 1 w 205"/>
                <a:gd name="T13" fmla="*/ 3 h 426"/>
                <a:gd name="T14" fmla="*/ 2 w 205"/>
                <a:gd name="T15" fmla="*/ 4 h 426"/>
                <a:gd name="T16" fmla="*/ 2 w 205"/>
                <a:gd name="T17" fmla="*/ 5 h 426"/>
                <a:gd name="T18" fmla="*/ 2 w 205"/>
                <a:gd name="T19" fmla="*/ 6 h 426"/>
                <a:gd name="T20" fmla="*/ 3 w 205"/>
                <a:gd name="T21" fmla="*/ 7 h 426"/>
                <a:gd name="T22" fmla="*/ 3 w 205"/>
                <a:gd name="T23" fmla="*/ 8 h 426"/>
                <a:gd name="T24" fmla="*/ 4 w 205"/>
                <a:gd name="T25" fmla="*/ 9 h 426"/>
                <a:gd name="T26" fmla="*/ 4 w 205"/>
                <a:gd name="T27" fmla="*/ 10 h 426"/>
                <a:gd name="T28" fmla="*/ 5 w 205"/>
                <a:gd name="T29" fmla="*/ 11 h 426"/>
                <a:gd name="T30" fmla="*/ 6 w 205"/>
                <a:gd name="T31" fmla="*/ 12 h 426"/>
                <a:gd name="T32" fmla="*/ 6 w 205"/>
                <a:gd name="T33" fmla="*/ 12 h 426"/>
                <a:gd name="T34" fmla="*/ 6 w 205"/>
                <a:gd name="T35" fmla="*/ 13 h 426"/>
                <a:gd name="T36" fmla="*/ 6 w 205"/>
                <a:gd name="T37" fmla="*/ 13 h 426"/>
                <a:gd name="T38" fmla="*/ 5 w 205"/>
                <a:gd name="T39" fmla="*/ 12 h 426"/>
                <a:gd name="T40" fmla="*/ 5 w 205"/>
                <a:gd name="T41" fmla="*/ 12 h 426"/>
                <a:gd name="T42" fmla="*/ 4 w 205"/>
                <a:gd name="T43" fmla="*/ 12 h 426"/>
                <a:gd name="T44" fmla="*/ 4 w 205"/>
                <a:gd name="T45" fmla="*/ 11 h 426"/>
                <a:gd name="T46" fmla="*/ 4 w 205"/>
                <a:gd name="T47" fmla="*/ 11 h 426"/>
                <a:gd name="T48" fmla="*/ 3 w 205"/>
                <a:gd name="T49" fmla="*/ 10 h 426"/>
                <a:gd name="T50" fmla="*/ 3 w 205"/>
                <a:gd name="T51" fmla="*/ 10 h 426"/>
                <a:gd name="T52" fmla="*/ 3 w 205"/>
                <a:gd name="T53" fmla="*/ 9 h 426"/>
                <a:gd name="T54" fmla="*/ 2 w 205"/>
                <a:gd name="T55" fmla="*/ 8 h 426"/>
                <a:gd name="T56" fmla="*/ 2 w 205"/>
                <a:gd name="T57" fmla="*/ 7 h 426"/>
                <a:gd name="T58" fmla="*/ 1 w 205"/>
                <a:gd name="T59" fmla="*/ 6 h 426"/>
                <a:gd name="T60" fmla="*/ 1 w 205"/>
                <a:gd name="T61" fmla="*/ 4 h 426"/>
                <a:gd name="T62" fmla="*/ 1 w 205"/>
                <a:gd name="T63" fmla="*/ 3 h 426"/>
                <a:gd name="T64" fmla="*/ 0 w 205"/>
                <a:gd name="T65" fmla="*/ 2 h 426"/>
                <a:gd name="T66" fmla="*/ 0 w 205"/>
                <a:gd name="T67" fmla="*/ 1 h 426"/>
                <a:gd name="T68" fmla="*/ 0 w 205"/>
                <a:gd name="T69" fmla="*/ 0 h 426"/>
                <a:gd name="T70" fmla="*/ 1 w 205"/>
                <a:gd name="T71" fmla="*/ 0 h 426"/>
                <a:gd name="T72" fmla="*/ 1 w 205"/>
                <a:gd name="T73" fmla="*/ 0 h 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
                <a:gd name="T112" fmla="*/ 0 h 426"/>
                <a:gd name="T113" fmla="*/ 205 w 205"/>
                <a:gd name="T114" fmla="*/ 426 h 4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 h="426">
                  <a:moveTo>
                    <a:pt x="19" y="0"/>
                  </a:moveTo>
                  <a:lnTo>
                    <a:pt x="19" y="2"/>
                  </a:lnTo>
                  <a:lnTo>
                    <a:pt x="21" y="7"/>
                  </a:lnTo>
                  <a:lnTo>
                    <a:pt x="21" y="15"/>
                  </a:lnTo>
                  <a:lnTo>
                    <a:pt x="22" y="24"/>
                  </a:lnTo>
                  <a:lnTo>
                    <a:pt x="24" y="30"/>
                  </a:lnTo>
                  <a:lnTo>
                    <a:pt x="26" y="42"/>
                  </a:lnTo>
                  <a:lnTo>
                    <a:pt x="26" y="51"/>
                  </a:lnTo>
                  <a:lnTo>
                    <a:pt x="30" y="62"/>
                  </a:lnTo>
                  <a:lnTo>
                    <a:pt x="32" y="72"/>
                  </a:lnTo>
                  <a:lnTo>
                    <a:pt x="34" y="81"/>
                  </a:lnTo>
                  <a:lnTo>
                    <a:pt x="36" y="93"/>
                  </a:lnTo>
                  <a:lnTo>
                    <a:pt x="40" y="104"/>
                  </a:lnTo>
                  <a:lnTo>
                    <a:pt x="41" y="114"/>
                  </a:lnTo>
                  <a:lnTo>
                    <a:pt x="45" y="125"/>
                  </a:lnTo>
                  <a:lnTo>
                    <a:pt x="49" y="135"/>
                  </a:lnTo>
                  <a:lnTo>
                    <a:pt x="53" y="144"/>
                  </a:lnTo>
                  <a:lnTo>
                    <a:pt x="59" y="163"/>
                  </a:lnTo>
                  <a:lnTo>
                    <a:pt x="64" y="182"/>
                  </a:lnTo>
                  <a:lnTo>
                    <a:pt x="72" y="201"/>
                  </a:lnTo>
                  <a:lnTo>
                    <a:pt x="78" y="220"/>
                  </a:lnTo>
                  <a:lnTo>
                    <a:pt x="85" y="239"/>
                  </a:lnTo>
                  <a:lnTo>
                    <a:pt x="93" y="258"/>
                  </a:lnTo>
                  <a:lnTo>
                    <a:pt x="100" y="275"/>
                  </a:lnTo>
                  <a:lnTo>
                    <a:pt x="110" y="294"/>
                  </a:lnTo>
                  <a:lnTo>
                    <a:pt x="117" y="311"/>
                  </a:lnTo>
                  <a:lnTo>
                    <a:pt x="127" y="329"/>
                  </a:lnTo>
                  <a:lnTo>
                    <a:pt x="136" y="344"/>
                  </a:lnTo>
                  <a:lnTo>
                    <a:pt x="150" y="359"/>
                  </a:lnTo>
                  <a:lnTo>
                    <a:pt x="159" y="370"/>
                  </a:lnTo>
                  <a:lnTo>
                    <a:pt x="175" y="384"/>
                  </a:lnTo>
                  <a:lnTo>
                    <a:pt x="188" y="395"/>
                  </a:lnTo>
                  <a:lnTo>
                    <a:pt x="205" y="407"/>
                  </a:lnTo>
                  <a:lnTo>
                    <a:pt x="203" y="408"/>
                  </a:lnTo>
                  <a:lnTo>
                    <a:pt x="201" y="416"/>
                  </a:lnTo>
                  <a:lnTo>
                    <a:pt x="197" y="420"/>
                  </a:lnTo>
                  <a:lnTo>
                    <a:pt x="195" y="426"/>
                  </a:lnTo>
                  <a:lnTo>
                    <a:pt x="184" y="420"/>
                  </a:lnTo>
                  <a:lnTo>
                    <a:pt x="175" y="416"/>
                  </a:lnTo>
                  <a:lnTo>
                    <a:pt x="165" y="410"/>
                  </a:lnTo>
                  <a:lnTo>
                    <a:pt x="159" y="405"/>
                  </a:lnTo>
                  <a:lnTo>
                    <a:pt x="152" y="397"/>
                  </a:lnTo>
                  <a:lnTo>
                    <a:pt x="144" y="391"/>
                  </a:lnTo>
                  <a:lnTo>
                    <a:pt x="138" y="384"/>
                  </a:lnTo>
                  <a:lnTo>
                    <a:pt x="133" y="378"/>
                  </a:lnTo>
                  <a:lnTo>
                    <a:pt x="127" y="368"/>
                  </a:lnTo>
                  <a:lnTo>
                    <a:pt x="121" y="361"/>
                  </a:lnTo>
                  <a:lnTo>
                    <a:pt x="116" y="353"/>
                  </a:lnTo>
                  <a:lnTo>
                    <a:pt x="112" y="346"/>
                  </a:lnTo>
                  <a:lnTo>
                    <a:pt x="106" y="336"/>
                  </a:lnTo>
                  <a:lnTo>
                    <a:pt x="102" y="329"/>
                  </a:lnTo>
                  <a:lnTo>
                    <a:pt x="97" y="319"/>
                  </a:lnTo>
                  <a:lnTo>
                    <a:pt x="95" y="313"/>
                  </a:lnTo>
                  <a:lnTo>
                    <a:pt x="83" y="296"/>
                  </a:lnTo>
                  <a:lnTo>
                    <a:pt x="76" y="281"/>
                  </a:lnTo>
                  <a:lnTo>
                    <a:pt x="68" y="262"/>
                  </a:lnTo>
                  <a:lnTo>
                    <a:pt x="60" y="245"/>
                  </a:lnTo>
                  <a:lnTo>
                    <a:pt x="53" y="226"/>
                  </a:lnTo>
                  <a:lnTo>
                    <a:pt x="45" y="207"/>
                  </a:lnTo>
                  <a:lnTo>
                    <a:pt x="40" y="186"/>
                  </a:lnTo>
                  <a:lnTo>
                    <a:pt x="34" y="167"/>
                  </a:lnTo>
                  <a:lnTo>
                    <a:pt x="26" y="146"/>
                  </a:lnTo>
                  <a:lnTo>
                    <a:pt x="21" y="125"/>
                  </a:lnTo>
                  <a:lnTo>
                    <a:pt x="17" y="104"/>
                  </a:lnTo>
                  <a:lnTo>
                    <a:pt x="13" y="85"/>
                  </a:lnTo>
                  <a:lnTo>
                    <a:pt x="7" y="62"/>
                  </a:lnTo>
                  <a:lnTo>
                    <a:pt x="5" y="43"/>
                  </a:lnTo>
                  <a:lnTo>
                    <a:pt x="2" y="23"/>
                  </a:lnTo>
                  <a:lnTo>
                    <a:pt x="0" y="4"/>
                  </a:lnTo>
                  <a:lnTo>
                    <a:pt x="2" y="2"/>
                  </a:lnTo>
                  <a:lnTo>
                    <a:pt x="9" y="0"/>
                  </a:lnTo>
                  <a:lnTo>
                    <a:pt x="17" y="0"/>
                  </a:lnTo>
                  <a:lnTo>
                    <a:pt x="19" y="0"/>
                  </a:lnTo>
                  <a:close/>
                </a:path>
              </a:pathLst>
            </a:custGeom>
            <a:solidFill>
              <a:srgbClr val="000000"/>
            </a:solidFill>
            <a:ln w="9525">
              <a:noFill/>
              <a:round/>
              <a:headEnd/>
              <a:tailEnd/>
            </a:ln>
          </p:spPr>
          <p:txBody>
            <a:bodyPr/>
            <a:lstStyle/>
            <a:p>
              <a:endParaRPr lang="da-DK"/>
            </a:p>
          </p:txBody>
        </p:sp>
        <p:sp>
          <p:nvSpPr>
            <p:cNvPr id="136309" name="Freeform 260"/>
            <p:cNvSpPr>
              <a:spLocks/>
            </p:cNvSpPr>
            <p:nvPr/>
          </p:nvSpPr>
          <p:spPr bwMode="auto">
            <a:xfrm>
              <a:off x="1883" y="3159"/>
              <a:ext cx="95" cy="96"/>
            </a:xfrm>
            <a:custGeom>
              <a:avLst/>
              <a:gdLst>
                <a:gd name="T0" fmla="*/ 0 w 298"/>
                <a:gd name="T1" fmla="*/ 0 h 306"/>
                <a:gd name="T2" fmla="*/ 1 w 298"/>
                <a:gd name="T3" fmla="*/ 1 h 306"/>
                <a:gd name="T4" fmla="*/ 1 w 298"/>
                <a:gd name="T5" fmla="*/ 2 h 306"/>
                <a:gd name="T6" fmla="*/ 2 w 298"/>
                <a:gd name="T7" fmla="*/ 3 h 306"/>
                <a:gd name="T8" fmla="*/ 2 w 298"/>
                <a:gd name="T9" fmla="*/ 4 h 306"/>
                <a:gd name="T10" fmla="*/ 3 w 298"/>
                <a:gd name="T11" fmla="*/ 5 h 306"/>
                <a:gd name="T12" fmla="*/ 4 w 298"/>
                <a:gd name="T13" fmla="*/ 7 h 306"/>
                <a:gd name="T14" fmla="*/ 5 w 298"/>
                <a:gd name="T15" fmla="*/ 8 h 306"/>
                <a:gd name="T16" fmla="*/ 6 w 298"/>
                <a:gd name="T17" fmla="*/ 8 h 306"/>
                <a:gd name="T18" fmla="*/ 6 w 298"/>
                <a:gd name="T19" fmla="*/ 8 h 306"/>
                <a:gd name="T20" fmla="*/ 7 w 298"/>
                <a:gd name="T21" fmla="*/ 8 h 306"/>
                <a:gd name="T22" fmla="*/ 7 w 298"/>
                <a:gd name="T23" fmla="*/ 8 h 306"/>
                <a:gd name="T24" fmla="*/ 8 w 298"/>
                <a:gd name="T25" fmla="*/ 8 h 306"/>
                <a:gd name="T26" fmla="*/ 8 w 298"/>
                <a:gd name="T27" fmla="*/ 9 h 306"/>
                <a:gd name="T28" fmla="*/ 9 w 298"/>
                <a:gd name="T29" fmla="*/ 9 h 306"/>
                <a:gd name="T30" fmla="*/ 10 w 298"/>
                <a:gd name="T31" fmla="*/ 9 h 306"/>
                <a:gd name="T32" fmla="*/ 10 w 298"/>
                <a:gd name="T33" fmla="*/ 9 h 306"/>
                <a:gd name="T34" fmla="*/ 10 w 298"/>
                <a:gd name="T35" fmla="*/ 9 h 306"/>
                <a:gd name="T36" fmla="*/ 9 w 298"/>
                <a:gd name="T37" fmla="*/ 9 h 306"/>
                <a:gd name="T38" fmla="*/ 9 w 298"/>
                <a:gd name="T39" fmla="*/ 9 h 306"/>
                <a:gd name="T40" fmla="*/ 7 w 298"/>
                <a:gd name="T41" fmla="*/ 9 h 306"/>
                <a:gd name="T42" fmla="*/ 6 w 298"/>
                <a:gd name="T43" fmla="*/ 9 h 306"/>
                <a:gd name="T44" fmla="*/ 5 w 298"/>
                <a:gd name="T45" fmla="*/ 9 h 306"/>
                <a:gd name="T46" fmla="*/ 4 w 298"/>
                <a:gd name="T47" fmla="*/ 8 h 306"/>
                <a:gd name="T48" fmla="*/ 4 w 298"/>
                <a:gd name="T49" fmla="*/ 8 h 306"/>
                <a:gd name="T50" fmla="*/ 3 w 298"/>
                <a:gd name="T51" fmla="*/ 7 h 306"/>
                <a:gd name="T52" fmla="*/ 3 w 298"/>
                <a:gd name="T53" fmla="*/ 6 h 306"/>
                <a:gd name="T54" fmla="*/ 2 w 298"/>
                <a:gd name="T55" fmla="*/ 6 h 306"/>
                <a:gd name="T56" fmla="*/ 2 w 298"/>
                <a:gd name="T57" fmla="*/ 5 h 306"/>
                <a:gd name="T58" fmla="*/ 1 w 298"/>
                <a:gd name="T59" fmla="*/ 4 h 306"/>
                <a:gd name="T60" fmla="*/ 1 w 298"/>
                <a:gd name="T61" fmla="*/ 3 h 306"/>
                <a:gd name="T62" fmla="*/ 1 w 298"/>
                <a:gd name="T63" fmla="*/ 2 h 306"/>
                <a:gd name="T64" fmla="*/ 0 w 298"/>
                <a:gd name="T65" fmla="*/ 1 h 306"/>
                <a:gd name="T66" fmla="*/ 0 w 298"/>
                <a:gd name="T67" fmla="*/ 1 h 306"/>
                <a:gd name="T68" fmla="*/ 0 w 298"/>
                <a:gd name="T69" fmla="*/ 0 h 306"/>
                <a:gd name="T70" fmla="*/ 0 w 298"/>
                <a:gd name="T71" fmla="*/ 0 h 3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8"/>
                <a:gd name="T109" fmla="*/ 0 h 306"/>
                <a:gd name="T110" fmla="*/ 298 w 298"/>
                <a:gd name="T111" fmla="*/ 306 h 3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8" h="306">
                  <a:moveTo>
                    <a:pt x="4" y="0"/>
                  </a:moveTo>
                  <a:lnTo>
                    <a:pt x="10" y="4"/>
                  </a:lnTo>
                  <a:lnTo>
                    <a:pt x="15" y="11"/>
                  </a:lnTo>
                  <a:lnTo>
                    <a:pt x="21" y="23"/>
                  </a:lnTo>
                  <a:lnTo>
                    <a:pt x="29" y="36"/>
                  </a:lnTo>
                  <a:lnTo>
                    <a:pt x="34" y="51"/>
                  </a:lnTo>
                  <a:lnTo>
                    <a:pt x="42" y="70"/>
                  </a:lnTo>
                  <a:lnTo>
                    <a:pt x="48" y="91"/>
                  </a:lnTo>
                  <a:lnTo>
                    <a:pt x="59" y="114"/>
                  </a:lnTo>
                  <a:lnTo>
                    <a:pt x="67" y="133"/>
                  </a:lnTo>
                  <a:lnTo>
                    <a:pt x="78" y="156"/>
                  </a:lnTo>
                  <a:lnTo>
                    <a:pt x="87" y="175"/>
                  </a:lnTo>
                  <a:lnTo>
                    <a:pt x="101" y="196"/>
                  </a:lnTo>
                  <a:lnTo>
                    <a:pt x="114" y="213"/>
                  </a:lnTo>
                  <a:lnTo>
                    <a:pt x="131" y="230"/>
                  </a:lnTo>
                  <a:lnTo>
                    <a:pt x="148" y="243"/>
                  </a:lnTo>
                  <a:lnTo>
                    <a:pt x="167" y="255"/>
                  </a:lnTo>
                  <a:lnTo>
                    <a:pt x="173" y="257"/>
                  </a:lnTo>
                  <a:lnTo>
                    <a:pt x="181" y="259"/>
                  </a:lnTo>
                  <a:lnTo>
                    <a:pt x="188" y="262"/>
                  </a:lnTo>
                  <a:lnTo>
                    <a:pt x="196" y="264"/>
                  </a:lnTo>
                  <a:lnTo>
                    <a:pt x="203" y="268"/>
                  </a:lnTo>
                  <a:lnTo>
                    <a:pt x="213" y="270"/>
                  </a:lnTo>
                  <a:lnTo>
                    <a:pt x="221" y="272"/>
                  </a:lnTo>
                  <a:lnTo>
                    <a:pt x="230" y="276"/>
                  </a:lnTo>
                  <a:lnTo>
                    <a:pt x="238" y="276"/>
                  </a:lnTo>
                  <a:lnTo>
                    <a:pt x="247" y="278"/>
                  </a:lnTo>
                  <a:lnTo>
                    <a:pt x="255" y="281"/>
                  </a:lnTo>
                  <a:lnTo>
                    <a:pt x="264" y="283"/>
                  </a:lnTo>
                  <a:lnTo>
                    <a:pt x="272" y="283"/>
                  </a:lnTo>
                  <a:lnTo>
                    <a:pt x="281" y="285"/>
                  </a:lnTo>
                  <a:lnTo>
                    <a:pt x="291" y="285"/>
                  </a:lnTo>
                  <a:lnTo>
                    <a:pt x="298" y="287"/>
                  </a:lnTo>
                  <a:lnTo>
                    <a:pt x="297" y="289"/>
                  </a:lnTo>
                  <a:lnTo>
                    <a:pt x="295" y="291"/>
                  </a:lnTo>
                  <a:lnTo>
                    <a:pt x="291" y="295"/>
                  </a:lnTo>
                  <a:lnTo>
                    <a:pt x="291" y="300"/>
                  </a:lnTo>
                  <a:lnTo>
                    <a:pt x="289" y="302"/>
                  </a:lnTo>
                  <a:lnTo>
                    <a:pt x="287" y="306"/>
                  </a:lnTo>
                  <a:lnTo>
                    <a:pt x="266" y="304"/>
                  </a:lnTo>
                  <a:lnTo>
                    <a:pt x="247" y="302"/>
                  </a:lnTo>
                  <a:lnTo>
                    <a:pt x="228" y="300"/>
                  </a:lnTo>
                  <a:lnTo>
                    <a:pt x="211" y="297"/>
                  </a:lnTo>
                  <a:lnTo>
                    <a:pt x="194" y="291"/>
                  </a:lnTo>
                  <a:lnTo>
                    <a:pt x="179" y="287"/>
                  </a:lnTo>
                  <a:lnTo>
                    <a:pt x="165" y="281"/>
                  </a:lnTo>
                  <a:lnTo>
                    <a:pt x="152" y="276"/>
                  </a:lnTo>
                  <a:lnTo>
                    <a:pt x="139" y="266"/>
                  </a:lnTo>
                  <a:lnTo>
                    <a:pt x="126" y="259"/>
                  </a:lnTo>
                  <a:lnTo>
                    <a:pt x="114" y="249"/>
                  </a:lnTo>
                  <a:lnTo>
                    <a:pt x="105" y="238"/>
                  </a:lnTo>
                  <a:lnTo>
                    <a:pt x="95" y="226"/>
                  </a:lnTo>
                  <a:lnTo>
                    <a:pt x="84" y="213"/>
                  </a:lnTo>
                  <a:lnTo>
                    <a:pt x="76" y="200"/>
                  </a:lnTo>
                  <a:lnTo>
                    <a:pt x="67" y="186"/>
                  </a:lnTo>
                  <a:lnTo>
                    <a:pt x="63" y="177"/>
                  </a:lnTo>
                  <a:lnTo>
                    <a:pt x="59" y="169"/>
                  </a:lnTo>
                  <a:lnTo>
                    <a:pt x="53" y="158"/>
                  </a:lnTo>
                  <a:lnTo>
                    <a:pt x="48" y="146"/>
                  </a:lnTo>
                  <a:lnTo>
                    <a:pt x="40" y="131"/>
                  </a:lnTo>
                  <a:lnTo>
                    <a:pt x="34" y="118"/>
                  </a:lnTo>
                  <a:lnTo>
                    <a:pt x="27" y="105"/>
                  </a:lnTo>
                  <a:lnTo>
                    <a:pt x="21" y="89"/>
                  </a:lnTo>
                  <a:lnTo>
                    <a:pt x="15" y="74"/>
                  </a:lnTo>
                  <a:lnTo>
                    <a:pt x="10" y="61"/>
                  </a:lnTo>
                  <a:lnTo>
                    <a:pt x="6" y="46"/>
                  </a:lnTo>
                  <a:lnTo>
                    <a:pt x="2" y="36"/>
                  </a:lnTo>
                  <a:lnTo>
                    <a:pt x="0" y="23"/>
                  </a:lnTo>
                  <a:lnTo>
                    <a:pt x="0" y="13"/>
                  </a:lnTo>
                  <a:lnTo>
                    <a:pt x="0" y="6"/>
                  </a:lnTo>
                  <a:lnTo>
                    <a:pt x="4" y="0"/>
                  </a:lnTo>
                  <a:close/>
                </a:path>
              </a:pathLst>
            </a:custGeom>
            <a:solidFill>
              <a:srgbClr val="000000"/>
            </a:solidFill>
            <a:ln w="9525">
              <a:noFill/>
              <a:round/>
              <a:headEnd/>
              <a:tailEnd/>
            </a:ln>
          </p:spPr>
          <p:txBody>
            <a:bodyPr/>
            <a:lstStyle/>
            <a:p>
              <a:endParaRPr lang="da-DK"/>
            </a:p>
          </p:txBody>
        </p:sp>
        <p:sp>
          <p:nvSpPr>
            <p:cNvPr id="136310" name="Freeform 261"/>
            <p:cNvSpPr>
              <a:spLocks/>
            </p:cNvSpPr>
            <p:nvPr/>
          </p:nvSpPr>
          <p:spPr bwMode="auto">
            <a:xfrm>
              <a:off x="2041" y="3145"/>
              <a:ext cx="10" cy="26"/>
            </a:xfrm>
            <a:custGeom>
              <a:avLst/>
              <a:gdLst>
                <a:gd name="T0" fmla="*/ 0 w 30"/>
                <a:gd name="T1" fmla="*/ 0 h 82"/>
                <a:gd name="T2" fmla="*/ 0 w 30"/>
                <a:gd name="T3" fmla="*/ 0 h 82"/>
                <a:gd name="T4" fmla="*/ 1 w 30"/>
                <a:gd name="T5" fmla="*/ 1 h 82"/>
                <a:gd name="T6" fmla="*/ 1 w 30"/>
                <a:gd name="T7" fmla="*/ 1 h 82"/>
                <a:gd name="T8" fmla="*/ 1 w 30"/>
                <a:gd name="T9" fmla="*/ 1 h 82"/>
                <a:gd name="T10" fmla="*/ 1 w 30"/>
                <a:gd name="T11" fmla="*/ 2 h 82"/>
                <a:gd name="T12" fmla="*/ 1 w 30"/>
                <a:gd name="T13" fmla="*/ 2 h 82"/>
                <a:gd name="T14" fmla="*/ 1 w 30"/>
                <a:gd name="T15" fmla="*/ 2 h 82"/>
                <a:gd name="T16" fmla="*/ 1 w 30"/>
                <a:gd name="T17" fmla="*/ 3 h 82"/>
                <a:gd name="T18" fmla="*/ 1 w 30"/>
                <a:gd name="T19" fmla="*/ 3 h 82"/>
                <a:gd name="T20" fmla="*/ 1 w 30"/>
                <a:gd name="T21" fmla="*/ 3 h 82"/>
                <a:gd name="T22" fmla="*/ 0 w 30"/>
                <a:gd name="T23" fmla="*/ 2 h 82"/>
                <a:gd name="T24" fmla="*/ 0 w 30"/>
                <a:gd name="T25" fmla="*/ 2 h 82"/>
                <a:gd name="T26" fmla="*/ 0 w 30"/>
                <a:gd name="T27" fmla="*/ 2 h 82"/>
                <a:gd name="T28" fmla="*/ 0 w 30"/>
                <a:gd name="T29" fmla="*/ 1 h 82"/>
                <a:gd name="T30" fmla="*/ 0 w 30"/>
                <a:gd name="T31" fmla="*/ 1 h 82"/>
                <a:gd name="T32" fmla="*/ 0 w 30"/>
                <a:gd name="T33" fmla="*/ 1 h 82"/>
                <a:gd name="T34" fmla="*/ 0 w 30"/>
                <a:gd name="T35" fmla="*/ 0 h 82"/>
                <a:gd name="T36" fmla="*/ 0 w 30"/>
                <a:gd name="T37" fmla="*/ 0 h 82"/>
                <a:gd name="T38" fmla="*/ 0 w 30"/>
                <a:gd name="T39" fmla="*/ 0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82"/>
                <a:gd name="T62" fmla="*/ 30 w 30"/>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82">
                  <a:moveTo>
                    <a:pt x="6" y="0"/>
                  </a:moveTo>
                  <a:lnTo>
                    <a:pt x="13" y="8"/>
                  </a:lnTo>
                  <a:lnTo>
                    <a:pt x="21" y="17"/>
                  </a:lnTo>
                  <a:lnTo>
                    <a:pt x="25" y="27"/>
                  </a:lnTo>
                  <a:lnTo>
                    <a:pt x="28" y="38"/>
                  </a:lnTo>
                  <a:lnTo>
                    <a:pt x="28" y="48"/>
                  </a:lnTo>
                  <a:lnTo>
                    <a:pt x="28" y="59"/>
                  </a:lnTo>
                  <a:lnTo>
                    <a:pt x="28" y="69"/>
                  </a:lnTo>
                  <a:lnTo>
                    <a:pt x="30" y="82"/>
                  </a:lnTo>
                  <a:lnTo>
                    <a:pt x="23" y="80"/>
                  </a:lnTo>
                  <a:lnTo>
                    <a:pt x="15" y="80"/>
                  </a:lnTo>
                  <a:lnTo>
                    <a:pt x="11" y="71"/>
                  </a:lnTo>
                  <a:lnTo>
                    <a:pt x="9" y="61"/>
                  </a:lnTo>
                  <a:lnTo>
                    <a:pt x="4" y="50"/>
                  </a:lnTo>
                  <a:lnTo>
                    <a:pt x="2" y="40"/>
                  </a:lnTo>
                  <a:lnTo>
                    <a:pt x="0" y="31"/>
                  </a:lnTo>
                  <a:lnTo>
                    <a:pt x="0" y="19"/>
                  </a:lnTo>
                  <a:lnTo>
                    <a:pt x="0" y="10"/>
                  </a:lnTo>
                  <a:lnTo>
                    <a:pt x="6" y="0"/>
                  </a:lnTo>
                  <a:close/>
                </a:path>
              </a:pathLst>
            </a:custGeom>
            <a:solidFill>
              <a:srgbClr val="000000"/>
            </a:solidFill>
            <a:ln w="9525">
              <a:noFill/>
              <a:round/>
              <a:headEnd/>
              <a:tailEnd/>
            </a:ln>
          </p:spPr>
          <p:txBody>
            <a:bodyPr/>
            <a:lstStyle/>
            <a:p>
              <a:endParaRPr lang="da-DK"/>
            </a:p>
          </p:txBody>
        </p:sp>
        <p:sp>
          <p:nvSpPr>
            <p:cNvPr id="136311" name="Freeform 262"/>
            <p:cNvSpPr>
              <a:spLocks/>
            </p:cNvSpPr>
            <p:nvPr/>
          </p:nvSpPr>
          <p:spPr bwMode="auto">
            <a:xfrm>
              <a:off x="2145" y="2958"/>
              <a:ext cx="18" cy="86"/>
            </a:xfrm>
            <a:custGeom>
              <a:avLst/>
              <a:gdLst>
                <a:gd name="T0" fmla="*/ 2 w 59"/>
                <a:gd name="T1" fmla="*/ 0 h 276"/>
                <a:gd name="T2" fmla="*/ 2 w 59"/>
                <a:gd name="T3" fmla="*/ 0 h 276"/>
                <a:gd name="T4" fmla="*/ 2 w 59"/>
                <a:gd name="T5" fmla="*/ 0 h 276"/>
                <a:gd name="T6" fmla="*/ 2 w 59"/>
                <a:gd name="T7" fmla="*/ 1 h 276"/>
                <a:gd name="T8" fmla="*/ 2 w 59"/>
                <a:gd name="T9" fmla="*/ 1 h 276"/>
                <a:gd name="T10" fmla="*/ 2 w 59"/>
                <a:gd name="T11" fmla="*/ 1 h 276"/>
                <a:gd name="T12" fmla="*/ 2 w 59"/>
                <a:gd name="T13" fmla="*/ 2 h 276"/>
                <a:gd name="T14" fmla="*/ 2 w 59"/>
                <a:gd name="T15" fmla="*/ 2 h 276"/>
                <a:gd name="T16" fmla="*/ 2 w 59"/>
                <a:gd name="T17" fmla="*/ 2 h 276"/>
                <a:gd name="T18" fmla="*/ 2 w 59"/>
                <a:gd name="T19" fmla="*/ 2 h 276"/>
                <a:gd name="T20" fmla="*/ 2 w 59"/>
                <a:gd name="T21" fmla="*/ 2 h 276"/>
                <a:gd name="T22" fmla="*/ 2 w 59"/>
                <a:gd name="T23" fmla="*/ 3 h 276"/>
                <a:gd name="T24" fmla="*/ 2 w 59"/>
                <a:gd name="T25" fmla="*/ 3 h 276"/>
                <a:gd name="T26" fmla="*/ 2 w 59"/>
                <a:gd name="T27" fmla="*/ 4 h 276"/>
                <a:gd name="T28" fmla="*/ 1 w 59"/>
                <a:gd name="T29" fmla="*/ 4 h 276"/>
                <a:gd name="T30" fmla="*/ 1 w 59"/>
                <a:gd name="T31" fmla="*/ 4 h 276"/>
                <a:gd name="T32" fmla="*/ 1 w 59"/>
                <a:gd name="T33" fmla="*/ 5 h 276"/>
                <a:gd name="T34" fmla="*/ 1 w 59"/>
                <a:gd name="T35" fmla="*/ 5 h 276"/>
                <a:gd name="T36" fmla="*/ 1 w 59"/>
                <a:gd name="T37" fmla="*/ 5 h 276"/>
                <a:gd name="T38" fmla="*/ 1 w 59"/>
                <a:gd name="T39" fmla="*/ 5 h 276"/>
                <a:gd name="T40" fmla="*/ 1 w 59"/>
                <a:gd name="T41" fmla="*/ 5 h 276"/>
                <a:gd name="T42" fmla="*/ 1 w 59"/>
                <a:gd name="T43" fmla="*/ 6 h 276"/>
                <a:gd name="T44" fmla="*/ 1 w 59"/>
                <a:gd name="T45" fmla="*/ 6 h 276"/>
                <a:gd name="T46" fmla="*/ 1 w 59"/>
                <a:gd name="T47" fmla="*/ 6 h 276"/>
                <a:gd name="T48" fmla="*/ 1 w 59"/>
                <a:gd name="T49" fmla="*/ 7 h 276"/>
                <a:gd name="T50" fmla="*/ 1 w 59"/>
                <a:gd name="T51" fmla="*/ 7 h 276"/>
                <a:gd name="T52" fmla="*/ 1 w 59"/>
                <a:gd name="T53" fmla="*/ 7 h 276"/>
                <a:gd name="T54" fmla="*/ 1 w 59"/>
                <a:gd name="T55" fmla="*/ 7 h 276"/>
                <a:gd name="T56" fmla="*/ 1 w 59"/>
                <a:gd name="T57" fmla="*/ 7 h 276"/>
                <a:gd name="T58" fmla="*/ 1 w 59"/>
                <a:gd name="T59" fmla="*/ 7 h 276"/>
                <a:gd name="T60" fmla="*/ 1 w 59"/>
                <a:gd name="T61" fmla="*/ 8 h 276"/>
                <a:gd name="T62" fmla="*/ 1 w 59"/>
                <a:gd name="T63" fmla="*/ 8 h 276"/>
                <a:gd name="T64" fmla="*/ 1 w 59"/>
                <a:gd name="T65" fmla="*/ 8 h 276"/>
                <a:gd name="T66" fmla="*/ 0 w 59"/>
                <a:gd name="T67" fmla="*/ 8 h 276"/>
                <a:gd name="T68" fmla="*/ 0 w 59"/>
                <a:gd name="T69" fmla="*/ 8 h 276"/>
                <a:gd name="T70" fmla="*/ 0 w 59"/>
                <a:gd name="T71" fmla="*/ 8 h 276"/>
                <a:gd name="T72" fmla="*/ 0 w 59"/>
                <a:gd name="T73" fmla="*/ 7 h 276"/>
                <a:gd name="T74" fmla="*/ 0 w 59"/>
                <a:gd name="T75" fmla="*/ 7 h 276"/>
                <a:gd name="T76" fmla="*/ 0 w 59"/>
                <a:gd name="T77" fmla="*/ 6 h 276"/>
                <a:gd name="T78" fmla="*/ 0 w 59"/>
                <a:gd name="T79" fmla="*/ 6 h 276"/>
                <a:gd name="T80" fmla="*/ 1 w 59"/>
                <a:gd name="T81" fmla="*/ 5 h 276"/>
                <a:gd name="T82" fmla="*/ 1 w 59"/>
                <a:gd name="T83" fmla="*/ 5 h 276"/>
                <a:gd name="T84" fmla="*/ 1 w 59"/>
                <a:gd name="T85" fmla="*/ 4 h 276"/>
                <a:gd name="T86" fmla="*/ 1 w 59"/>
                <a:gd name="T87" fmla="*/ 4 h 276"/>
                <a:gd name="T88" fmla="*/ 1 w 59"/>
                <a:gd name="T89" fmla="*/ 3 h 276"/>
                <a:gd name="T90" fmla="*/ 1 w 59"/>
                <a:gd name="T91" fmla="*/ 3 h 276"/>
                <a:gd name="T92" fmla="*/ 1 w 59"/>
                <a:gd name="T93" fmla="*/ 2 h 276"/>
                <a:gd name="T94" fmla="*/ 1 w 59"/>
                <a:gd name="T95" fmla="*/ 2 h 276"/>
                <a:gd name="T96" fmla="*/ 1 w 59"/>
                <a:gd name="T97" fmla="*/ 1 h 276"/>
                <a:gd name="T98" fmla="*/ 1 w 59"/>
                <a:gd name="T99" fmla="*/ 1 h 276"/>
                <a:gd name="T100" fmla="*/ 1 w 59"/>
                <a:gd name="T101" fmla="*/ 0 h 276"/>
                <a:gd name="T102" fmla="*/ 1 w 59"/>
                <a:gd name="T103" fmla="*/ 0 h 276"/>
                <a:gd name="T104" fmla="*/ 2 w 59"/>
                <a:gd name="T105" fmla="*/ 0 h 276"/>
                <a:gd name="T106" fmla="*/ 2 w 59"/>
                <a:gd name="T107" fmla="*/ 0 h 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
                <a:gd name="T163" fmla="*/ 0 h 276"/>
                <a:gd name="T164" fmla="*/ 59 w 59"/>
                <a:gd name="T165" fmla="*/ 276 h 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 h="276">
                  <a:moveTo>
                    <a:pt x="49" y="0"/>
                  </a:moveTo>
                  <a:lnTo>
                    <a:pt x="51" y="6"/>
                  </a:lnTo>
                  <a:lnTo>
                    <a:pt x="55" y="14"/>
                  </a:lnTo>
                  <a:lnTo>
                    <a:pt x="57" y="19"/>
                  </a:lnTo>
                  <a:lnTo>
                    <a:pt x="59" y="31"/>
                  </a:lnTo>
                  <a:lnTo>
                    <a:pt x="59" y="38"/>
                  </a:lnTo>
                  <a:lnTo>
                    <a:pt x="59" y="48"/>
                  </a:lnTo>
                  <a:lnTo>
                    <a:pt x="57" y="59"/>
                  </a:lnTo>
                  <a:lnTo>
                    <a:pt x="57" y="69"/>
                  </a:lnTo>
                  <a:lnTo>
                    <a:pt x="55" y="78"/>
                  </a:lnTo>
                  <a:lnTo>
                    <a:pt x="55" y="88"/>
                  </a:lnTo>
                  <a:lnTo>
                    <a:pt x="51" y="99"/>
                  </a:lnTo>
                  <a:lnTo>
                    <a:pt x="51" y="109"/>
                  </a:lnTo>
                  <a:lnTo>
                    <a:pt x="48" y="118"/>
                  </a:lnTo>
                  <a:lnTo>
                    <a:pt x="46" y="130"/>
                  </a:lnTo>
                  <a:lnTo>
                    <a:pt x="44" y="139"/>
                  </a:lnTo>
                  <a:lnTo>
                    <a:pt x="44" y="151"/>
                  </a:lnTo>
                  <a:lnTo>
                    <a:pt x="42" y="156"/>
                  </a:lnTo>
                  <a:lnTo>
                    <a:pt x="42" y="164"/>
                  </a:lnTo>
                  <a:lnTo>
                    <a:pt x="38" y="173"/>
                  </a:lnTo>
                  <a:lnTo>
                    <a:pt x="38" y="181"/>
                  </a:lnTo>
                  <a:lnTo>
                    <a:pt x="36" y="189"/>
                  </a:lnTo>
                  <a:lnTo>
                    <a:pt x="34" y="196"/>
                  </a:lnTo>
                  <a:lnTo>
                    <a:pt x="32" y="206"/>
                  </a:lnTo>
                  <a:lnTo>
                    <a:pt x="32" y="213"/>
                  </a:lnTo>
                  <a:lnTo>
                    <a:pt x="30" y="221"/>
                  </a:lnTo>
                  <a:lnTo>
                    <a:pt x="27" y="228"/>
                  </a:lnTo>
                  <a:lnTo>
                    <a:pt x="25" y="236"/>
                  </a:lnTo>
                  <a:lnTo>
                    <a:pt x="25" y="244"/>
                  </a:lnTo>
                  <a:lnTo>
                    <a:pt x="23" y="251"/>
                  </a:lnTo>
                  <a:lnTo>
                    <a:pt x="21" y="257"/>
                  </a:lnTo>
                  <a:lnTo>
                    <a:pt x="19" y="265"/>
                  </a:lnTo>
                  <a:lnTo>
                    <a:pt x="17" y="270"/>
                  </a:lnTo>
                  <a:lnTo>
                    <a:pt x="8" y="272"/>
                  </a:lnTo>
                  <a:lnTo>
                    <a:pt x="0" y="276"/>
                  </a:lnTo>
                  <a:lnTo>
                    <a:pt x="2" y="257"/>
                  </a:lnTo>
                  <a:lnTo>
                    <a:pt x="6" y="240"/>
                  </a:lnTo>
                  <a:lnTo>
                    <a:pt x="8" y="225"/>
                  </a:lnTo>
                  <a:lnTo>
                    <a:pt x="11" y="208"/>
                  </a:lnTo>
                  <a:lnTo>
                    <a:pt x="13" y="190"/>
                  </a:lnTo>
                  <a:lnTo>
                    <a:pt x="17" y="175"/>
                  </a:lnTo>
                  <a:lnTo>
                    <a:pt x="21" y="158"/>
                  </a:lnTo>
                  <a:lnTo>
                    <a:pt x="25" y="143"/>
                  </a:lnTo>
                  <a:lnTo>
                    <a:pt x="27" y="126"/>
                  </a:lnTo>
                  <a:lnTo>
                    <a:pt x="30" y="109"/>
                  </a:lnTo>
                  <a:lnTo>
                    <a:pt x="32" y="92"/>
                  </a:lnTo>
                  <a:lnTo>
                    <a:pt x="36" y="75"/>
                  </a:lnTo>
                  <a:lnTo>
                    <a:pt x="38" y="57"/>
                  </a:lnTo>
                  <a:lnTo>
                    <a:pt x="40" y="40"/>
                  </a:lnTo>
                  <a:lnTo>
                    <a:pt x="42" y="23"/>
                  </a:lnTo>
                  <a:lnTo>
                    <a:pt x="42" y="6"/>
                  </a:lnTo>
                  <a:lnTo>
                    <a:pt x="46" y="0"/>
                  </a:lnTo>
                  <a:lnTo>
                    <a:pt x="49" y="0"/>
                  </a:lnTo>
                  <a:close/>
                </a:path>
              </a:pathLst>
            </a:custGeom>
            <a:solidFill>
              <a:srgbClr val="000000"/>
            </a:solidFill>
            <a:ln w="9525">
              <a:noFill/>
              <a:round/>
              <a:headEnd/>
              <a:tailEnd/>
            </a:ln>
          </p:spPr>
          <p:txBody>
            <a:bodyPr/>
            <a:lstStyle/>
            <a:p>
              <a:endParaRPr lang="da-DK"/>
            </a:p>
          </p:txBody>
        </p:sp>
        <p:sp>
          <p:nvSpPr>
            <p:cNvPr id="136312" name="Freeform 263"/>
            <p:cNvSpPr>
              <a:spLocks/>
            </p:cNvSpPr>
            <p:nvPr/>
          </p:nvSpPr>
          <p:spPr bwMode="auto">
            <a:xfrm>
              <a:off x="2163" y="3010"/>
              <a:ext cx="17" cy="23"/>
            </a:xfrm>
            <a:custGeom>
              <a:avLst/>
              <a:gdLst>
                <a:gd name="T0" fmla="*/ 0 w 59"/>
                <a:gd name="T1" fmla="*/ 0 h 74"/>
                <a:gd name="T2" fmla="*/ 0 w 59"/>
                <a:gd name="T3" fmla="*/ 0 h 74"/>
                <a:gd name="T4" fmla="*/ 0 w 59"/>
                <a:gd name="T5" fmla="*/ 1 h 74"/>
                <a:gd name="T6" fmla="*/ 1 w 59"/>
                <a:gd name="T7" fmla="*/ 1 h 74"/>
                <a:gd name="T8" fmla="*/ 1 w 59"/>
                <a:gd name="T9" fmla="*/ 1 h 74"/>
                <a:gd name="T10" fmla="*/ 1 w 59"/>
                <a:gd name="T11" fmla="*/ 1 h 74"/>
                <a:gd name="T12" fmla="*/ 1 w 59"/>
                <a:gd name="T13" fmla="*/ 1 h 74"/>
                <a:gd name="T14" fmla="*/ 1 w 59"/>
                <a:gd name="T15" fmla="*/ 2 h 74"/>
                <a:gd name="T16" fmla="*/ 1 w 59"/>
                <a:gd name="T17" fmla="*/ 2 h 74"/>
                <a:gd name="T18" fmla="*/ 1 w 59"/>
                <a:gd name="T19" fmla="*/ 2 h 74"/>
                <a:gd name="T20" fmla="*/ 1 w 59"/>
                <a:gd name="T21" fmla="*/ 2 h 74"/>
                <a:gd name="T22" fmla="*/ 1 w 59"/>
                <a:gd name="T23" fmla="*/ 2 h 74"/>
                <a:gd name="T24" fmla="*/ 1 w 59"/>
                <a:gd name="T25" fmla="*/ 2 h 74"/>
                <a:gd name="T26" fmla="*/ 0 w 59"/>
                <a:gd name="T27" fmla="*/ 1 h 74"/>
                <a:gd name="T28" fmla="*/ 0 w 59"/>
                <a:gd name="T29" fmla="*/ 1 h 74"/>
                <a:gd name="T30" fmla="*/ 0 w 59"/>
                <a:gd name="T31" fmla="*/ 1 h 74"/>
                <a:gd name="T32" fmla="*/ 0 w 59"/>
                <a:gd name="T33" fmla="*/ 1 h 74"/>
                <a:gd name="T34" fmla="*/ 0 w 59"/>
                <a:gd name="T35" fmla="*/ 0 h 74"/>
                <a:gd name="T36" fmla="*/ 0 w 59"/>
                <a:gd name="T37" fmla="*/ 0 h 74"/>
                <a:gd name="T38" fmla="*/ 0 w 59"/>
                <a:gd name="T39" fmla="*/ 0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74"/>
                <a:gd name="T62" fmla="*/ 59 w 5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74">
                  <a:moveTo>
                    <a:pt x="4" y="0"/>
                  </a:moveTo>
                  <a:lnTo>
                    <a:pt x="12" y="7"/>
                  </a:lnTo>
                  <a:lnTo>
                    <a:pt x="19" y="15"/>
                  </a:lnTo>
                  <a:lnTo>
                    <a:pt x="25" y="22"/>
                  </a:lnTo>
                  <a:lnTo>
                    <a:pt x="33" y="30"/>
                  </a:lnTo>
                  <a:lnTo>
                    <a:pt x="38" y="38"/>
                  </a:lnTo>
                  <a:lnTo>
                    <a:pt x="46" y="45"/>
                  </a:lnTo>
                  <a:lnTo>
                    <a:pt x="52" y="55"/>
                  </a:lnTo>
                  <a:lnTo>
                    <a:pt x="59" y="66"/>
                  </a:lnTo>
                  <a:lnTo>
                    <a:pt x="50" y="70"/>
                  </a:lnTo>
                  <a:lnTo>
                    <a:pt x="44" y="74"/>
                  </a:lnTo>
                  <a:lnTo>
                    <a:pt x="36" y="62"/>
                  </a:lnTo>
                  <a:lnTo>
                    <a:pt x="29" y="53"/>
                  </a:lnTo>
                  <a:lnTo>
                    <a:pt x="19" y="43"/>
                  </a:lnTo>
                  <a:lnTo>
                    <a:pt x="12" y="36"/>
                  </a:lnTo>
                  <a:lnTo>
                    <a:pt x="4" y="26"/>
                  </a:lnTo>
                  <a:lnTo>
                    <a:pt x="0" y="19"/>
                  </a:lnTo>
                  <a:lnTo>
                    <a:pt x="0" y="9"/>
                  </a:lnTo>
                  <a:lnTo>
                    <a:pt x="4" y="0"/>
                  </a:lnTo>
                  <a:close/>
                </a:path>
              </a:pathLst>
            </a:custGeom>
            <a:solidFill>
              <a:srgbClr val="000000"/>
            </a:solidFill>
            <a:ln w="9525">
              <a:noFill/>
              <a:round/>
              <a:headEnd/>
              <a:tailEnd/>
            </a:ln>
          </p:spPr>
          <p:txBody>
            <a:bodyPr/>
            <a:lstStyle/>
            <a:p>
              <a:endParaRPr lang="da-DK"/>
            </a:p>
          </p:txBody>
        </p:sp>
        <p:sp>
          <p:nvSpPr>
            <p:cNvPr id="136313" name="Freeform 264"/>
            <p:cNvSpPr>
              <a:spLocks/>
            </p:cNvSpPr>
            <p:nvPr/>
          </p:nvSpPr>
          <p:spPr bwMode="auto">
            <a:xfrm>
              <a:off x="2189" y="3045"/>
              <a:ext cx="15" cy="25"/>
            </a:xfrm>
            <a:custGeom>
              <a:avLst/>
              <a:gdLst>
                <a:gd name="T0" fmla="*/ 0 w 49"/>
                <a:gd name="T1" fmla="*/ 0 h 78"/>
                <a:gd name="T2" fmla="*/ 0 w 49"/>
                <a:gd name="T3" fmla="*/ 0 h 78"/>
                <a:gd name="T4" fmla="*/ 1 w 49"/>
                <a:gd name="T5" fmla="*/ 1 h 78"/>
                <a:gd name="T6" fmla="*/ 1 w 49"/>
                <a:gd name="T7" fmla="*/ 1 h 78"/>
                <a:gd name="T8" fmla="*/ 1 w 49"/>
                <a:gd name="T9" fmla="*/ 1 h 78"/>
                <a:gd name="T10" fmla="*/ 1 w 49"/>
                <a:gd name="T11" fmla="*/ 1 h 78"/>
                <a:gd name="T12" fmla="*/ 1 w 49"/>
                <a:gd name="T13" fmla="*/ 2 h 78"/>
                <a:gd name="T14" fmla="*/ 1 w 49"/>
                <a:gd name="T15" fmla="*/ 2 h 78"/>
                <a:gd name="T16" fmla="*/ 2 w 49"/>
                <a:gd name="T17" fmla="*/ 2 h 78"/>
                <a:gd name="T18" fmla="*/ 1 w 49"/>
                <a:gd name="T19" fmla="*/ 3 h 78"/>
                <a:gd name="T20" fmla="*/ 1 w 49"/>
                <a:gd name="T21" fmla="*/ 3 h 78"/>
                <a:gd name="T22" fmla="*/ 1 w 49"/>
                <a:gd name="T23" fmla="*/ 3 h 78"/>
                <a:gd name="T24" fmla="*/ 1 w 49"/>
                <a:gd name="T25" fmla="*/ 3 h 78"/>
                <a:gd name="T26" fmla="*/ 1 w 49"/>
                <a:gd name="T27" fmla="*/ 2 h 78"/>
                <a:gd name="T28" fmla="*/ 1 w 49"/>
                <a:gd name="T29" fmla="*/ 2 h 78"/>
                <a:gd name="T30" fmla="*/ 1 w 49"/>
                <a:gd name="T31" fmla="*/ 2 h 78"/>
                <a:gd name="T32" fmla="*/ 1 w 49"/>
                <a:gd name="T33" fmla="*/ 2 h 78"/>
                <a:gd name="T34" fmla="*/ 1 w 49"/>
                <a:gd name="T35" fmla="*/ 2 h 78"/>
                <a:gd name="T36" fmla="*/ 1 w 49"/>
                <a:gd name="T37" fmla="*/ 1 h 78"/>
                <a:gd name="T38" fmla="*/ 0 w 49"/>
                <a:gd name="T39" fmla="*/ 1 h 78"/>
                <a:gd name="T40" fmla="*/ 0 w 49"/>
                <a:gd name="T41" fmla="*/ 1 h 78"/>
                <a:gd name="T42" fmla="*/ 0 w 49"/>
                <a:gd name="T43" fmla="*/ 1 h 78"/>
                <a:gd name="T44" fmla="*/ 0 w 49"/>
                <a:gd name="T45" fmla="*/ 1 h 78"/>
                <a:gd name="T46" fmla="*/ 0 w 49"/>
                <a:gd name="T47" fmla="*/ 0 h 78"/>
                <a:gd name="T48" fmla="*/ 0 w 49"/>
                <a:gd name="T49" fmla="*/ 0 h 78"/>
                <a:gd name="T50" fmla="*/ 0 w 49"/>
                <a:gd name="T51" fmla="*/ 0 h 78"/>
                <a:gd name="T52" fmla="*/ 0 w 49"/>
                <a:gd name="T53" fmla="*/ 0 h 78"/>
                <a:gd name="T54" fmla="*/ 0 w 49"/>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78"/>
                <a:gd name="T86" fmla="*/ 49 w 49"/>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78">
                  <a:moveTo>
                    <a:pt x="4" y="0"/>
                  </a:moveTo>
                  <a:lnTo>
                    <a:pt x="9" y="7"/>
                  </a:lnTo>
                  <a:lnTo>
                    <a:pt x="17" y="17"/>
                  </a:lnTo>
                  <a:lnTo>
                    <a:pt x="23" y="25"/>
                  </a:lnTo>
                  <a:lnTo>
                    <a:pt x="30" y="34"/>
                  </a:lnTo>
                  <a:lnTo>
                    <a:pt x="34" y="42"/>
                  </a:lnTo>
                  <a:lnTo>
                    <a:pt x="40" y="51"/>
                  </a:lnTo>
                  <a:lnTo>
                    <a:pt x="44" y="61"/>
                  </a:lnTo>
                  <a:lnTo>
                    <a:pt x="49" y="72"/>
                  </a:lnTo>
                  <a:lnTo>
                    <a:pt x="47" y="74"/>
                  </a:lnTo>
                  <a:lnTo>
                    <a:pt x="44" y="78"/>
                  </a:lnTo>
                  <a:lnTo>
                    <a:pt x="38" y="78"/>
                  </a:lnTo>
                  <a:lnTo>
                    <a:pt x="36" y="78"/>
                  </a:lnTo>
                  <a:lnTo>
                    <a:pt x="32" y="72"/>
                  </a:lnTo>
                  <a:lnTo>
                    <a:pt x="28" y="66"/>
                  </a:lnTo>
                  <a:lnTo>
                    <a:pt x="25" y="61"/>
                  </a:lnTo>
                  <a:lnTo>
                    <a:pt x="23" y="57"/>
                  </a:lnTo>
                  <a:lnTo>
                    <a:pt x="19" y="47"/>
                  </a:lnTo>
                  <a:lnTo>
                    <a:pt x="15" y="42"/>
                  </a:lnTo>
                  <a:lnTo>
                    <a:pt x="11" y="34"/>
                  </a:lnTo>
                  <a:lnTo>
                    <a:pt x="7" y="28"/>
                  </a:lnTo>
                  <a:lnTo>
                    <a:pt x="4" y="21"/>
                  </a:lnTo>
                  <a:lnTo>
                    <a:pt x="0" y="15"/>
                  </a:lnTo>
                  <a:lnTo>
                    <a:pt x="0" y="11"/>
                  </a:lnTo>
                  <a:lnTo>
                    <a:pt x="2" y="7"/>
                  </a:lnTo>
                  <a:lnTo>
                    <a:pt x="4" y="2"/>
                  </a:lnTo>
                  <a:lnTo>
                    <a:pt x="4" y="0"/>
                  </a:lnTo>
                  <a:close/>
                </a:path>
              </a:pathLst>
            </a:custGeom>
            <a:solidFill>
              <a:srgbClr val="000000"/>
            </a:solidFill>
            <a:ln w="9525">
              <a:noFill/>
              <a:round/>
              <a:headEnd/>
              <a:tailEnd/>
            </a:ln>
          </p:spPr>
          <p:txBody>
            <a:bodyPr/>
            <a:lstStyle/>
            <a:p>
              <a:endParaRPr lang="da-DK"/>
            </a:p>
          </p:txBody>
        </p:sp>
        <p:sp>
          <p:nvSpPr>
            <p:cNvPr id="136314" name="Freeform 265"/>
            <p:cNvSpPr>
              <a:spLocks/>
            </p:cNvSpPr>
            <p:nvPr/>
          </p:nvSpPr>
          <p:spPr bwMode="auto">
            <a:xfrm>
              <a:off x="2173" y="3053"/>
              <a:ext cx="9" cy="25"/>
            </a:xfrm>
            <a:custGeom>
              <a:avLst/>
              <a:gdLst>
                <a:gd name="T0" fmla="*/ 1 w 31"/>
                <a:gd name="T1" fmla="*/ 0 h 79"/>
                <a:gd name="T2" fmla="*/ 1 w 31"/>
                <a:gd name="T3" fmla="*/ 0 h 79"/>
                <a:gd name="T4" fmla="*/ 1 w 31"/>
                <a:gd name="T5" fmla="*/ 0 h 79"/>
                <a:gd name="T6" fmla="*/ 1 w 31"/>
                <a:gd name="T7" fmla="*/ 1 h 79"/>
                <a:gd name="T8" fmla="*/ 1 w 31"/>
                <a:gd name="T9" fmla="*/ 1 h 79"/>
                <a:gd name="T10" fmla="*/ 1 w 31"/>
                <a:gd name="T11" fmla="*/ 1 h 79"/>
                <a:gd name="T12" fmla="*/ 1 w 31"/>
                <a:gd name="T13" fmla="*/ 2 h 79"/>
                <a:gd name="T14" fmla="*/ 0 w 31"/>
                <a:gd name="T15" fmla="*/ 2 h 79"/>
                <a:gd name="T16" fmla="*/ 0 w 31"/>
                <a:gd name="T17" fmla="*/ 3 h 79"/>
                <a:gd name="T18" fmla="*/ 0 w 31"/>
                <a:gd name="T19" fmla="*/ 3 h 79"/>
                <a:gd name="T20" fmla="*/ 0 w 31"/>
                <a:gd name="T21" fmla="*/ 3 h 79"/>
                <a:gd name="T22" fmla="*/ 0 w 31"/>
                <a:gd name="T23" fmla="*/ 3 h 79"/>
                <a:gd name="T24" fmla="*/ 0 w 31"/>
                <a:gd name="T25" fmla="*/ 3 h 79"/>
                <a:gd name="T26" fmla="*/ 0 w 31"/>
                <a:gd name="T27" fmla="*/ 2 h 79"/>
                <a:gd name="T28" fmla="*/ 0 w 31"/>
                <a:gd name="T29" fmla="*/ 2 h 79"/>
                <a:gd name="T30" fmla="*/ 0 w 31"/>
                <a:gd name="T31" fmla="*/ 2 h 79"/>
                <a:gd name="T32" fmla="*/ 0 w 31"/>
                <a:gd name="T33" fmla="*/ 1 h 79"/>
                <a:gd name="T34" fmla="*/ 0 w 31"/>
                <a:gd name="T35" fmla="*/ 1 h 79"/>
                <a:gd name="T36" fmla="*/ 0 w 31"/>
                <a:gd name="T37" fmla="*/ 1 h 79"/>
                <a:gd name="T38" fmla="*/ 0 w 31"/>
                <a:gd name="T39" fmla="*/ 1 h 79"/>
                <a:gd name="T40" fmla="*/ 0 w 31"/>
                <a:gd name="T41" fmla="*/ 1 h 79"/>
                <a:gd name="T42" fmla="*/ 0 w 31"/>
                <a:gd name="T43" fmla="*/ 0 h 79"/>
                <a:gd name="T44" fmla="*/ 1 w 31"/>
                <a:gd name="T45" fmla="*/ 0 h 79"/>
                <a:gd name="T46" fmla="*/ 1 w 31"/>
                <a:gd name="T47" fmla="*/ 0 h 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79"/>
                <a:gd name="T74" fmla="*/ 31 w 31"/>
                <a:gd name="T75" fmla="*/ 79 h 7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79">
                  <a:moveTo>
                    <a:pt x="23" y="0"/>
                  </a:moveTo>
                  <a:lnTo>
                    <a:pt x="29" y="3"/>
                  </a:lnTo>
                  <a:lnTo>
                    <a:pt x="31" y="11"/>
                  </a:lnTo>
                  <a:lnTo>
                    <a:pt x="29" y="20"/>
                  </a:lnTo>
                  <a:lnTo>
                    <a:pt x="27" y="32"/>
                  </a:lnTo>
                  <a:lnTo>
                    <a:pt x="23" y="43"/>
                  </a:lnTo>
                  <a:lnTo>
                    <a:pt x="19" y="55"/>
                  </a:lnTo>
                  <a:lnTo>
                    <a:pt x="16" y="66"/>
                  </a:lnTo>
                  <a:lnTo>
                    <a:pt x="18" y="77"/>
                  </a:lnTo>
                  <a:lnTo>
                    <a:pt x="16" y="79"/>
                  </a:lnTo>
                  <a:lnTo>
                    <a:pt x="12" y="79"/>
                  </a:lnTo>
                  <a:lnTo>
                    <a:pt x="6" y="79"/>
                  </a:lnTo>
                  <a:lnTo>
                    <a:pt x="4" y="77"/>
                  </a:lnTo>
                  <a:lnTo>
                    <a:pt x="0" y="72"/>
                  </a:lnTo>
                  <a:lnTo>
                    <a:pt x="0" y="66"/>
                  </a:lnTo>
                  <a:lnTo>
                    <a:pt x="0" y="55"/>
                  </a:lnTo>
                  <a:lnTo>
                    <a:pt x="4" y="43"/>
                  </a:lnTo>
                  <a:lnTo>
                    <a:pt x="4" y="38"/>
                  </a:lnTo>
                  <a:lnTo>
                    <a:pt x="6" y="32"/>
                  </a:lnTo>
                  <a:lnTo>
                    <a:pt x="8" y="24"/>
                  </a:lnTo>
                  <a:lnTo>
                    <a:pt x="12" y="19"/>
                  </a:lnTo>
                  <a:lnTo>
                    <a:pt x="18" y="7"/>
                  </a:lnTo>
                  <a:lnTo>
                    <a:pt x="23" y="0"/>
                  </a:lnTo>
                  <a:close/>
                </a:path>
              </a:pathLst>
            </a:custGeom>
            <a:solidFill>
              <a:srgbClr val="000000"/>
            </a:solidFill>
            <a:ln w="9525">
              <a:noFill/>
              <a:round/>
              <a:headEnd/>
              <a:tailEnd/>
            </a:ln>
          </p:spPr>
          <p:txBody>
            <a:bodyPr/>
            <a:lstStyle/>
            <a:p>
              <a:endParaRPr lang="da-DK"/>
            </a:p>
          </p:txBody>
        </p:sp>
        <p:sp>
          <p:nvSpPr>
            <p:cNvPr id="136315" name="Freeform 266"/>
            <p:cNvSpPr>
              <a:spLocks/>
            </p:cNvSpPr>
            <p:nvPr/>
          </p:nvSpPr>
          <p:spPr bwMode="auto">
            <a:xfrm>
              <a:off x="2425" y="3009"/>
              <a:ext cx="106" cy="150"/>
            </a:xfrm>
            <a:custGeom>
              <a:avLst/>
              <a:gdLst>
                <a:gd name="T0" fmla="*/ 6 w 336"/>
                <a:gd name="T1" fmla="*/ 0 h 477"/>
                <a:gd name="T2" fmla="*/ 7 w 336"/>
                <a:gd name="T3" fmla="*/ 0 h 477"/>
                <a:gd name="T4" fmla="*/ 8 w 336"/>
                <a:gd name="T5" fmla="*/ 0 h 477"/>
                <a:gd name="T6" fmla="*/ 9 w 336"/>
                <a:gd name="T7" fmla="*/ 1 h 477"/>
                <a:gd name="T8" fmla="*/ 9 w 336"/>
                <a:gd name="T9" fmla="*/ 1 h 477"/>
                <a:gd name="T10" fmla="*/ 8 w 336"/>
                <a:gd name="T11" fmla="*/ 1 h 477"/>
                <a:gd name="T12" fmla="*/ 6 w 336"/>
                <a:gd name="T13" fmla="*/ 1 h 477"/>
                <a:gd name="T14" fmla="*/ 4 w 336"/>
                <a:gd name="T15" fmla="*/ 2 h 477"/>
                <a:gd name="T16" fmla="*/ 2 w 336"/>
                <a:gd name="T17" fmla="*/ 3 h 477"/>
                <a:gd name="T18" fmla="*/ 1 w 336"/>
                <a:gd name="T19" fmla="*/ 4 h 477"/>
                <a:gd name="T20" fmla="*/ 1 w 336"/>
                <a:gd name="T21" fmla="*/ 5 h 477"/>
                <a:gd name="T22" fmla="*/ 1 w 336"/>
                <a:gd name="T23" fmla="*/ 6 h 477"/>
                <a:gd name="T24" fmla="*/ 1 w 336"/>
                <a:gd name="T25" fmla="*/ 7 h 477"/>
                <a:gd name="T26" fmla="*/ 2 w 336"/>
                <a:gd name="T27" fmla="*/ 8 h 477"/>
                <a:gd name="T28" fmla="*/ 2 w 336"/>
                <a:gd name="T29" fmla="*/ 9 h 477"/>
                <a:gd name="T30" fmla="*/ 3 w 336"/>
                <a:gd name="T31" fmla="*/ 10 h 477"/>
                <a:gd name="T32" fmla="*/ 3 w 336"/>
                <a:gd name="T33" fmla="*/ 11 h 477"/>
                <a:gd name="T34" fmla="*/ 3 w 336"/>
                <a:gd name="T35" fmla="*/ 12 h 477"/>
                <a:gd name="T36" fmla="*/ 3 w 336"/>
                <a:gd name="T37" fmla="*/ 12 h 477"/>
                <a:gd name="T38" fmla="*/ 4 w 336"/>
                <a:gd name="T39" fmla="*/ 12 h 477"/>
                <a:gd name="T40" fmla="*/ 6 w 336"/>
                <a:gd name="T41" fmla="*/ 13 h 477"/>
                <a:gd name="T42" fmla="*/ 7 w 336"/>
                <a:gd name="T43" fmla="*/ 14 h 477"/>
                <a:gd name="T44" fmla="*/ 8 w 336"/>
                <a:gd name="T45" fmla="*/ 14 h 477"/>
                <a:gd name="T46" fmla="*/ 9 w 336"/>
                <a:gd name="T47" fmla="*/ 13 h 477"/>
                <a:gd name="T48" fmla="*/ 9 w 336"/>
                <a:gd name="T49" fmla="*/ 12 h 477"/>
                <a:gd name="T50" fmla="*/ 10 w 336"/>
                <a:gd name="T51" fmla="*/ 12 h 477"/>
                <a:gd name="T52" fmla="*/ 10 w 336"/>
                <a:gd name="T53" fmla="*/ 11 h 477"/>
                <a:gd name="T54" fmla="*/ 10 w 336"/>
                <a:gd name="T55" fmla="*/ 11 h 477"/>
                <a:gd name="T56" fmla="*/ 10 w 336"/>
                <a:gd name="T57" fmla="*/ 12 h 477"/>
                <a:gd name="T58" fmla="*/ 9 w 336"/>
                <a:gd name="T59" fmla="*/ 13 h 477"/>
                <a:gd name="T60" fmla="*/ 8 w 336"/>
                <a:gd name="T61" fmla="*/ 14 h 477"/>
                <a:gd name="T62" fmla="*/ 7 w 336"/>
                <a:gd name="T63" fmla="*/ 15 h 477"/>
                <a:gd name="T64" fmla="*/ 6 w 336"/>
                <a:gd name="T65" fmla="*/ 14 h 477"/>
                <a:gd name="T66" fmla="*/ 5 w 336"/>
                <a:gd name="T67" fmla="*/ 14 h 477"/>
                <a:gd name="T68" fmla="*/ 4 w 336"/>
                <a:gd name="T69" fmla="*/ 13 h 477"/>
                <a:gd name="T70" fmla="*/ 3 w 336"/>
                <a:gd name="T71" fmla="*/ 13 h 477"/>
                <a:gd name="T72" fmla="*/ 3 w 336"/>
                <a:gd name="T73" fmla="*/ 13 h 477"/>
                <a:gd name="T74" fmla="*/ 2 w 336"/>
                <a:gd name="T75" fmla="*/ 12 h 477"/>
                <a:gd name="T76" fmla="*/ 2 w 336"/>
                <a:gd name="T77" fmla="*/ 11 h 477"/>
                <a:gd name="T78" fmla="*/ 2 w 336"/>
                <a:gd name="T79" fmla="*/ 9 h 477"/>
                <a:gd name="T80" fmla="*/ 1 w 336"/>
                <a:gd name="T81" fmla="*/ 8 h 477"/>
                <a:gd name="T82" fmla="*/ 1 w 336"/>
                <a:gd name="T83" fmla="*/ 7 h 477"/>
                <a:gd name="T84" fmla="*/ 0 w 336"/>
                <a:gd name="T85" fmla="*/ 6 h 477"/>
                <a:gd name="T86" fmla="*/ 0 w 336"/>
                <a:gd name="T87" fmla="*/ 5 h 477"/>
                <a:gd name="T88" fmla="*/ 0 w 336"/>
                <a:gd name="T89" fmla="*/ 4 h 477"/>
                <a:gd name="T90" fmla="*/ 1 w 336"/>
                <a:gd name="T91" fmla="*/ 3 h 477"/>
                <a:gd name="T92" fmla="*/ 2 w 336"/>
                <a:gd name="T93" fmla="*/ 2 h 477"/>
                <a:gd name="T94" fmla="*/ 3 w 336"/>
                <a:gd name="T95" fmla="*/ 1 h 477"/>
                <a:gd name="T96" fmla="*/ 4 w 336"/>
                <a:gd name="T97" fmla="*/ 1 h 477"/>
                <a:gd name="T98" fmla="*/ 5 w 336"/>
                <a:gd name="T99" fmla="*/ 0 h 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6"/>
                <a:gd name="T151" fmla="*/ 0 h 477"/>
                <a:gd name="T152" fmla="*/ 336 w 336"/>
                <a:gd name="T153" fmla="*/ 477 h 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6" h="477">
                  <a:moveTo>
                    <a:pt x="175" y="4"/>
                  </a:moveTo>
                  <a:lnTo>
                    <a:pt x="179" y="2"/>
                  </a:lnTo>
                  <a:lnTo>
                    <a:pt x="184" y="2"/>
                  </a:lnTo>
                  <a:lnTo>
                    <a:pt x="190" y="0"/>
                  </a:lnTo>
                  <a:lnTo>
                    <a:pt x="198" y="0"/>
                  </a:lnTo>
                  <a:lnTo>
                    <a:pt x="203" y="0"/>
                  </a:lnTo>
                  <a:lnTo>
                    <a:pt x="211" y="0"/>
                  </a:lnTo>
                  <a:lnTo>
                    <a:pt x="219" y="0"/>
                  </a:lnTo>
                  <a:lnTo>
                    <a:pt x="226" y="0"/>
                  </a:lnTo>
                  <a:lnTo>
                    <a:pt x="234" y="0"/>
                  </a:lnTo>
                  <a:lnTo>
                    <a:pt x="240" y="2"/>
                  </a:lnTo>
                  <a:lnTo>
                    <a:pt x="247" y="4"/>
                  </a:lnTo>
                  <a:lnTo>
                    <a:pt x="255" y="7"/>
                  </a:lnTo>
                  <a:lnTo>
                    <a:pt x="260" y="9"/>
                  </a:lnTo>
                  <a:lnTo>
                    <a:pt x="266" y="13"/>
                  </a:lnTo>
                  <a:lnTo>
                    <a:pt x="272" y="17"/>
                  </a:lnTo>
                  <a:lnTo>
                    <a:pt x="278" y="25"/>
                  </a:lnTo>
                  <a:lnTo>
                    <a:pt x="278" y="26"/>
                  </a:lnTo>
                  <a:lnTo>
                    <a:pt x="278" y="32"/>
                  </a:lnTo>
                  <a:lnTo>
                    <a:pt x="276" y="36"/>
                  </a:lnTo>
                  <a:lnTo>
                    <a:pt x="276" y="42"/>
                  </a:lnTo>
                  <a:lnTo>
                    <a:pt x="262" y="32"/>
                  </a:lnTo>
                  <a:lnTo>
                    <a:pt x="251" y="28"/>
                  </a:lnTo>
                  <a:lnTo>
                    <a:pt x="238" y="25"/>
                  </a:lnTo>
                  <a:lnTo>
                    <a:pt x="224" y="23"/>
                  </a:lnTo>
                  <a:lnTo>
                    <a:pt x="209" y="23"/>
                  </a:lnTo>
                  <a:lnTo>
                    <a:pt x="192" y="25"/>
                  </a:lnTo>
                  <a:lnTo>
                    <a:pt x="177" y="28"/>
                  </a:lnTo>
                  <a:lnTo>
                    <a:pt x="162" y="32"/>
                  </a:lnTo>
                  <a:lnTo>
                    <a:pt x="146" y="38"/>
                  </a:lnTo>
                  <a:lnTo>
                    <a:pt x="131" y="45"/>
                  </a:lnTo>
                  <a:lnTo>
                    <a:pt x="116" y="55"/>
                  </a:lnTo>
                  <a:lnTo>
                    <a:pt x="103" y="66"/>
                  </a:lnTo>
                  <a:lnTo>
                    <a:pt x="89" y="76"/>
                  </a:lnTo>
                  <a:lnTo>
                    <a:pt x="76" y="87"/>
                  </a:lnTo>
                  <a:lnTo>
                    <a:pt x="65" y="101"/>
                  </a:lnTo>
                  <a:lnTo>
                    <a:pt x="53" y="116"/>
                  </a:lnTo>
                  <a:lnTo>
                    <a:pt x="48" y="122"/>
                  </a:lnTo>
                  <a:lnTo>
                    <a:pt x="44" y="129"/>
                  </a:lnTo>
                  <a:lnTo>
                    <a:pt x="38" y="135"/>
                  </a:lnTo>
                  <a:lnTo>
                    <a:pt x="34" y="142"/>
                  </a:lnTo>
                  <a:lnTo>
                    <a:pt x="32" y="148"/>
                  </a:lnTo>
                  <a:lnTo>
                    <a:pt x="29" y="156"/>
                  </a:lnTo>
                  <a:lnTo>
                    <a:pt x="27" y="161"/>
                  </a:lnTo>
                  <a:lnTo>
                    <a:pt x="27" y="169"/>
                  </a:lnTo>
                  <a:lnTo>
                    <a:pt x="27" y="175"/>
                  </a:lnTo>
                  <a:lnTo>
                    <a:pt x="27" y="180"/>
                  </a:lnTo>
                  <a:lnTo>
                    <a:pt x="27" y="186"/>
                  </a:lnTo>
                  <a:lnTo>
                    <a:pt x="27" y="194"/>
                  </a:lnTo>
                  <a:lnTo>
                    <a:pt x="29" y="199"/>
                  </a:lnTo>
                  <a:lnTo>
                    <a:pt x="30" y="205"/>
                  </a:lnTo>
                  <a:lnTo>
                    <a:pt x="32" y="213"/>
                  </a:lnTo>
                  <a:lnTo>
                    <a:pt x="36" y="218"/>
                  </a:lnTo>
                  <a:lnTo>
                    <a:pt x="40" y="226"/>
                  </a:lnTo>
                  <a:lnTo>
                    <a:pt x="44" y="237"/>
                  </a:lnTo>
                  <a:lnTo>
                    <a:pt x="48" y="245"/>
                  </a:lnTo>
                  <a:lnTo>
                    <a:pt x="53" y="255"/>
                  </a:lnTo>
                  <a:lnTo>
                    <a:pt x="57" y="262"/>
                  </a:lnTo>
                  <a:lnTo>
                    <a:pt x="63" y="274"/>
                  </a:lnTo>
                  <a:lnTo>
                    <a:pt x="67" y="281"/>
                  </a:lnTo>
                  <a:lnTo>
                    <a:pt x="72" y="291"/>
                  </a:lnTo>
                  <a:lnTo>
                    <a:pt x="76" y="298"/>
                  </a:lnTo>
                  <a:lnTo>
                    <a:pt x="80" y="308"/>
                  </a:lnTo>
                  <a:lnTo>
                    <a:pt x="84" y="317"/>
                  </a:lnTo>
                  <a:lnTo>
                    <a:pt x="86" y="327"/>
                  </a:lnTo>
                  <a:lnTo>
                    <a:pt x="89" y="336"/>
                  </a:lnTo>
                  <a:lnTo>
                    <a:pt x="91" y="346"/>
                  </a:lnTo>
                  <a:lnTo>
                    <a:pt x="91" y="355"/>
                  </a:lnTo>
                  <a:lnTo>
                    <a:pt x="95" y="365"/>
                  </a:lnTo>
                  <a:lnTo>
                    <a:pt x="95" y="371"/>
                  </a:lnTo>
                  <a:lnTo>
                    <a:pt x="95" y="378"/>
                  </a:lnTo>
                  <a:lnTo>
                    <a:pt x="95" y="384"/>
                  </a:lnTo>
                  <a:lnTo>
                    <a:pt x="97" y="388"/>
                  </a:lnTo>
                  <a:lnTo>
                    <a:pt x="101" y="393"/>
                  </a:lnTo>
                  <a:lnTo>
                    <a:pt x="105" y="397"/>
                  </a:lnTo>
                  <a:lnTo>
                    <a:pt x="110" y="397"/>
                  </a:lnTo>
                  <a:lnTo>
                    <a:pt x="120" y="397"/>
                  </a:lnTo>
                  <a:lnTo>
                    <a:pt x="127" y="395"/>
                  </a:lnTo>
                  <a:lnTo>
                    <a:pt x="139" y="395"/>
                  </a:lnTo>
                  <a:lnTo>
                    <a:pt x="143" y="395"/>
                  </a:lnTo>
                  <a:lnTo>
                    <a:pt x="154" y="401"/>
                  </a:lnTo>
                  <a:lnTo>
                    <a:pt x="165" y="409"/>
                  </a:lnTo>
                  <a:lnTo>
                    <a:pt x="177" y="420"/>
                  </a:lnTo>
                  <a:lnTo>
                    <a:pt x="188" y="429"/>
                  </a:lnTo>
                  <a:lnTo>
                    <a:pt x="200" y="437"/>
                  </a:lnTo>
                  <a:lnTo>
                    <a:pt x="209" y="445"/>
                  </a:lnTo>
                  <a:lnTo>
                    <a:pt x="215" y="450"/>
                  </a:lnTo>
                  <a:lnTo>
                    <a:pt x="219" y="452"/>
                  </a:lnTo>
                  <a:lnTo>
                    <a:pt x="224" y="452"/>
                  </a:lnTo>
                  <a:lnTo>
                    <a:pt x="230" y="452"/>
                  </a:lnTo>
                  <a:lnTo>
                    <a:pt x="236" y="450"/>
                  </a:lnTo>
                  <a:lnTo>
                    <a:pt x="241" y="445"/>
                  </a:lnTo>
                  <a:lnTo>
                    <a:pt x="249" y="443"/>
                  </a:lnTo>
                  <a:lnTo>
                    <a:pt x="255" y="437"/>
                  </a:lnTo>
                  <a:lnTo>
                    <a:pt x="262" y="431"/>
                  </a:lnTo>
                  <a:lnTo>
                    <a:pt x="268" y="426"/>
                  </a:lnTo>
                  <a:lnTo>
                    <a:pt x="276" y="418"/>
                  </a:lnTo>
                  <a:lnTo>
                    <a:pt x="281" y="412"/>
                  </a:lnTo>
                  <a:lnTo>
                    <a:pt x="287" y="405"/>
                  </a:lnTo>
                  <a:lnTo>
                    <a:pt x="293" y="397"/>
                  </a:lnTo>
                  <a:lnTo>
                    <a:pt x="298" y="390"/>
                  </a:lnTo>
                  <a:lnTo>
                    <a:pt x="300" y="384"/>
                  </a:lnTo>
                  <a:lnTo>
                    <a:pt x="306" y="380"/>
                  </a:lnTo>
                  <a:lnTo>
                    <a:pt x="308" y="372"/>
                  </a:lnTo>
                  <a:lnTo>
                    <a:pt x="310" y="367"/>
                  </a:lnTo>
                  <a:lnTo>
                    <a:pt x="312" y="361"/>
                  </a:lnTo>
                  <a:lnTo>
                    <a:pt x="314" y="357"/>
                  </a:lnTo>
                  <a:lnTo>
                    <a:pt x="314" y="346"/>
                  </a:lnTo>
                  <a:lnTo>
                    <a:pt x="317" y="336"/>
                  </a:lnTo>
                  <a:lnTo>
                    <a:pt x="325" y="334"/>
                  </a:lnTo>
                  <a:lnTo>
                    <a:pt x="333" y="333"/>
                  </a:lnTo>
                  <a:lnTo>
                    <a:pt x="335" y="342"/>
                  </a:lnTo>
                  <a:lnTo>
                    <a:pt x="336" y="352"/>
                  </a:lnTo>
                  <a:lnTo>
                    <a:pt x="335" y="363"/>
                  </a:lnTo>
                  <a:lnTo>
                    <a:pt x="333" y="374"/>
                  </a:lnTo>
                  <a:lnTo>
                    <a:pt x="327" y="384"/>
                  </a:lnTo>
                  <a:lnTo>
                    <a:pt x="323" y="395"/>
                  </a:lnTo>
                  <a:lnTo>
                    <a:pt x="316" y="407"/>
                  </a:lnTo>
                  <a:lnTo>
                    <a:pt x="310" y="418"/>
                  </a:lnTo>
                  <a:lnTo>
                    <a:pt x="300" y="426"/>
                  </a:lnTo>
                  <a:lnTo>
                    <a:pt x="293" y="437"/>
                  </a:lnTo>
                  <a:lnTo>
                    <a:pt x="283" y="445"/>
                  </a:lnTo>
                  <a:lnTo>
                    <a:pt x="274" y="454"/>
                  </a:lnTo>
                  <a:lnTo>
                    <a:pt x="264" y="460"/>
                  </a:lnTo>
                  <a:lnTo>
                    <a:pt x="255" y="466"/>
                  </a:lnTo>
                  <a:lnTo>
                    <a:pt x="245" y="471"/>
                  </a:lnTo>
                  <a:lnTo>
                    <a:pt x="238" y="477"/>
                  </a:lnTo>
                  <a:lnTo>
                    <a:pt x="228" y="477"/>
                  </a:lnTo>
                  <a:lnTo>
                    <a:pt x="222" y="477"/>
                  </a:lnTo>
                  <a:lnTo>
                    <a:pt x="213" y="475"/>
                  </a:lnTo>
                  <a:lnTo>
                    <a:pt x="205" y="471"/>
                  </a:lnTo>
                  <a:lnTo>
                    <a:pt x="198" y="467"/>
                  </a:lnTo>
                  <a:lnTo>
                    <a:pt x="190" y="462"/>
                  </a:lnTo>
                  <a:lnTo>
                    <a:pt x="184" y="454"/>
                  </a:lnTo>
                  <a:lnTo>
                    <a:pt x="179" y="448"/>
                  </a:lnTo>
                  <a:lnTo>
                    <a:pt x="165" y="435"/>
                  </a:lnTo>
                  <a:lnTo>
                    <a:pt x="156" y="426"/>
                  </a:lnTo>
                  <a:lnTo>
                    <a:pt x="146" y="420"/>
                  </a:lnTo>
                  <a:lnTo>
                    <a:pt x="141" y="420"/>
                  </a:lnTo>
                  <a:lnTo>
                    <a:pt x="133" y="420"/>
                  </a:lnTo>
                  <a:lnTo>
                    <a:pt x="125" y="420"/>
                  </a:lnTo>
                  <a:lnTo>
                    <a:pt x="118" y="420"/>
                  </a:lnTo>
                  <a:lnTo>
                    <a:pt x="110" y="420"/>
                  </a:lnTo>
                  <a:lnTo>
                    <a:pt x="103" y="418"/>
                  </a:lnTo>
                  <a:lnTo>
                    <a:pt x="95" y="418"/>
                  </a:lnTo>
                  <a:lnTo>
                    <a:pt x="89" y="414"/>
                  </a:lnTo>
                  <a:lnTo>
                    <a:pt x="84" y="410"/>
                  </a:lnTo>
                  <a:lnTo>
                    <a:pt x="78" y="405"/>
                  </a:lnTo>
                  <a:lnTo>
                    <a:pt x="78" y="395"/>
                  </a:lnTo>
                  <a:lnTo>
                    <a:pt x="76" y="390"/>
                  </a:lnTo>
                  <a:lnTo>
                    <a:pt x="76" y="386"/>
                  </a:lnTo>
                  <a:lnTo>
                    <a:pt x="74" y="378"/>
                  </a:lnTo>
                  <a:lnTo>
                    <a:pt x="74" y="372"/>
                  </a:lnTo>
                  <a:lnTo>
                    <a:pt x="72" y="363"/>
                  </a:lnTo>
                  <a:lnTo>
                    <a:pt x="70" y="352"/>
                  </a:lnTo>
                  <a:lnTo>
                    <a:pt x="67" y="342"/>
                  </a:lnTo>
                  <a:lnTo>
                    <a:pt x="65" y="333"/>
                  </a:lnTo>
                  <a:lnTo>
                    <a:pt x="61" y="323"/>
                  </a:lnTo>
                  <a:lnTo>
                    <a:pt x="57" y="314"/>
                  </a:lnTo>
                  <a:lnTo>
                    <a:pt x="53" y="302"/>
                  </a:lnTo>
                  <a:lnTo>
                    <a:pt x="49" y="293"/>
                  </a:lnTo>
                  <a:lnTo>
                    <a:pt x="44" y="283"/>
                  </a:lnTo>
                  <a:lnTo>
                    <a:pt x="40" y="274"/>
                  </a:lnTo>
                  <a:lnTo>
                    <a:pt x="34" y="262"/>
                  </a:lnTo>
                  <a:lnTo>
                    <a:pt x="30" y="255"/>
                  </a:lnTo>
                  <a:lnTo>
                    <a:pt x="25" y="243"/>
                  </a:lnTo>
                  <a:lnTo>
                    <a:pt x="21" y="236"/>
                  </a:lnTo>
                  <a:lnTo>
                    <a:pt x="17" y="226"/>
                  </a:lnTo>
                  <a:lnTo>
                    <a:pt x="13" y="218"/>
                  </a:lnTo>
                  <a:lnTo>
                    <a:pt x="10" y="211"/>
                  </a:lnTo>
                  <a:lnTo>
                    <a:pt x="8" y="205"/>
                  </a:lnTo>
                  <a:lnTo>
                    <a:pt x="6" y="198"/>
                  </a:lnTo>
                  <a:lnTo>
                    <a:pt x="4" y="192"/>
                  </a:lnTo>
                  <a:lnTo>
                    <a:pt x="2" y="184"/>
                  </a:lnTo>
                  <a:lnTo>
                    <a:pt x="0" y="179"/>
                  </a:lnTo>
                  <a:lnTo>
                    <a:pt x="0" y="171"/>
                  </a:lnTo>
                  <a:lnTo>
                    <a:pt x="2" y="165"/>
                  </a:lnTo>
                  <a:lnTo>
                    <a:pt x="2" y="158"/>
                  </a:lnTo>
                  <a:lnTo>
                    <a:pt x="4" y="150"/>
                  </a:lnTo>
                  <a:lnTo>
                    <a:pt x="6" y="144"/>
                  </a:lnTo>
                  <a:lnTo>
                    <a:pt x="10" y="137"/>
                  </a:lnTo>
                  <a:lnTo>
                    <a:pt x="13" y="129"/>
                  </a:lnTo>
                  <a:lnTo>
                    <a:pt x="21" y="120"/>
                  </a:lnTo>
                  <a:lnTo>
                    <a:pt x="27" y="110"/>
                  </a:lnTo>
                  <a:lnTo>
                    <a:pt x="34" y="101"/>
                  </a:lnTo>
                  <a:lnTo>
                    <a:pt x="40" y="91"/>
                  </a:lnTo>
                  <a:lnTo>
                    <a:pt x="48" y="82"/>
                  </a:lnTo>
                  <a:lnTo>
                    <a:pt x="53" y="74"/>
                  </a:lnTo>
                  <a:lnTo>
                    <a:pt x="63" y="66"/>
                  </a:lnTo>
                  <a:lnTo>
                    <a:pt x="70" y="59"/>
                  </a:lnTo>
                  <a:lnTo>
                    <a:pt x="78" y="51"/>
                  </a:lnTo>
                  <a:lnTo>
                    <a:pt x="87" y="44"/>
                  </a:lnTo>
                  <a:lnTo>
                    <a:pt x="97" y="38"/>
                  </a:lnTo>
                  <a:lnTo>
                    <a:pt x="105" y="32"/>
                  </a:lnTo>
                  <a:lnTo>
                    <a:pt x="114" y="26"/>
                  </a:lnTo>
                  <a:lnTo>
                    <a:pt x="124" y="21"/>
                  </a:lnTo>
                  <a:lnTo>
                    <a:pt x="135" y="17"/>
                  </a:lnTo>
                  <a:lnTo>
                    <a:pt x="144" y="11"/>
                  </a:lnTo>
                  <a:lnTo>
                    <a:pt x="154" y="9"/>
                  </a:lnTo>
                  <a:lnTo>
                    <a:pt x="165" y="6"/>
                  </a:lnTo>
                  <a:lnTo>
                    <a:pt x="175" y="4"/>
                  </a:lnTo>
                  <a:close/>
                </a:path>
              </a:pathLst>
            </a:custGeom>
            <a:solidFill>
              <a:srgbClr val="000000"/>
            </a:solidFill>
            <a:ln w="9525">
              <a:noFill/>
              <a:round/>
              <a:headEnd/>
              <a:tailEnd/>
            </a:ln>
          </p:spPr>
          <p:txBody>
            <a:bodyPr/>
            <a:lstStyle/>
            <a:p>
              <a:endParaRPr lang="da-DK"/>
            </a:p>
          </p:txBody>
        </p:sp>
        <p:sp>
          <p:nvSpPr>
            <p:cNvPr id="136316" name="Freeform 267"/>
            <p:cNvSpPr>
              <a:spLocks/>
            </p:cNvSpPr>
            <p:nvPr/>
          </p:nvSpPr>
          <p:spPr bwMode="auto">
            <a:xfrm>
              <a:off x="2442" y="3066"/>
              <a:ext cx="55" cy="36"/>
            </a:xfrm>
            <a:custGeom>
              <a:avLst/>
              <a:gdLst>
                <a:gd name="T0" fmla="*/ 5 w 175"/>
                <a:gd name="T1" fmla="*/ 0 h 115"/>
                <a:gd name="T2" fmla="*/ 5 w 175"/>
                <a:gd name="T3" fmla="*/ 0 h 115"/>
                <a:gd name="T4" fmla="*/ 5 w 175"/>
                <a:gd name="T5" fmla="*/ 0 h 115"/>
                <a:gd name="T6" fmla="*/ 5 w 175"/>
                <a:gd name="T7" fmla="*/ 0 h 115"/>
                <a:gd name="T8" fmla="*/ 5 w 175"/>
                <a:gd name="T9" fmla="*/ 0 h 115"/>
                <a:gd name="T10" fmla="*/ 5 w 175"/>
                <a:gd name="T11" fmla="*/ 1 h 115"/>
                <a:gd name="T12" fmla="*/ 5 w 175"/>
                <a:gd name="T13" fmla="*/ 1 h 115"/>
                <a:gd name="T14" fmla="*/ 4 w 175"/>
                <a:gd name="T15" fmla="*/ 1 h 115"/>
                <a:gd name="T16" fmla="*/ 4 w 175"/>
                <a:gd name="T17" fmla="*/ 1 h 115"/>
                <a:gd name="T18" fmla="*/ 4 w 175"/>
                <a:gd name="T19" fmla="*/ 2 h 115"/>
                <a:gd name="T20" fmla="*/ 4 w 175"/>
                <a:gd name="T21" fmla="*/ 2 h 115"/>
                <a:gd name="T22" fmla="*/ 3 w 175"/>
                <a:gd name="T23" fmla="*/ 2 h 115"/>
                <a:gd name="T24" fmla="*/ 3 w 175"/>
                <a:gd name="T25" fmla="*/ 2 h 115"/>
                <a:gd name="T26" fmla="*/ 3 w 175"/>
                <a:gd name="T27" fmla="*/ 2 h 115"/>
                <a:gd name="T28" fmla="*/ 3 w 175"/>
                <a:gd name="T29" fmla="*/ 2 h 115"/>
                <a:gd name="T30" fmla="*/ 3 w 175"/>
                <a:gd name="T31" fmla="*/ 3 h 115"/>
                <a:gd name="T32" fmla="*/ 2 w 175"/>
                <a:gd name="T33" fmla="*/ 3 h 115"/>
                <a:gd name="T34" fmla="*/ 2 w 175"/>
                <a:gd name="T35" fmla="*/ 3 h 115"/>
                <a:gd name="T36" fmla="*/ 2 w 175"/>
                <a:gd name="T37" fmla="*/ 3 h 115"/>
                <a:gd name="T38" fmla="*/ 1 w 175"/>
                <a:gd name="T39" fmla="*/ 3 h 115"/>
                <a:gd name="T40" fmla="*/ 1 w 175"/>
                <a:gd name="T41" fmla="*/ 3 h 115"/>
                <a:gd name="T42" fmla="*/ 0 w 175"/>
                <a:gd name="T43" fmla="*/ 3 h 115"/>
                <a:gd name="T44" fmla="*/ 0 w 175"/>
                <a:gd name="T45" fmla="*/ 3 h 115"/>
                <a:gd name="T46" fmla="*/ 0 w 175"/>
                <a:gd name="T47" fmla="*/ 3 h 115"/>
                <a:gd name="T48" fmla="*/ 0 w 175"/>
                <a:gd name="T49" fmla="*/ 3 h 115"/>
                <a:gd name="T50" fmla="*/ 0 w 175"/>
                <a:gd name="T51" fmla="*/ 3 h 115"/>
                <a:gd name="T52" fmla="*/ 1 w 175"/>
                <a:gd name="T53" fmla="*/ 3 h 115"/>
                <a:gd name="T54" fmla="*/ 1 w 175"/>
                <a:gd name="T55" fmla="*/ 2 h 115"/>
                <a:gd name="T56" fmla="*/ 1 w 175"/>
                <a:gd name="T57" fmla="*/ 2 h 115"/>
                <a:gd name="T58" fmla="*/ 2 w 175"/>
                <a:gd name="T59" fmla="*/ 2 h 115"/>
                <a:gd name="T60" fmla="*/ 2 w 175"/>
                <a:gd name="T61" fmla="*/ 2 h 115"/>
                <a:gd name="T62" fmla="*/ 2 w 175"/>
                <a:gd name="T63" fmla="*/ 2 h 115"/>
                <a:gd name="T64" fmla="*/ 3 w 175"/>
                <a:gd name="T65" fmla="*/ 2 h 115"/>
                <a:gd name="T66" fmla="*/ 3 w 175"/>
                <a:gd name="T67" fmla="*/ 1 h 115"/>
                <a:gd name="T68" fmla="*/ 3 w 175"/>
                <a:gd name="T69" fmla="*/ 1 h 115"/>
                <a:gd name="T70" fmla="*/ 3 w 175"/>
                <a:gd name="T71" fmla="*/ 1 h 115"/>
                <a:gd name="T72" fmla="*/ 3 w 175"/>
                <a:gd name="T73" fmla="*/ 1 h 115"/>
                <a:gd name="T74" fmla="*/ 4 w 175"/>
                <a:gd name="T75" fmla="*/ 1 h 115"/>
                <a:gd name="T76" fmla="*/ 4 w 175"/>
                <a:gd name="T77" fmla="*/ 1 h 115"/>
                <a:gd name="T78" fmla="*/ 5 w 175"/>
                <a:gd name="T79" fmla="*/ 0 h 115"/>
                <a:gd name="T80" fmla="*/ 5 w 175"/>
                <a:gd name="T81" fmla="*/ 0 h 115"/>
                <a:gd name="T82" fmla="*/ 5 w 175"/>
                <a:gd name="T83" fmla="*/ 0 h 1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5"/>
                <a:gd name="T127" fmla="*/ 0 h 115"/>
                <a:gd name="T128" fmla="*/ 175 w 175"/>
                <a:gd name="T129" fmla="*/ 115 h 1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5" h="115">
                  <a:moveTo>
                    <a:pt x="162" y="0"/>
                  </a:moveTo>
                  <a:lnTo>
                    <a:pt x="164" y="0"/>
                  </a:lnTo>
                  <a:lnTo>
                    <a:pt x="168" y="6"/>
                  </a:lnTo>
                  <a:lnTo>
                    <a:pt x="171" y="10"/>
                  </a:lnTo>
                  <a:lnTo>
                    <a:pt x="175" y="14"/>
                  </a:lnTo>
                  <a:lnTo>
                    <a:pt x="164" y="23"/>
                  </a:lnTo>
                  <a:lnTo>
                    <a:pt x="152" y="33"/>
                  </a:lnTo>
                  <a:lnTo>
                    <a:pt x="145" y="38"/>
                  </a:lnTo>
                  <a:lnTo>
                    <a:pt x="135" y="46"/>
                  </a:lnTo>
                  <a:lnTo>
                    <a:pt x="126" y="52"/>
                  </a:lnTo>
                  <a:lnTo>
                    <a:pt x="118" y="57"/>
                  </a:lnTo>
                  <a:lnTo>
                    <a:pt x="110" y="61"/>
                  </a:lnTo>
                  <a:lnTo>
                    <a:pt x="105" y="65"/>
                  </a:lnTo>
                  <a:lnTo>
                    <a:pt x="95" y="69"/>
                  </a:lnTo>
                  <a:lnTo>
                    <a:pt x="86" y="75"/>
                  </a:lnTo>
                  <a:lnTo>
                    <a:pt x="76" y="78"/>
                  </a:lnTo>
                  <a:lnTo>
                    <a:pt x="69" y="84"/>
                  </a:lnTo>
                  <a:lnTo>
                    <a:pt x="57" y="90"/>
                  </a:lnTo>
                  <a:lnTo>
                    <a:pt x="48" y="97"/>
                  </a:lnTo>
                  <a:lnTo>
                    <a:pt x="36" y="105"/>
                  </a:lnTo>
                  <a:lnTo>
                    <a:pt x="25" y="115"/>
                  </a:lnTo>
                  <a:lnTo>
                    <a:pt x="14" y="115"/>
                  </a:lnTo>
                  <a:lnTo>
                    <a:pt x="6" y="115"/>
                  </a:lnTo>
                  <a:lnTo>
                    <a:pt x="4" y="109"/>
                  </a:lnTo>
                  <a:lnTo>
                    <a:pt x="0" y="101"/>
                  </a:lnTo>
                  <a:lnTo>
                    <a:pt x="14" y="90"/>
                  </a:lnTo>
                  <a:lnTo>
                    <a:pt x="25" y="82"/>
                  </a:lnTo>
                  <a:lnTo>
                    <a:pt x="34" y="75"/>
                  </a:lnTo>
                  <a:lnTo>
                    <a:pt x="46" y="69"/>
                  </a:lnTo>
                  <a:lnTo>
                    <a:pt x="55" y="63"/>
                  </a:lnTo>
                  <a:lnTo>
                    <a:pt x="63" y="57"/>
                  </a:lnTo>
                  <a:lnTo>
                    <a:pt x="72" y="52"/>
                  </a:lnTo>
                  <a:lnTo>
                    <a:pt x="82" y="50"/>
                  </a:lnTo>
                  <a:lnTo>
                    <a:pt x="90" y="44"/>
                  </a:lnTo>
                  <a:lnTo>
                    <a:pt x="99" y="40"/>
                  </a:lnTo>
                  <a:lnTo>
                    <a:pt x="107" y="35"/>
                  </a:lnTo>
                  <a:lnTo>
                    <a:pt x="116" y="31"/>
                  </a:lnTo>
                  <a:lnTo>
                    <a:pt x="126" y="23"/>
                  </a:lnTo>
                  <a:lnTo>
                    <a:pt x="137" y="18"/>
                  </a:lnTo>
                  <a:lnTo>
                    <a:pt x="148" y="8"/>
                  </a:lnTo>
                  <a:lnTo>
                    <a:pt x="162" y="0"/>
                  </a:lnTo>
                  <a:close/>
                </a:path>
              </a:pathLst>
            </a:custGeom>
            <a:solidFill>
              <a:srgbClr val="000000"/>
            </a:solidFill>
            <a:ln w="9525">
              <a:noFill/>
              <a:round/>
              <a:headEnd/>
              <a:tailEnd/>
            </a:ln>
          </p:spPr>
          <p:txBody>
            <a:bodyPr/>
            <a:lstStyle/>
            <a:p>
              <a:endParaRPr lang="da-DK"/>
            </a:p>
          </p:txBody>
        </p:sp>
        <p:sp>
          <p:nvSpPr>
            <p:cNvPr id="136317" name="Freeform 268"/>
            <p:cNvSpPr>
              <a:spLocks/>
            </p:cNvSpPr>
            <p:nvPr/>
          </p:nvSpPr>
          <p:spPr bwMode="auto">
            <a:xfrm>
              <a:off x="2445" y="3077"/>
              <a:ext cx="43" cy="35"/>
            </a:xfrm>
            <a:custGeom>
              <a:avLst/>
              <a:gdLst>
                <a:gd name="T0" fmla="*/ 4 w 133"/>
                <a:gd name="T1" fmla="*/ 0 h 114"/>
                <a:gd name="T2" fmla="*/ 4 w 133"/>
                <a:gd name="T3" fmla="*/ 0 h 114"/>
                <a:gd name="T4" fmla="*/ 4 w 133"/>
                <a:gd name="T5" fmla="*/ 0 h 114"/>
                <a:gd name="T6" fmla="*/ 4 w 133"/>
                <a:gd name="T7" fmla="*/ 1 h 114"/>
                <a:gd name="T8" fmla="*/ 4 w 133"/>
                <a:gd name="T9" fmla="*/ 1 h 114"/>
                <a:gd name="T10" fmla="*/ 4 w 133"/>
                <a:gd name="T11" fmla="*/ 1 h 114"/>
                <a:gd name="T12" fmla="*/ 5 w 133"/>
                <a:gd name="T13" fmla="*/ 1 h 114"/>
                <a:gd name="T14" fmla="*/ 5 w 133"/>
                <a:gd name="T15" fmla="*/ 1 h 114"/>
                <a:gd name="T16" fmla="*/ 5 w 133"/>
                <a:gd name="T17" fmla="*/ 1 h 114"/>
                <a:gd name="T18" fmla="*/ 5 w 133"/>
                <a:gd name="T19" fmla="*/ 2 h 114"/>
                <a:gd name="T20" fmla="*/ 4 w 133"/>
                <a:gd name="T21" fmla="*/ 2 h 114"/>
                <a:gd name="T22" fmla="*/ 4 w 133"/>
                <a:gd name="T23" fmla="*/ 2 h 114"/>
                <a:gd name="T24" fmla="*/ 4 w 133"/>
                <a:gd name="T25" fmla="*/ 2 h 114"/>
                <a:gd name="T26" fmla="*/ 4 w 133"/>
                <a:gd name="T27" fmla="*/ 2 h 114"/>
                <a:gd name="T28" fmla="*/ 4 w 133"/>
                <a:gd name="T29" fmla="*/ 3 h 114"/>
                <a:gd name="T30" fmla="*/ 3 w 133"/>
                <a:gd name="T31" fmla="*/ 3 h 114"/>
                <a:gd name="T32" fmla="*/ 3 w 133"/>
                <a:gd name="T33" fmla="*/ 3 h 114"/>
                <a:gd name="T34" fmla="*/ 3 w 133"/>
                <a:gd name="T35" fmla="*/ 3 h 114"/>
                <a:gd name="T36" fmla="*/ 3 w 133"/>
                <a:gd name="T37" fmla="*/ 3 h 114"/>
                <a:gd name="T38" fmla="*/ 2 w 133"/>
                <a:gd name="T39" fmla="*/ 3 h 114"/>
                <a:gd name="T40" fmla="*/ 2 w 133"/>
                <a:gd name="T41" fmla="*/ 3 h 114"/>
                <a:gd name="T42" fmla="*/ 2 w 133"/>
                <a:gd name="T43" fmla="*/ 3 h 114"/>
                <a:gd name="T44" fmla="*/ 2 w 133"/>
                <a:gd name="T45" fmla="*/ 3 h 114"/>
                <a:gd name="T46" fmla="*/ 1 w 133"/>
                <a:gd name="T47" fmla="*/ 3 h 114"/>
                <a:gd name="T48" fmla="*/ 1 w 133"/>
                <a:gd name="T49" fmla="*/ 3 h 114"/>
                <a:gd name="T50" fmla="*/ 1 w 133"/>
                <a:gd name="T51" fmla="*/ 3 h 114"/>
                <a:gd name="T52" fmla="*/ 0 w 133"/>
                <a:gd name="T53" fmla="*/ 3 h 114"/>
                <a:gd name="T54" fmla="*/ 0 w 133"/>
                <a:gd name="T55" fmla="*/ 3 h 114"/>
                <a:gd name="T56" fmla="*/ 0 w 133"/>
                <a:gd name="T57" fmla="*/ 3 h 114"/>
                <a:gd name="T58" fmla="*/ 0 w 133"/>
                <a:gd name="T59" fmla="*/ 2 h 114"/>
                <a:gd name="T60" fmla="*/ 0 w 133"/>
                <a:gd name="T61" fmla="*/ 2 h 114"/>
                <a:gd name="T62" fmla="*/ 0 w 133"/>
                <a:gd name="T63" fmla="*/ 2 h 114"/>
                <a:gd name="T64" fmla="*/ 0 w 133"/>
                <a:gd name="T65" fmla="*/ 2 h 114"/>
                <a:gd name="T66" fmla="*/ 0 w 133"/>
                <a:gd name="T67" fmla="*/ 2 h 114"/>
                <a:gd name="T68" fmla="*/ 1 w 133"/>
                <a:gd name="T69" fmla="*/ 2 h 114"/>
                <a:gd name="T70" fmla="*/ 1 w 133"/>
                <a:gd name="T71" fmla="*/ 2 h 114"/>
                <a:gd name="T72" fmla="*/ 1 w 133"/>
                <a:gd name="T73" fmla="*/ 2 h 114"/>
                <a:gd name="T74" fmla="*/ 1 w 133"/>
                <a:gd name="T75" fmla="*/ 2 h 114"/>
                <a:gd name="T76" fmla="*/ 2 w 133"/>
                <a:gd name="T77" fmla="*/ 2 h 114"/>
                <a:gd name="T78" fmla="*/ 2 w 133"/>
                <a:gd name="T79" fmla="*/ 3 h 114"/>
                <a:gd name="T80" fmla="*/ 2 w 133"/>
                <a:gd name="T81" fmla="*/ 3 h 114"/>
                <a:gd name="T82" fmla="*/ 3 w 133"/>
                <a:gd name="T83" fmla="*/ 3 h 114"/>
                <a:gd name="T84" fmla="*/ 3 w 133"/>
                <a:gd name="T85" fmla="*/ 2 h 114"/>
                <a:gd name="T86" fmla="*/ 3 w 133"/>
                <a:gd name="T87" fmla="*/ 2 h 114"/>
                <a:gd name="T88" fmla="*/ 3 w 133"/>
                <a:gd name="T89" fmla="*/ 2 h 114"/>
                <a:gd name="T90" fmla="*/ 4 w 133"/>
                <a:gd name="T91" fmla="*/ 2 h 114"/>
                <a:gd name="T92" fmla="*/ 4 w 133"/>
                <a:gd name="T93" fmla="*/ 2 h 114"/>
                <a:gd name="T94" fmla="*/ 4 w 133"/>
                <a:gd name="T95" fmla="*/ 2 h 114"/>
                <a:gd name="T96" fmla="*/ 4 w 133"/>
                <a:gd name="T97" fmla="*/ 2 h 114"/>
                <a:gd name="T98" fmla="*/ 4 w 133"/>
                <a:gd name="T99" fmla="*/ 1 h 114"/>
                <a:gd name="T100" fmla="*/ 3 w 133"/>
                <a:gd name="T101" fmla="*/ 1 h 114"/>
                <a:gd name="T102" fmla="*/ 3 w 133"/>
                <a:gd name="T103" fmla="*/ 1 h 114"/>
                <a:gd name="T104" fmla="*/ 3 w 133"/>
                <a:gd name="T105" fmla="*/ 1 h 114"/>
                <a:gd name="T106" fmla="*/ 3 w 133"/>
                <a:gd name="T107" fmla="*/ 1 h 114"/>
                <a:gd name="T108" fmla="*/ 3 w 133"/>
                <a:gd name="T109" fmla="*/ 0 h 114"/>
                <a:gd name="T110" fmla="*/ 3 w 133"/>
                <a:gd name="T111" fmla="*/ 0 h 114"/>
                <a:gd name="T112" fmla="*/ 4 w 133"/>
                <a:gd name="T113" fmla="*/ 0 h 114"/>
                <a:gd name="T114" fmla="*/ 4 w 133"/>
                <a:gd name="T115" fmla="*/ 0 h 1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
                <a:gd name="T175" fmla="*/ 0 h 114"/>
                <a:gd name="T176" fmla="*/ 133 w 133"/>
                <a:gd name="T177" fmla="*/ 114 h 1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 h="114">
                  <a:moveTo>
                    <a:pt x="106" y="0"/>
                  </a:moveTo>
                  <a:lnTo>
                    <a:pt x="114" y="3"/>
                  </a:lnTo>
                  <a:lnTo>
                    <a:pt x="119" y="11"/>
                  </a:lnTo>
                  <a:lnTo>
                    <a:pt x="121" y="17"/>
                  </a:lnTo>
                  <a:lnTo>
                    <a:pt x="127" y="22"/>
                  </a:lnTo>
                  <a:lnTo>
                    <a:pt x="127" y="28"/>
                  </a:lnTo>
                  <a:lnTo>
                    <a:pt x="131" y="36"/>
                  </a:lnTo>
                  <a:lnTo>
                    <a:pt x="131" y="41"/>
                  </a:lnTo>
                  <a:lnTo>
                    <a:pt x="133" y="47"/>
                  </a:lnTo>
                  <a:lnTo>
                    <a:pt x="131" y="57"/>
                  </a:lnTo>
                  <a:lnTo>
                    <a:pt x="125" y="68"/>
                  </a:lnTo>
                  <a:lnTo>
                    <a:pt x="121" y="74"/>
                  </a:lnTo>
                  <a:lnTo>
                    <a:pt x="116" y="81"/>
                  </a:lnTo>
                  <a:lnTo>
                    <a:pt x="112" y="87"/>
                  </a:lnTo>
                  <a:lnTo>
                    <a:pt x="106" y="95"/>
                  </a:lnTo>
                  <a:lnTo>
                    <a:pt x="97" y="99"/>
                  </a:lnTo>
                  <a:lnTo>
                    <a:pt x="91" y="104"/>
                  </a:lnTo>
                  <a:lnTo>
                    <a:pt x="83" y="108"/>
                  </a:lnTo>
                  <a:lnTo>
                    <a:pt x="76" y="112"/>
                  </a:lnTo>
                  <a:lnTo>
                    <a:pt x="68" y="112"/>
                  </a:lnTo>
                  <a:lnTo>
                    <a:pt x="62" y="114"/>
                  </a:lnTo>
                  <a:lnTo>
                    <a:pt x="55" y="112"/>
                  </a:lnTo>
                  <a:lnTo>
                    <a:pt x="49" y="110"/>
                  </a:lnTo>
                  <a:lnTo>
                    <a:pt x="38" y="104"/>
                  </a:lnTo>
                  <a:lnTo>
                    <a:pt x="30" y="99"/>
                  </a:lnTo>
                  <a:lnTo>
                    <a:pt x="21" y="99"/>
                  </a:lnTo>
                  <a:lnTo>
                    <a:pt x="13" y="104"/>
                  </a:lnTo>
                  <a:lnTo>
                    <a:pt x="7" y="102"/>
                  </a:lnTo>
                  <a:lnTo>
                    <a:pt x="2" y="97"/>
                  </a:lnTo>
                  <a:lnTo>
                    <a:pt x="0" y="89"/>
                  </a:lnTo>
                  <a:lnTo>
                    <a:pt x="0" y="83"/>
                  </a:lnTo>
                  <a:lnTo>
                    <a:pt x="0" y="78"/>
                  </a:lnTo>
                  <a:lnTo>
                    <a:pt x="2" y="74"/>
                  </a:lnTo>
                  <a:lnTo>
                    <a:pt x="5" y="68"/>
                  </a:lnTo>
                  <a:lnTo>
                    <a:pt x="15" y="70"/>
                  </a:lnTo>
                  <a:lnTo>
                    <a:pt x="21" y="72"/>
                  </a:lnTo>
                  <a:lnTo>
                    <a:pt x="32" y="78"/>
                  </a:lnTo>
                  <a:lnTo>
                    <a:pt x="41" y="83"/>
                  </a:lnTo>
                  <a:lnTo>
                    <a:pt x="49" y="87"/>
                  </a:lnTo>
                  <a:lnTo>
                    <a:pt x="55" y="91"/>
                  </a:lnTo>
                  <a:lnTo>
                    <a:pt x="64" y="91"/>
                  </a:lnTo>
                  <a:lnTo>
                    <a:pt x="74" y="91"/>
                  </a:lnTo>
                  <a:lnTo>
                    <a:pt x="83" y="87"/>
                  </a:lnTo>
                  <a:lnTo>
                    <a:pt x="93" y="80"/>
                  </a:lnTo>
                  <a:lnTo>
                    <a:pt x="100" y="74"/>
                  </a:lnTo>
                  <a:lnTo>
                    <a:pt x="102" y="68"/>
                  </a:lnTo>
                  <a:lnTo>
                    <a:pt x="104" y="62"/>
                  </a:lnTo>
                  <a:lnTo>
                    <a:pt x="106" y="55"/>
                  </a:lnTo>
                  <a:lnTo>
                    <a:pt x="106" y="49"/>
                  </a:lnTo>
                  <a:lnTo>
                    <a:pt x="102" y="41"/>
                  </a:lnTo>
                  <a:lnTo>
                    <a:pt x="100" y="36"/>
                  </a:lnTo>
                  <a:lnTo>
                    <a:pt x="97" y="28"/>
                  </a:lnTo>
                  <a:lnTo>
                    <a:pt x="97" y="22"/>
                  </a:lnTo>
                  <a:lnTo>
                    <a:pt x="95" y="17"/>
                  </a:lnTo>
                  <a:lnTo>
                    <a:pt x="95" y="11"/>
                  </a:lnTo>
                  <a:lnTo>
                    <a:pt x="98" y="5"/>
                  </a:lnTo>
                  <a:lnTo>
                    <a:pt x="106" y="0"/>
                  </a:lnTo>
                  <a:close/>
                </a:path>
              </a:pathLst>
            </a:custGeom>
            <a:solidFill>
              <a:srgbClr val="000000"/>
            </a:solidFill>
            <a:ln w="9525">
              <a:noFill/>
              <a:round/>
              <a:headEnd/>
              <a:tailEnd/>
            </a:ln>
          </p:spPr>
          <p:txBody>
            <a:bodyPr/>
            <a:lstStyle/>
            <a:p>
              <a:endParaRPr lang="da-DK"/>
            </a:p>
          </p:txBody>
        </p:sp>
        <p:sp>
          <p:nvSpPr>
            <p:cNvPr id="136318" name="Freeform 269"/>
            <p:cNvSpPr>
              <a:spLocks/>
            </p:cNvSpPr>
            <p:nvPr/>
          </p:nvSpPr>
          <p:spPr bwMode="auto">
            <a:xfrm>
              <a:off x="2508" y="3054"/>
              <a:ext cx="29" cy="43"/>
            </a:xfrm>
            <a:custGeom>
              <a:avLst/>
              <a:gdLst>
                <a:gd name="T0" fmla="*/ 1 w 90"/>
                <a:gd name="T1" fmla="*/ 0 h 135"/>
                <a:gd name="T2" fmla="*/ 1 w 90"/>
                <a:gd name="T3" fmla="*/ 0 h 135"/>
                <a:gd name="T4" fmla="*/ 2 w 90"/>
                <a:gd name="T5" fmla="*/ 0 h 135"/>
                <a:gd name="T6" fmla="*/ 2 w 90"/>
                <a:gd name="T7" fmla="*/ 0 h 135"/>
                <a:gd name="T8" fmla="*/ 2 w 90"/>
                <a:gd name="T9" fmla="*/ 0 h 135"/>
                <a:gd name="T10" fmla="*/ 2 w 90"/>
                <a:gd name="T11" fmla="*/ 1 h 135"/>
                <a:gd name="T12" fmla="*/ 2 w 90"/>
                <a:gd name="T13" fmla="*/ 1 h 135"/>
                <a:gd name="T14" fmla="*/ 3 w 90"/>
                <a:gd name="T15" fmla="*/ 1 h 135"/>
                <a:gd name="T16" fmla="*/ 3 w 90"/>
                <a:gd name="T17" fmla="*/ 1 h 135"/>
                <a:gd name="T18" fmla="*/ 3 w 90"/>
                <a:gd name="T19" fmla="*/ 2 h 135"/>
                <a:gd name="T20" fmla="*/ 3 w 90"/>
                <a:gd name="T21" fmla="*/ 2 h 135"/>
                <a:gd name="T22" fmla="*/ 3 w 90"/>
                <a:gd name="T23" fmla="*/ 2 h 135"/>
                <a:gd name="T24" fmla="*/ 3 w 90"/>
                <a:gd name="T25" fmla="*/ 3 h 135"/>
                <a:gd name="T26" fmla="*/ 3 w 90"/>
                <a:gd name="T27" fmla="*/ 3 h 135"/>
                <a:gd name="T28" fmla="*/ 3 w 90"/>
                <a:gd name="T29" fmla="*/ 3 h 135"/>
                <a:gd name="T30" fmla="*/ 3 w 90"/>
                <a:gd name="T31" fmla="*/ 3 h 135"/>
                <a:gd name="T32" fmla="*/ 3 w 90"/>
                <a:gd name="T33" fmla="*/ 4 h 135"/>
                <a:gd name="T34" fmla="*/ 3 w 90"/>
                <a:gd name="T35" fmla="*/ 4 h 135"/>
                <a:gd name="T36" fmla="*/ 3 w 90"/>
                <a:gd name="T37" fmla="*/ 4 h 135"/>
                <a:gd name="T38" fmla="*/ 3 w 90"/>
                <a:gd name="T39" fmla="*/ 4 h 135"/>
                <a:gd name="T40" fmla="*/ 2 w 90"/>
                <a:gd name="T41" fmla="*/ 4 h 135"/>
                <a:gd name="T42" fmla="*/ 2 w 90"/>
                <a:gd name="T43" fmla="*/ 4 h 135"/>
                <a:gd name="T44" fmla="*/ 2 w 90"/>
                <a:gd name="T45" fmla="*/ 4 h 135"/>
                <a:gd name="T46" fmla="*/ 2 w 90"/>
                <a:gd name="T47" fmla="*/ 4 h 135"/>
                <a:gd name="T48" fmla="*/ 1 w 90"/>
                <a:gd name="T49" fmla="*/ 4 h 135"/>
                <a:gd name="T50" fmla="*/ 1 w 90"/>
                <a:gd name="T51" fmla="*/ 4 h 135"/>
                <a:gd name="T52" fmla="*/ 1 w 90"/>
                <a:gd name="T53" fmla="*/ 4 h 135"/>
                <a:gd name="T54" fmla="*/ 1 w 90"/>
                <a:gd name="T55" fmla="*/ 4 h 135"/>
                <a:gd name="T56" fmla="*/ 1 w 90"/>
                <a:gd name="T57" fmla="*/ 4 h 135"/>
                <a:gd name="T58" fmla="*/ 2 w 90"/>
                <a:gd name="T59" fmla="*/ 4 h 135"/>
                <a:gd name="T60" fmla="*/ 2 w 90"/>
                <a:gd name="T61" fmla="*/ 4 h 135"/>
                <a:gd name="T62" fmla="*/ 2 w 90"/>
                <a:gd name="T63" fmla="*/ 4 h 135"/>
                <a:gd name="T64" fmla="*/ 2 w 90"/>
                <a:gd name="T65" fmla="*/ 3 h 135"/>
                <a:gd name="T66" fmla="*/ 2 w 90"/>
                <a:gd name="T67" fmla="*/ 3 h 135"/>
                <a:gd name="T68" fmla="*/ 2 w 90"/>
                <a:gd name="T69" fmla="*/ 3 h 135"/>
                <a:gd name="T70" fmla="*/ 2 w 90"/>
                <a:gd name="T71" fmla="*/ 2 h 135"/>
                <a:gd name="T72" fmla="*/ 2 w 90"/>
                <a:gd name="T73" fmla="*/ 2 h 135"/>
                <a:gd name="T74" fmla="*/ 2 w 90"/>
                <a:gd name="T75" fmla="*/ 2 h 135"/>
                <a:gd name="T76" fmla="*/ 2 w 90"/>
                <a:gd name="T77" fmla="*/ 1 h 135"/>
                <a:gd name="T78" fmla="*/ 2 w 90"/>
                <a:gd name="T79" fmla="*/ 1 h 135"/>
                <a:gd name="T80" fmla="*/ 2 w 90"/>
                <a:gd name="T81" fmla="*/ 1 h 135"/>
                <a:gd name="T82" fmla="*/ 1 w 90"/>
                <a:gd name="T83" fmla="*/ 1 h 135"/>
                <a:gd name="T84" fmla="*/ 1 w 90"/>
                <a:gd name="T85" fmla="*/ 1 h 135"/>
                <a:gd name="T86" fmla="*/ 1 w 90"/>
                <a:gd name="T87" fmla="*/ 1 h 135"/>
                <a:gd name="T88" fmla="*/ 1 w 90"/>
                <a:gd name="T89" fmla="*/ 1 h 135"/>
                <a:gd name="T90" fmla="*/ 1 w 90"/>
                <a:gd name="T91" fmla="*/ 1 h 135"/>
                <a:gd name="T92" fmla="*/ 1 w 90"/>
                <a:gd name="T93" fmla="*/ 1 h 135"/>
                <a:gd name="T94" fmla="*/ 1 w 90"/>
                <a:gd name="T95" fmla="*/ 1 h 135"/>
                <a:gd name="T96" fmla="*/ 1 w 90"/>
                <a:gd name="T97" fmla="*/ 1 h 135"/>
                <a:gd name="T98" fmla="*/ 1 w 90"/>
                <a:gd name="T99" fmla="*/ 2 h 135"/>
                <a:gd name="T100" fmla="*/ 1 w 90"/>
                <a:gd name="T101" fmla="*/ 2 h 135"/>
                <a:gd name="T102" fmla="*/ 0 w 90"/>
                <a:gd name="T103" fmla="*/ 2 h 135"/>
                <a:gd name="T104" fmla="*/ 0 w 90"/>
                <a:gd name="T105" fmla="*/ 2 h 135"/>
                <a:gd name="T106" fmla="*/ 0 w 90"/>
                <a:gd name="T107" fmla="*/ 1 h 135"/>
                <a:gd name="T108" fmla="*/ 0 w 90"/>
                <a:gd name="T109" fmla="*/ 1 h 135"/>
                <a:gd name="T110" fmla="*/ 0 w 90"/>
                <a:gd name="T111" fmla="*/ 1 h 135"/>
                <a:gd name="T112" fmla="*/ 0 w 90"/>
                <a:gd name="T113" fmla="*/ 1 h 135"/>
                <a:gd name="T114" fmla="*/ 0 w 90"/>
                <a:gd name="T115" fmla="*/ 1 h 135"/>
                <a:gd name="T116" fmla="*/ 0 w 90"/>
                <a:gd name="T117" fmla="*/ 0 h 135"/>
                <a:gd name="T118" fmla="*/ 0 w 90"/>
                <a:gd name="T119" fmla="*/ 0 h 135"/>
                <a:gd name="T120" fmla="*/ 1 w 90"/>
                <a:gd name="T121" fmla="*/ 0 h 135"/>
                <a:gd name="T122" fmla="*/ 1 w 90"/>
                <a:gd name="T123" fmla="*/ 0 h 1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
                <a:gd name="T187" fmla="*/ 0 h 135"/>
                <a:gd name="T188" fmla="*/ 90 w 90"/>
                <a:gd name="T189" fmla="*/ 135 h 1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 h="135">
                  <a:moveTo>
                    <a:pt x="23" y="2"/>
                  </a:moveTo>
                  <a:lnTo>
                    <a:pt x="33" y="0"/>
                  </a:lnTo>
                  <a:lnTo>
                    <a:pt x="42" y="2"/>
                  </a:lnTo>
                  <a:lnTo>
                    <a:pt x="50" y="6"/>
                  </a:lnTo>
                  <a:lnTo>
                    <a:pt x="57" y="12"/>
                  </a:lnTo>
                  <a:lnTo>
                    <a:pt x="63" y="18"/>
                  </a:lnTo>
                  <a:lnTo>
                    <a:pt x="71" y="23"/>
                  </a:lnTo>
                  <a:lnTo>
                    <a:pt x="74" y="31"/>
                  </a:lnTo>
                  <a:lnTo>
                    <a:pt x="80" y="40"/>
                  </a:lnTo>
                  <a:lnTo>
                    <a:pt x="82" y="48"/>
                  </a:lnTo>
                  <a:lnTo>
                    <a:pt x="86" y="57"/>
                  </a:lnTo>
                  <a:lnTo>
                    <a:pt x="88" y="67"/>
                  </a:lnTo>
                  <a:lnTo>
                    <a:pt x="90" y="76"/>
                  </a:lnTo>
                  <a:lnTo>
                    <a:pt x="90" y="84"/>
                  </a:lnTo>
                  <a:lnTo>
                    <a:pt x="90" y="94"/>
                  </a:lnTo>
                  <a:lnTo>
                    <a:pt x="88" y="101"/>
                  </a:lnTo>
                  <a:lnTo>
                    <a:pt x="88" y="109"/>
                  </a:lnTo>
                  <a:lnTo>
                    <a:pt x="82" y="114"/>
                  </a:lnTo>
                  <a:lnTo>
                    <a:pt x="80" y="122"/>
                  </a:lnTo>
                  <a:lnTo>
                    <a:pt x="74" y="128"/>
                  </a:lnTo>
                  <a:lnTo>
                    <a:pt x="69" y="132"/>
                  </a:lnTo>
                  <a:lnTo>
                    <a:pt x="63" y="133"/>
                  </a:lnTo>
                  <a:lnTo>
                    <a:pt x="55" y="135"/>
                  </a:lnTo>
                  <a:lnTo>
                    <a:pt x="48" y="133"/>
                  </a:lnTo>
                  <a:lnTo>
                    <a:pt x="40" y="133"/>
                  </a:lnTo>
                  <a:lnTo>
                    <a:pt x="36" y="128"/>
                  </a:lnTo>
                  <a:lnTo>
                    <a:pt x="36" y="122"/>
                  </a:lnTo>
                  <a:lnTo>
                    <a:pt x="36" y="116"/>
                  </a:lnTo>
                  <a:lnTo>
                    <a:pt x="40" y="116"/>
                  </a:lnTo>
                  <a:lnTo>
                    <a:pt x="50" y="111"/>
                  </a:lnTo>
                  <a:lnTo>
                    <a:pt x="55" y="109"/>
                  </a:lnTo>
                  <a:lnTo>
                    <a:pt x="61" y="107"/>
                  </a:lnTo>
                  <a:lnTo>
                    <a:pt x="65" y="99"/>
                  </a:lnTo>
                  <a:lnTo>
                    <a:pt x="67" y="90"/>
                  </a:lnTo>
                  <a:lnTo>
                    <a:pt x="67" y="82"/>
                  </a:lnTo>
                  <a:lnTo>
                    <a:pt x="65" y="71"/>
                  </a:lnTo>
                  <a:lnTo>
                    <a:pt x="63" y="63"/>
                  </a:lnTo>
                  <a:lnTo>
                    <a:pt x="59" y="52"/>
                  </a:lnTo>
                  <a:lnTo>
                    <a:pt x="53" y="44"/>
                  </a:lnTo>
                  <a:lnTo>
                    <a:pt x="50" y="37"/>
                  </a:lnTo>
                  <a:lnTo>
                    <a:pt x="44" y="31"/>
                  </a:lnTo>
                  <a:lnTo>
                    <a:pt x="40" y="25"/>
                  </a:lnTo>
                  <a:lnTo>
                    <a:pt x="34" y="19"/>
                  </a:lnTo>
                  <a:lnTo>
                    <a:pt x="31" y="19"/>
                  </a:lnTo>
                  <a:lnTo>
                    <a:pt x="29" y="19"/>
                  </a:lnTo>
                  <a:lnTo>
                    <a:pt x="27" y="21"/>
                  </a:lnTo>
                  <a:lnTo>
                    <a:pt x="27" y="29"/>
                  </a:lnTo>
                  <a:lnTo>
                    <a:pt x="25" y="38"/>
                  </a:lnTo>
                  <a:lnTo>
                    <a:pt x="23" y="44"/>
                  </a:lnTo>
                  <a:lnTo>
                    <a:pt x="19" y="50"/>
                  </a:lnTo>
                  <a:lnTo>
                    <a:pt x="15" y="54"/>
                  </a:lnTo>
                  <a:lnTo>
                    <a:pt x="12" y="54"/>
                  </a:lnTo>
                  <a:lnTo>
                    <a:pt x="8" y="50"/>
                  </a:lnTo>
                  <a:lnTo>
                    <a:pt x="6" y="44"/>
                  </a:lnTo>
                  <a:lnTo>
                    <a:pt x="4" y="37"/>
                  </a:lnTo>
                  <a:lnTo>
                    <a:pt x="0" y="29"/>
                  </a:lnTo>
                  <a:lnTo>
                    <a:pt x="0" y="21"/>
                  </a:lnTo>
                  <a:lnTo>
                    <a:pt x="2" y="18"/>
                  </a:lnTo>
                  <a:lnTo>
                    <a:pt x="4" y="12"/>
                  </a:lnTo>
                  <a:lnTo>
                    <a:pt x="12" y="4"/>
                  </a:lnTo>
                  <a:lnTo>
                    <a:pt x="23" y="2"/>
                  </a:lnTo>
                  <a:close/>
                </a:path>
              </a:pathLst>
            </a:custGeom>
            <a:solidFill>
              <a:srgbClr val="000000"/>
            </a:solidFill>
            <a:ln w="9525">
              <a:noFill/>
              <a:round/>
              <a:headEnd/>
              <a:tailEnd/>
            </a:ln>
          </p:spPr>
          <p:txBody>
            <a:bodyPr/>
            <a:lstStyle/>
            <a:p>
              <a:endParaRPr lang="da-DK"/>
            </a:p>
          </p:txBody>
        </p:sp>
        <p:sp>
          <p:nvSpPr>
            <p:cNvPr id="136319" name="Freeform 270"/>
            <p:cNvSpPr>
              <a:spLocks/>
            </p:cNvSpPr>
            <p:nvPr/>
          </p:nvSpPr>
          <p:spPr bwMode="auto">
            <a:xfrm>
              <a:off x="2504" y="3109"/>
              <a:ext cx="66" cy="214"/>
            </a:xfrm>
            <a:custGeom>
              <a:avLst/>
              <a:gdLst>
                <a:gd name="T0" fmla="*/ 6 w 207"/>
                <a:gd name="T1" fmla="*/ 0 h 683"/>
                <a:gd name="T2" fmla="*/ 6 w 207"/>
                <a:gd name="T3" fmla="*/ 0 h 683"/>
                <a:gd name="T4" fmla="*/ 7 w 207"/>
                <a:gd name="T5" fmla="*/ 0 h 683"/>
                <a:gd name="T6" fmla="*/ 7 w 207"/>
                <a:gd name="T7" fmla="*/ 0 h 683"/>
                <a:gd name="T8" fmla="*/ 7 w 207"/>
                <a:gd name="T9" fmla="*/ 0 h 683"/>
                <a:gd name="T10" fmla="*/ 7 w 207"/>
                <a:gd name="T11" fmla="*/ 1 h 683"/>
                <a:gd name="T12" fmla="*/ 6 w 207"/>
                <a:gd name="T13" fmla="*/ 1 h 683"/>
                <a:gd name="T14" fmla="*/ 6 w 207"/>
                <a:gd name="T15" fmla="*/ 1 h 683"/>
                <a:gd name="T16" fmla="*/ 6 w 207"/>
                <a:gd name="T17" fmla="*/ 1 h 683"/>
                <a:gd name="T18" fmla="*/ 6 w 207"/>
                <a:gd name="T19" fmla="*/ 1 h 683"/>
                <a:gd name="T20" fmla="*/ 6 w 207"/>
                <a:gd name="T21" fmla="*/ 2 h 683"/>
                <a:gd name="T22" fmla="*/ 6 w 207"/>
                <a:gd name="T23" fmla="*/ 2 h 683"/>
                <a:gd name="T24" fmla="*/ 6 w 207"/>
                <a:gd name="T25" fmla="*/ 2 h 683"/>
                <a:gd name="T26" fmla="*/ 6 w 207"/>
                <a:gd name="T27" fmla="*/ 2 h 683"/>
                <a:gd name="T28" fmla="*/ 6 w 207"/>
                <a:gd name="T29" fmla="*/ 3 h 683"/>
                <a:gd name="T30" fmla="*/ 6 w 207"/>
                <a:gd name="T31" fmla="*/ 3 h 683"/>
                <a:gd name="T32" fmla="*/ 5 w 207"/>
                <a:gd name="T33" fmla="*/ 3 h 683"/>
                <a:gd name="T34" fmla="*/ 5 w 207"/>
                <a:gd name="T35" fmla="*/ 3 h 683"/>
                <a:gd name="T36" fmla="*/ 5 w 207"/>
                <a:gd name="T37" fmla="*/ 3 h 683"/>
                <a:gd name="T38" fmla="*/ 5 w 207"/>
                <a:gd name="T39" fmla="*/ 3 h 683"/>
                <a:gd name="T40" fmla="*/ 5 w 207"/>
                <a:gd name="T41" fmla="*/ 4 h 683"/>
                <a:gd name="T42" fmla="*/ 5 w 207"/>
                <a:gd name="T43" fmla="*/ 5 h 683"/>
                <a:gd name="T44" fmla="*/ 4 w 207"/>
                <a:gd name="T45" fmla="*/ 6 h 683"/>
                <a:gd name="T46" fmla="*/ 4 w 207"/>
                <a:gd name="T47" fmla="*/ 7 h 683"/>
                <a:gd name="T48" fmla="*/ 4 w 207"/>
                <a:gd name="T49" fmla="*/ 8 h 683"/>
                <a:gd name="T50" fmla="*/ 3 w 207"/>
                <a:gd name="T51" fmla="*/ 9 h 683"/>
                <a:gd name="T52" fmla="*/ 3 w 207"/>
                <a:gd name="T53" fmla="*/ 11 h 683"/>
                <a:gd name="T54" fmla="*/ 3 w 207"/>
                <a:gd name="T55" fmla="*/ 12 h 683"/>
                <a:gd name="T56" fmla="*/ 2 w 207"/>
                <a:gd name="T57" fmla="*/ 13 h 683"/>
                <a:gd name="T58" fmla="*/ 2 w 207"/>
                <a:gd name="T59" fmla="*/ 14 h 683"/>
                <a:gd name="T60" fmla="*/ 2 w 207"/>
                <a:gd name="T61" fmla="*/ 15 h 683"/>
                <a:gd name="T62" fmla="*/ 2 w 207"/>
                <a:gd name="T63" fmla="*/ 16 h 683"/>
                <a:gd name="T64" fmla="*/ 1 w 207"/>
                <a:gd name="T65" fmla="*/ 17 h 683"/>
                <a:gd name="T66" fmla="*/ 1 w 207"/>
                <a:gd name="T67" fmla="*/ 18 h 683"/>
                <a:gd name="T68" fmla="*/ 1 w 207"/>
                <a:gd name="T69" fmla="*/ 19 h 683"/>
                <a:gd name="T70" fmla="*/ 1 w 207"/>
                <a:gd name="T71" fmla="*/ 20 h 683"/>
                <a:gd name="T72" fmla="*/ 1 w 207"/>
                <a:gd name="T73" fmla="*/ 21 h 683"/>
                <a:gd name="T74" fmla="*/ 0 w 207"/>
                <a:gd name="T75" fmla="*/ 21 h 683"/>
                <a:gd name="T76" fmla="*/ 0 w 207"/>
                <a:gd name="T77" fmla="*/ 21 h 683"/>
                <a:gd name="T78" fmla="*/ 0 w 207"/>
                <a:gd name="T79" fmla="*/ 20 h 683"/>
                <a:gd name="T80" fmla="*/ 0 w 207"/>
                <a:gd name="T81" fmla="*/ 18 h 683"/>
                <a:gd name="T82" fmla="*/ 1 w 207"/>
                <a:gd name="T83" fmla="*/ 17 h 683"/>
                <a:gd name="T84" fmla="*/ 1 w 207"/>
                <a:gd name="T85" fmla="*/ 16 h 683"/>
                <a:gd name="T86" fmla="*/ 1 w 207"/>
                <a:gd name="T87" fmla="*/ 14 h 683"/>
                <a:gd name="T88" fmla="*/ 2 w 207"/>
                <a:gd name="T89" fmla="*/ 13 h 683"/>
                <a:gd name="T90" fmla="*/ 2 w 207"/>
                <a:gd name="T91" fmla="*/ 12 h 683"/>
                <a:gd name="T92" fmla="*/ 2 w 207"/>
                <a:gd name="T93" fmla="*/ 10 h 683"/>
                <a:gd name="T94" fmla="*/ 3 w 207"/>
                <a:gd name="T95" fmla="*/ 9 h 683"/>
                <a:gd name="T96" fmla="*/ 3 w 207"/>
                <a:gd name="T97" fmla="*/ 7 h 683"/>
                <a:gd name="T98" fmla="*/ 4 w 207"/>
                <a:gd name="T99" fmla="*/ 6 h 683"/>
                <a:gd name="T100" fmla="*/ 4 w 207"/>
                <a:gd name="T101" fmla="*/ 5 h 683"/>
                <a:gd name="T102" fmla="*/ 4 w 207"/>
                <a:gd name="T103" fmla="*/ 3 h 683"/>
                <a:gd name="T104" fmla="*/ 5 w 207"/>
                <a:gd name="T105" fmla="*/ 2 h 683"/>
                <a:gd name="T106" fmla="*/ 6 w 207"/>
                <a:gd name="T107" fmla="*/ 1 h 683"/>
                <a:gd name="T108" fmla="*/ 6 w 207"/>
                <a:gd name="T109" fmla="*/ 0 h 683"/>
                <a:gd name="T110" fmla="*/ 6 w 207"/>
                <a:gd name="T111" fmla="*/ 0 h 6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7"/>
                <a:gd name="T169" fmla="*/ 0 h 683"/>
                <a:gd name="T170" fmla="*/ 207 w 207"/>
                <a:gd name="T171" fmla="*/ 683 h 6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7" h="683">
                  <a:moveTo>
                    <a:pt x="190" y="0"/>
                  </a:moveTo>
                  <a:lnTo>
                    <a:pt x="198" y="6"/>
                  </a:lnTo>
                  <a:lnTo>
                    <a:pt x="203" y="6"/>
                  </a:lnTo>
                  <a:lnTo>
                    <a:pt x="207" y="8"/>
                  </a:lnTo>
                  <a:lnTo>
                    <a:pt x="207" y="14"/>
                  </a:lnTo>
                  <a:lnTo>
                    <a:pt x="203" y="19"/>
                  </a:lnTo>
                  <a:lnTo>
                    <a:pt x="202" y="25"/>
                  </a:lnTo>
                  <a:lnTo>
                    <a:pt x="198" y="31"/>
                  </a:lnTo>
                  <a:lnTo>
                    <a:pt x="196" y="38"/>
                  </a:lnTo>
                  <a:lnTo>
                    <a:pt x="192" y="44"/>
                  </a:lnTo>
                  <a:lnTo>
                    <a:pt x="188" y="52"/>
                  </a:lnTo>
                  <a:lnTo>
                    <a:pt x="184" y="59"/>
                  </a:lnTo>
                  <a:lnTo>
                    <a:pt x="183" y="67"/>
                  </a:lnTo>
                  <a:lnTo>
                    <a:pt x="177" y="74"/>
                  </a:lnTo>
                  <a:lnTo>
                    <a:pt x="173" y="80"/>
                  </a:lnTo>
                  <a:lnTo>
                    <a:pt x="171" y="88"/>
                  </a:lnTo>
                  <a:lnTo>
                    <a:pt x="169" y="95"/>
                  </a:lnTo>
                  <a:lnTo>
                    <a:pt x="165" y="101"/>
                  </a:lnTo>
                  <a:lnTo>
                    <a:pt x="162" y="107"/>
                  </a:lnTo>
                  <a:lnTo>
                    <a:pt x="160" y="112"/>
                  </a:lnTo>
                  <a:lnTo>
                    <a:pt x="160" y="118"/>
                  </a:lnTo>
                  <a:lnTo>
                    <a:pt x="144" y="156"/>
                  </a:lnTo>
                  <a:lnTo>
                    <a:pt x="133" y="196"/>
                  </a:lnTo>
                  <a:lnTo>
                    <a:pt x="120" y="234"/>
                  </a:lnTo>
                  <a:lnTo>
                    <a:pt x="108" y="272"/>
                  </a:lnTo>
                  <a:lnTo>
                    <a:pt x="97" y="310"/>
                  </a:lnTo>
                  <a:lnTo>
                    <a:pt x="87" y="348"/>
                  </a:lnTo>
                  <a:lnTo>
                    <a:pt x="78" y="384"/>
                  </a:lnTo>
                  <a:lnTo>
                    <a:pt x="70" y="422"/>
                  </a:lnTo>
                  <a:lnTo>
                    <a:pt x="63" y="456"/>
                  </a:lnTo>
                  <a:lnTo>
                    <a:pt x="55" y="491"/>
                  </a:lnTo>
                  <a:lnTo>
                    <a:pt x="48" y="525"/>
                  </a:lnTo>
                  <a:lnTo>
                    <a:pt x="40" y="559"/>
                  </a:lnTo>
                  <a:lnTo>
                    <a:pt x="34" y="589"/>
                  </a:lnTo>
                  <a:lnTo>
                    <a:pt x="27" y="622"/>
                  </a:lnTo>
                  <a:lnTo>
                    <a:pt x="21" y="652"/>
                  </a:lnTo>
                  <a:lnTo>
                    <a:pt x="15" y="683"/>
                  </a:lnTo>
                  <a:lnTo>
                    <a:pt x="8" y="681"/>
                  </a:lnTo>
                  <a:lnTo>
                    <a:pt x="0" y="679"/>
                  </a:lnTo>
                  <a:lnTo>
                    <a:pt x="4" y="639"/>
                  </a:lnTo>
                  <a:lnTo>
                    <a:pt x="11" y="599"/>
                  </a:lnTo>
                  <a:lnTo>
                    <a:pt x="19" y="557"/>
                  </a:lnTo>
                  <a:lnTo>
                    <a:pt x="27" y="513"/>
                  </a:lnTo>
                  <a:lnTo>
                    <a:pt x="36" y="468"/>
                  </a:lnTo>
                  <a:lnTo>
                    <a:pt x="46" y="422"/>
                  </a:lnTo>
                  <a:lnTo>
                    <a:pt x="57" y="377"/>
                  </a:lnTo>
                  <a:lnTo>
                    <a:pt x="70" y="331"/>
                  </a:lnTo>
                  <a:lnTo>
                    <a:pt x="82" y="283"/>
                  </a:lnTo>
                  <a:lnTo>
                    <a:pt x="95" y="240"/>
                  </a:lnTo>
                  <a:lnTo>
                    <a:pt x="108" y="196"/>
                  </a:lnTo>
                  <a:lnTo>
                    <a:pt x="124" y="152"/>
                  </a:lnTo>
                  <a:lnTo>
                    <a:pt x="139" y="110"/>
                  </a:lnTo>
                  <a:lnTo>
                    <a:pt x="154" y="71"/>
                  </a:lnTo>
                  <a:lnTo>
                    <a:pt x="171" y="34"/>
                  </a:lnTo>
                  <a:lnTo>
                    <a:pt x="190" y="0"/>
                  </a:lnTo>
                  <a:close/>
                </a:path>
              </a:pathLst>
            </a:custGeom>
            <a:solidFill>
              <a:srgbClr val="000000"/>
            </a:solidFill>
            <a:ln w="9525">
              <a:noFill/>
              <a:round/>
              <a:headEnd/>
              <a:tailEnd/>
            </a:ln>
          </p:spPr>
          <p:txBody>
            <a:bodyPr/>
            <a:lstStyle/>
            <a:p>
              <a:endParaRPr lang="da-DK"/>
            </a:p>
          </p:txBody>
        </p:sp>
        <p:sp>
          <p:nvSpPr>
            <p:cNvPr id="136320" name="Freeform 271"/>
            <p:cNvSpPr>
              <a:spLocks/>
            </p:cNvSpPr>
            <p:nvPr/>
          </p:nvSpPr>
          <p:spPr bwMode="auto">
            <a:xfrm>
              <a:off x="2492" y="3138"/>
              <a:ext cx="27" cy="188"/>
            </a:xfrm>
            <a:custGeom>
              <a:avLst/>
              <a:gdLst>
                <a:gd name="T0" fmla="*/ 3 w 86"/>
                <a:gd name="T1" fmla="*/ 0 h 598"/>
                <a:gd name="T2" fmla="*/ 3 w 86"/>
                <a:gd name="T3" fmla="*/ 1 h 598"/>
                <a:gd name="T4" fmla="*/ 3 w 86"/>
                <a:gd name="T5" fmla="*/ 1 h 598"/>
                <a:gd name="T6" fmla="*/ 3 w 86"/>
                <a:gd name="T7" fmla="*/ 2 h 598"/>
                <a:gd name="T8" fmla="*/ 3 w 86"/>
                <a:gd name="T9" fmla="*/ 3 h 598"/>
                <a:gd name="T10" fmla="*/ 2 w 86"/>
                <a:gd name="T11" fmla="*/ 4 h 598"/>
                <a:gd name="T12" fmla="*/ 2 w 86"/>
                <a:gd name="T13" fmla="*/ 5 h 598"/>
                <a:gd name="T14" fmla="*/ 2 w 86"/>
                <a:gd name="T15" fmla="*/ 5 h 598"/>
                <a:gd name="T16" fmla="*/ 2 w 86"/>
                <a:gd name="T17" fmla="*/ 6 h 598"/>
                <a:gd name="T18" fmla="*/ 2 w 86"/>
                <a:gd name="T19" fmla="*/ 8 h 598"/>
                <a:gd name="T20" fmla="*/ 2 w 86"/>
                <a:gd name="T21" fmla="*/ 9 h 598"/>
                <a:gd name="T22" fmla="*/ 1 w 86"/>
                <a:gd name="T23" fmla="*/ 11 h 598"/>
                <a:gd name="T24" fmla="*/ 1 w 86"/>
                <a:gd name="T25" fmla="*/ 13 h 598"/>
                <a:gd name="T26" fmla="*/ 1 w 86"/>
                <a:gd name="T27" fmla="*/ 15 h 598"/>
                <a:gd name="T28" fmla="*/ 1 w 86"/>
                <a:gd name="T29" fmla="*/ 17 h 598"/>
                <a:gd name="T30" fmla="*/ 1 w 86"/>
                <a:gd name="T31" fmla="*/ 18 h 598"/>
                <a:gd name="T32" fmla="*/ 0 w 86"/>
                <a:gd name="T33" fmla="*/ 19 h 598"/>
                <a:gd name="T34" fmla="*/ 0 w 86"/>
                <a:gd name="T35" fmla="*/ 18 h 598"/>
                <a:gd name="T36" fmla="*/ 0 w 86"/>
                <a:gd name="T37" fmla="*/ 17 h 598"/>
                <a:gd name="T38" fmla="*/ 0 w 86"/>
                <a:gd name="T39" fmla="*/ 16 h 598"/>
                <a:gd name="T40" fmla="*/ 0 w 86"/>
                <a:gd name="T41" fmla="*/ 14 h 598"/>
                <a:gd name="T42" fmla="*/ 0 w 86"/>
                <a:gd name="T43" fmla="*/ 13 h 598"/>
                <a:gd name="T44" fmla="*/ 1 w 86"/>
                <a:gd name="T45" fmla="*/ 11 h 598"/>
                <a:gd name="T46" fmla="*/ 1 w 86"/>
                <a:gd name="T47" fmla="*/ 10 h 598"/>
                <a:gd name="T48" fmla="*/ 1 w 86"/>
                <a:gd name="T49" fmla="*/ 9 h 598"/>
                <a:gd name="T50" fmla="*/ 1 w 86"/>
                <a:gd name="T51" fmla="*/ 8 h 598"/>
                <a:gd name="T52" fmla="*/ 1 w 86"/>
                <a:gd name="T53" fmla="*/ 7 h 598"/>
                <a:gd name="T54" fmla="*/ 1 w 86"/>
                <a:gd name="T55" fmla="*/ 6 h 598"/>
                <a:gd name="T56" fmla="*/ 1 w 86"/>
                <a:gd name="T57" fmla="*/ 5 h 598"/>
                <a:gd name="T58" fmla="*/ 2 w 86"/>
                <a:gd name="T59" fmla="*/ 3 h 598"/>
                <a:gd name="T60" fmla="*/ 2 w 86"/>
                <a:gd name="T61" fmla="*/ 3 h 598"/>
                <a:gd name="T62" fmla="*/ 2 w 86"/>
                <a:gd name="T63" fmla="*/ 1 h 598"/>
                <a:gd name="T64" fmla="*/ 3 w 86"/>
                <a:gd name="T65" fmla="*/ 1 h 598"/>
                <a:gd name="T66" fmla="*/ 3 w 86"/>
                <a:gd name="T67" fmla="*/ 0 h 5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598"/>
                <a:gd name="T104" fmla="*/ 86 w 86"/>
                <a:gd name="T105" fmla="*/ 598 h 5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598">
                  <a:moveTo>
                    <a:pt x="82" y="0"/>
                  </a:moveTo>
                  <a:lnTo>
                    <a:pt x="84" y="3"/>
                  </a:lnTo>
                  <a:lnTo>
                    <a:pt x="86" y="9"/>
                  </a:lnTo>
                  <a:lnTo>
                    <a:pt x="86" y="15"/>
                  </a:lnTo>
                  <a:lnTo>
                    <a:pt x="86" y="26"/>
                  </a:lnTo>
                  <a:lnTo>
                    <a:pt x="86" y="38"/>
                  </a:lnTo>
                  <a:lnTo>
                    <a:pt x="84" y="51"/>
                  </a:lnTo>
                  <a:lnTo>
                    <a:pt x="82" y="66"/>
                  </a:lnTo>
                  <a:lnTo>
                    <a:pt x="80" y="81"/>
                  </a:lnTo>
                  <a:lnTo>
                    <a:pt x="78" y="95"/>
                  </a:lnTo>
                  <a:lnTo>
                    <a:pt x="76" y="112"/>
                  </a:lnTo>
                  <a:lnTo>
                    <a:pt x="72" y="125"/>
                  </a:lnTo>
                  <a:lnTo>
                    <a:pt x="70" y="140"/>
                  </a:lnTo>
                  <a:lnTo>
                    <a:pt x="67" y="154"/>
                  </a:lnTo>
                  <a:lnTo>
                    <a:pt x="67" y="165"/>
                  </a:lnTo>
                  <a:lnTo>
                    <a:pt x="65" y="174"/>
                  </a:lnTo>
                  <a:lnTo>
                    <a:pt x="65" y="182"/>
                  </a:lnTo>
                  <a:lnTo>
                    <a:pt x="61" y="199"/>
                  </a:lnTo>
                  <a:lnTo>
                    <a:pt x="59" y="220"/>
                  </a:lnTo>
                  <a:lnTo>
                    <a:pt x="55" y="243"/>
                  </a:lnTo>
                  <a:lnTo>
                    <a:pt x="53" y="269"/>
                  </a:lnTo>
                  <a:lnTo>
                    <a:pt x="50" y="296"/>
                  </a:lnTo>
                  <a:lnTo>
                    <a:pt x="46" y="327"/>
                  </a:lnTo>
                  <a:lnTo>
                    <a:pt x="44" y="355"/>
                  </a:lnTo>
                  <a:lnTo>
                    <a:pt x="40" y="387"/>
                  </a:lnTo>
                  <a:lnTo>
                    <a:pt x="38" y="418"/>
                  </a:lnTo>
                  <a:lnTo>
                    <a:pt x="34" y="446"/>
                  </a:lnTo>
                  <a:lnTo>
                    <a:pt x="31" y="475"/>
                  </a:lnTo>
                  <a:lnTo>
                    <a:pt x="29" y="505"/>
                  </a:lnTo>
                  <a:lnTo>
                    <a:pt x="25" y="530"/>
                  </a:lnTo>
                  <a:lnTo>
                    <a:pt x="23" y="553"/>
                  </a:lnTo>
                  <a:lnTo>
                    <a:pt x="21" y="574"/>
                  </a:lnTo>
                  <a:lnTo>
                    <a:pt x="19" y="593"/>
                  </a:lnTo>
                  <a:lnTo>
                    <a:pt x="12" y="595"/>
                  </a:lnTo>
                  <a:lnTo>
                    <a:pt x="6" y="598"/>
                  </a:lnTo>
                  <a:lnTo>
                    <a:pt x="2" y="587"/>
                  </a:lnTo>
                  <a:lnTo>
                    <a:pt x="2" y="574"/>
                  </a:lnTo>
                  <a:lnTo>
                    <a:pt x="0" y="557"/>
                  </a:lnTo>
                  <a:lnTo>
                    <a:pt x="2" y="538"/>
                  </a:lnTo>
                  <a:lnTo>
                    <a:pt x="2" y="513"/>
                  </a:lnTo>
                  <a:lnTo>
                    <a:pt x="4" y="488"/>
                  </a:lnTo>
                  <a:lnTo>
                    <a:pt x="8" y="461"/>
                  </a:lnTo>
                  <a:lnTo>
                    <a:pt x="10" y="435"/>
                  </a:lnTo>
                  <a:lnTo>
                    <a:pt x="13" y="406"/>
                  </a:lnTo>
                  <a:lnTo>
                    <a:pt x="15" y="382"/>
                  </a:lnTo>
                  <a:lnTo>
                    <a:pt x="19" y="355"/>
                  </a:lnTo>
                  <a:lnTo>
                    <a:pt x="23" y="332"/>
                  </a:lnTo>
                  <a:lnTo>
                    <a:pt x="25" y="311"/>
                  </a:lnTo>
                  <a:lnTo>
                    <a:pt x="27" y="294"/>
                  </a:lnTo>
                  <a:lnTo>
                    <a:pt x="29" y="279"/>
                  </a:lnTo>
                  <a:lnTo>
                    <a:pt x="32" y="269"/>
                  </a:lnTo>
                  <a:lnTo>
                    <a:pt x="32" y="254"/>
                  </a:lnTo>
                  <a:lnTo>
                    <a:pt x="34" y="237"/>
                  </a:lnTo>
                  <a:lnTo>
                    <a:pt x="36" y="222"/>
                  </a:lnTo>
                  <a:lnTo>
                    <a:pt x="38" y="205"/>
                  </a:lnTo>
                  <a:lnTo>
                    <a:pt x="40" y="186"/>
                  </a:lnTo>
                  <a:lnTo>
                    <a:pt x="42" y="169"/>
                  </a:lnTo>
                  <a:lnTo>
                    <a:pt x="44" y="150"/>
                  </a:lnTo>
                  <a:lnTo>
                    <a:pt x="48" y="133"/>
                  </a:lnTo>
                  <a:lnTo>
                    <a:pt x="50" y="114"/>
                  </a:lnTo>
                  <a:lnTo>
                    <a:pt x="53" y="95"/>
                  </a:lnTo>
                  <a:lnTo>
                    <a:pt x="57" y="77"/>
                  </a:lnTo>
                  <a:lnTo>
                    <a:pt x="61" y="60"/>
                  </a:lnTo>
                  <a:lnTo>
                    <a:pt x="65" y="43"/>
                  </a:lnTo>
                  <a:lnTo>
                    <a:pt x="70" y="28"/>
                  </a:lnTo>
                  <a:lnTo>
                    <a:pt x="76" y="15"/>
                  </a:lnTo>
                  <a:lnTo>
                    <a:pt x="82" y="0"/>
                  </a:lnTo>
                  <a:close/>
                </a:path>
              </a:pathLst>
            </a:custGeom>
            <a:solidFill>
              <a:srgbClr val="000000"/>
            </a:solidFill>
            <a:ln w="9525">
              <a:noFill/>
              <a:round/>
              <a:headEnd/>
              <a:tailEnd/>
            </a:ln>
          </p:spPr>
          <p:txBody>
            <a:bodyPr/>
            <a:lstStyle/>
            <a:p>
              <a:endParaRPr lang="da-DK"/>
            </a:p>
          </p:txBody>
        </p:sp>
        <p:sp>
          <p:nvSpPr>
            <p:cNvPr id="136321" name="Freeform 272"/>
            <p:cNvSpPr>
              <a:spLocks/>
            </p:cNvSpPr>
            <p:nvPr/>
          </p:nvSpPr>
          <p:spPr bwMode="auto">
            <a:xfrm>
              <a:off x="2468" y="3192"/>
              <a:ext cx="8" cy="139"/>
            </a:xfrm>
            <a:custGeom>
              <a:avLst/>
              <a:gdLst>
                <a:gd name="T0" fmla="*/ 0 w 27"/>
                <a:gd name="T1" fmla="*/ 0 h 441"/>
                <a:gd name="T2" fmla="*/ 1 w 27"/>
                <a:gd name="T3" fmla="*/ 0 h 441"/>
                <a:gd name="T4" fmla="*/ 1 w 27"/>
                <a:gd name="T5" fmla="*/ 1 h 441"/>
                <a:gd name="T6" fmla="*/ 1 w 27"/>
                <a:gd name="T7" fmla="*/ 1 h 441"/>
                <a:gd name="T8" fmla="*/ 1 w 27"/>
                <a:gd name="T9" fmla="*/ 2 h 441"/>
                <a:gd name="T10" fmla="*/ 1 w 27"/>
                <a:gd name="T11" fmla="*/ 2 h 441"/>
                <a:gd name="T12" fmla="*/ 1 w 27"/>
                <a:gd name="T13" fmla="*/ 3 h 441"/>
                <a:gd name="T14" fmla="*/ 1 w 27"/>
                <a:gd name="T15" fmla="*/ 3 h 441"/>
                <a:gd name="T16" fmla="*/ 1 w 27"/>
                <a:gd name="T17" fmla="*/ 4 h 441"/>
                <a:gd name="T18" fmla="*/ 1 w 27"/>
                <a:gd name="T19" fmla="*/ 4 h 441"/>
                <a:gd name="T20" fmla="*/ 1 w 27"/>
                <a:gd name="T21" fmla="*/ 5 h 441"/>
                <a:gd name="T22" fmla="*/ 1 w 27"/>
                <a:gd name="T23" fmla="*/ 5 h 441"/>
                <a:gd name="T24" fmla="*/ 1 w 27"/>
                <a:gd name="T25" fmla="*/ 6 h 441"/>
                <a:gd name="T26" fmla="*/ 1 w 27"/>
                <a:gd name="T27" fmla="*/ 6 h 441"/>
                <a:gd name="T28" fmla="*/ 1 w 27"/>
                <a:gd name="T29" fmla="*/ 7 h 441"/>
                <a:gd name="T30" fmla="*/ 1 w 27"/>
                <a:gd name="T31" fmla="*/ 7 h 441"/>
                <a:gd name="T32" fmla="*/ 1 w 27"/>
                <a:gd name="T33" fmla="*/ 7 h 441"/>
                <a:gd name="T34" fmla="*/ 1 w 27"/>
                <a:gd name="T35" fmla="*/ 8 h 441"/>
                <a:gd name="T36" fmla="*/ 1 w 27"/>
                <a:gd name="T37" fmla="*/ 8 h 441"/>
                <a:gd name="T38" fmla="*/ 1 w 27"/>
                <a:gd name="T39" fmla="*/ 8 h 441"/>
                <a:gd name="T40" fmla="*/ 1 w 27"/>
                <a:gd name="T41" fmla="*/ 9 h 441"/>
                <a:gd name="T42" fmla="*/ 1 w 27"/>
                <a:gd name="T43" fmla="*/ 9 h 441"/>
                <a:gd name="T44" fmla="*/ 1 w 27"/>
                <a:gd name="T45" fmla="*/ 9 h 441"/>
                <a:gd name="T46" fmla="*/ 1 w 27"/>
                <a:gd name="T47" fmla="*/ 9 h 441"/>
                <a:gd name="T48" fmla="*/ 1 w 27"/>
                <a:gd name="T49" fmla="*/ 10 h 441"/>
                <a:gd name="T50" fmla="*/ 1 w 27"/>
                <a:gd name="T51" fmla="*/ 10 h 441"/>
                <a:gd name="T52" fmla="*/ 1 w 27"/>
                <a:gd name="T53" fmla="*/ 11 h 441"/>
                <a:gd name="T54" fmla="*/ 1 w 27"/>
                <a:gd name="T55" fmla="*/ 11 h 441"/>
                <a:gd name="T56" fmla="*/ 1 w 27"/>
                <a:gd name="T57" fmla="*/ 12 h 441"/>
                <a:gd name="T58" fmla="*/ 1 w 27"/>
                <a:gd name="T59" fmla="*/ 12 h 441"/>
                <a:gd name="T60" fmla="*/ 1 w 27"/>
                <a:gd name="T61" fmla="*/ 13 h 441"/>
                <a:gd name="T62" fmla="*/ 1 w 27"/>
                <a:gd name="T63" fmla="*/ 13 h 441"/>
                <a:gd name="T64" fmla="*/ 1 w 27"/>
                <a:gd name="T65" fmla="*/ 14 h 441"/>
                <a:gd name="T66" fmla="*/ 0 w 27"/>
                <a:gd name="T67" fmla="*/ 14 h 441"/>
                <a:gd name="T68" fmla="*/ 0 w 27"/>
                <a:gd name="T69" fmla="*/ 14 h 441"/>
                <a:gd name="T70" fmla="*/ 0 w 27"/>
                <a:gd name="T71" fmla="*/ 14 h 441"/>
                <a:gd name="T72" fmla="*/ 0 w 27"/>
                <a:gd name="T73" fmla="*/ 14 h 441"/>
                <a:gd name="T74" fmla="*/ 0 w 27"/>
                <a:gd name="T75" fmla="*/ 13 h 441"/>
                <a:gd name="T76" fmla="*/ 0 w 27"/>
                <a:gd name="T77" fmla="*/ 12 h 441"/>
                <a:gd name="T78" fmla="*/ 0 w 27"/>
                <a:gd name="T79" fmla="*/ 11 h 441"/>
                <a:gd name="T80" fmla="*/ 0 w 27"/>
                <a:gd name="T81" fmla="*/ 11 h 441"/>
                <a:gd name="T82" fmla="*/ 0 w 27"/>
                <a:gd name="T83" fmla="*/ 10 h 441"/>
                <a:gd name="T84" fmla="*/ 0 w 27"/>
                <a:gd name="T85" fmla="*/ 9 h 441"/>
                <a:gd name="T86" fmla="*/ 0 w 27"/>
                <a:gd name="T87" fmla="*/ 8 h 441"/>
                <a:gd name="T88" fmla="*/ 0 w 27"/>
                <a:gd name="T89" fmla="*/ 7 h 441"/>
                <a:gd name="T90" fmla="*/ 0 w 27"/>
                <a:gd name="T91" fmla="*/ 6 h 441"/>
                <a:gd name="T92" fmla="*/ 0 w 27"/>
                <a:gd name="T93" fmla="*/ 5 h 441"/>
                <a:gd name="T94" fmla="*/ 0 w 27"/>
                <a:gd name="T95" fmla="*/ 4 h 441"/>
                <a:gd name="T96" fmla="*/ 0 w 27"/>
                <a:gd name="T97" fmla="*/ 3 h 441"/>
                <a:gd name="T98" fmla="*/ 0 w 27"/>
                <a:gd name="T99" fmla="*/ 2 h 441"/>
                <a:gd name="T100" fmla="*/ 0 w 27"/>
                <a:gd name="T101" fmla="*/ 2 h 441"/>
                <a:gd name="T102" fmla="*/ 0 w 27"/>
                <a:gd name="T103" fmla="*/ 1 h 441"/>
                <a:gd name="T104" fmla="*/ 0 w 27"/>
                <a:gd name="T105" fmla="*/ 0 h 441"/>
                <a:gd name="T106" fmla="*/ 0 w 27"/>
                <a:gd name="T107" fmla="*/ 0 h 441"/>
                <a:gd name="T108" fmla="*/ 0 w 27"/>
                <a:gd name="T109" fmla="*/ 0 h 441"/>
                <a:gd name="T110" fmla="*/ 0 w 27"/>
                <a:gd name="T111" fmla="*/ 0 h 441"/>
                <a:gd name="T112" fmla="*/ 0 w 27"/>
                <a:gd name="T113" fmla="*/ 0 h 441"/>
                <a:gd name="T114" fmla="*/ 0 w 27"/>
                <a:gd name="T115" fmla="*/ 0 h 4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441"/>
                <a:gd name="T176" fmla="*/ 27 w 27"/>
                <a:gd name="T177" fmla="*/ 441 h 4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441">
                  <a:moveTo>
                    <a:pt x="17" y="2"/>
                  </a:moveTo>
                  <a:lnTo>
                    <a:pt x="19" y="10"/>
                  </a:lnTo>
                  <a:lnTo>
                    <a:pt x="21" y="21"/>
                  </a:lnTo>
                  <a:lnTo>
                    <a:pt x="21" y="33"/>
                  </a:lnTo>
                  <a:lnTo>
                    <a:pt x="25" y="50"/>
                  </a:lnTo>
                  <a:lnTo>
                    <a:pt x="25" y="65"/>
                  </a:lnTo>
                  <a:lnTo>
                    <a:pt x="25" y="82"/>
                  </a:lnTo>
                  <a:lnTo>
                    <a:pt x="27" y="99"/>
                  </a:lnTo>
                  <a:lnTo>
                    <a:pt x="27" y="118"/>
                  </a:lnTo>
                  <a:lnTo>
                    <a:pt x="27" y="134"/>
                  </a:lnTo>
                  <a:lnTo>
                    <a:pt x="27" y="153"/>
                  </a:lnTo>
                  <a:lnTo>
                    <a:pt x="27" y="168"/>
                  </a:lnTo>
                  <a:lnTo>
                    <a:pt x="27" y="185"/>
                  </a:lnTo>
                  <a:lnTo>
                    <a:pt x="27" y="198"/>
                  </a:lnTo>
                  <a:lnTo>
                    <a:pt x="27" y="213"/>
                  </a:lnTo>
                  <a:lnTo>
                    <a:pt x="27" y="225"/>
                  </a:lnTo>
                  <a:lnTo>
                    <a:pt x="27" y="234"/>
                  </a:lnTo>
                  <a:lnTo>
                    <a:pt x="27" y="240"/>
                  </a:lnTo>
                  <a:lnTo>
                    <a:pt x="27" y="251"/>
                  </a:lnTo>
                  <a:lnTo>
                    <a:pt x="27" y="259"/>
                  </a:lnTo>
                  <a:lnTo>
                    <a:pt x="27" y="270"/>
                  </a:lnTo>
                  <a:lnTo>
                    <a:pt x="27" y="282"/>
                  </a:lnTo>
                  <a:lnTo>
                    <a:pt x="27" y="293"/>
                  </a:lnTo>
                  <a:lnTo>
                    <a:pt x="27" y="306"/>
                  </a:lnTo>
                  <a:lnTo>
                    <a:pt x="27" y="320"/>
                  </a:lnTo>
                  <a:lnTo>
                    <a:pt x="27" y="333"/>
                  </a:lnTo>
                  <a:lnTo>
                    <a:pt x="27" y="346"/>
                  </a:lnTo>
                  <a:lnTo>
                    <a:pt x="25" y="360"/>
                  </a:lnTo>
                  <a:lnTo>
                    <a:pt x="25" y="377"/>
                  </a:lnTo>
                  <a:lnTo>
                    <a:pt x="25" y="392"/>
                  </a:lnTo>
                  <a:lnTo>
                    <a:pt x="23" y="407"/>
                  </a:lnTo>
                  <a:lnTo>
                    <a:pt x="21" y="424"/>
                  </a:lnTo>
                  <a:lnTo>
                    <a:pt x="21" y="441"/>
                  </a:lnTo>
                  <a:lnTo>
                    <a:pt x="15" y="440"/>
                  </a:lnTo>
                  <a:lnTo>
                    <a:pt x="10" y="440"/>
                  </a:lnTo>
                  <a:lnTo>
                    <a:pt x="2" y="440"/>
                  </a:lnTo>
                  <a:lnTo>
                    <a:pt x="0" y="440"/>
                  </a:lnTo>
                  <a:lnTo>
                    <a:pt x="2" y="415"/>
                  </a:lnTo>
                  <a:lnTo>
                    <a:pt x="4" y="392"/>
                  </a:lnTo>
                  <a:lnTo>
                    <a:pt x="4" y="365"/>
                  </a:lnTo>
                  <a:lnTo>
                    <a:pt x="6" y="339"/>
                  </a:lnTo>
                  <a:lnTo>
                    <a:pt x="4" y="308"/>
                  </a:lnTo>
                  <a:lnTo>
                    <a:pt x="4" y="280"/>
                  </a:lnTo>
                  <a:lnTo>
                    <a:pt x="4" y="249"/>
                  </a:lnTo>
                  <a:lnTo>
                    <a:pt x="4" y="219"/>
                  </a:lnTo>
                  <a:lnTo>
                    <a:pt x="2" y="189"/>
                  </a:lnTo>
                  <a:lnTo>
                    <a:pt x="2" y="158"/>
                  </a:lnTo>
                  <a:lnTo>
                    <a:pt x="2" y="128"/>
                  </a:lnTo>
                  <a:lnTo>
                    <a:pt x="2" y="101"/>
                  </a:lnTo>
                  <a:lnTo>
                    <a:pt x="2" y="73"/>
                  </a:lnTo>
                  <a:lnTo>
                    <a:pt x="2" y="48"/>
                  </a:lnTo>
                  <a:lnTo>
                    <a:pt x="4" y="23"/>
                  </a:lnTo>
                  <a:lnTo>
                    <a:pt x="8" y="2"/>
                  </a:lnTo>
                  <a:lnTo>
                    <a:pt x="8" y="0"/>
                  </a:lnTo>
                  <a:lnTo>
                    <a:pt x="11" y="0"/>
                  </a:lnTo>
                  <a:lnTo>
                    <a:pt x="15" y="0"/>
                  </a:lnTo>
                  <a:lnTo>
                    <a:pt x="17" y="2"/>
                  </a:lnTo>
                  <a:close/>
                </a:path>
              </a:pathLst>
            </a:custGeom>
            <a:solidFill>
              <a:srgbClr val="000000"/>
            </a:solidFill>
            <a:ln w="9525">
              <a:noFill/>
              <a:round/>
              <a:headEnd/>
              <a:tailEnd/>
            </a:ln>
          </p:spPr>
          <p:txBody>
            <a:bodyPr/>
            <a:lstStyle/>
            <a:p>
              <a:endParaRPr lang="da-DK"/>
            </a:p>
          </p:txBody>
        </p:sp>
        <p:sp>
          <p:nvSpPr>
            <p:cNvPr id="136322" name="Freeform 273"/>
            <p:cNvSpPr>
              <a:spLocks/>
            </p:cNvSpPr>
            <p:nvPr/>
          </p:nvSpPr>
          <p:spPr bwMode="auto">
            <a:xfrm>
              <a:off x="2254" y="3141"/>
              <a:ext cx="228" cy="129"/>
            </a:xfrm>
            <a:custGeom>
              <a:avLst/>
              <a:gdLst>
                <a:gd name="T0" fmla="*/ 23 w 719"/>
                <a:gd name="T1" fmla="*/ 0 h 411"/>
                <a:gd name="T2" fmla="*/ 23 w 719"/>
                <a:gd name="T3" fmla="*/ 1 h 411"/>
                <a:gd name="T4" fmla="*/ 22 w 719"/>
                <a:gd name="T5" fmla="*/ 1 h 411"/>
                <a:gd name="T6" fmla="*/ 22 w 719"/>
                <a:gd name="T7" fmla="*/ 2 h 411"/>
                <a:gd name="T8" fmla="*/ 21 w 719"/>
                <a:gd name="T9" fmla="*/ 2 h 411"/>
                <a:gd name="T10" fmla="*/ 21 w 719"/>
                <a:gd name="T11" fmla="*/ 3 h 411"/>
                <a:gd name="T12" fmla="*/ 21 w 719"/>
                <a:gd name="T13" fmla="*/ 3 h 411"/>
                <a:gd name="T14" fmla="*/ 20 w 719"/>
                <a:gd name="T15" fmla="*/ 4 h 411"/>
                <a:gd name="T16" fmla="*/ 19 w 719"/>
                <a:gd name="T17" fmla="*/ 5 h 411"/>
                <a:gd name="T18" fmla="*/ 19 w 719"/>
                <a:gd name="T19" fmla="*/ 6 h 411"/>
                <a:gd name="T20" fmla="*/ 18 w 719"/>
                <a:gd name="T21" fmla="*/ 7 h 411"/>
                <a:gd name="T22" fmla="*/ 17 w 719"/>
                <a:gd name="T23" fmla="*/ 8 h 411"/>
                <a:gd name="T24" fmla="*/ 16 w 719"/>
                <a:gd name="T25" fmla="*/ 9 h 411"/>
                <a:gd name="T26" fmla="*/ 15 w 719"/>
                <a:gd name="T27" fmla="*/ 10 h 411"/>
                <a:gd name="T28" fmla="*/ 13 w 719"/>
                <a:gd name="T29" fmla="*/ 11 h 411"/>
                <a:gd name="T30" fmla="*/ 12 w 719"/>
                <a:gd name="T31" fmla="*/ 11 h 411"/>
                <a:gd name="T32" fmla="*/ 10 w 719"/>
                <a:gd name="T33" fmla="*/ 11 h 411"/>
                <a:gd name="T34" fmla="*/ 9 w 719"/>
                <a:gd name="T35" fmla="*/ 11 h 411"/>
                <a:gd name="T36" fmla="*/ 7 w 719"/>
                <a:gd name="T37" fmla="*/ 11 h 411"/>
                <a:gd name="T38" fmla="*/ 6 w 719"/>
                <a:gd name="T39" fmla="*/ 11 h 411"/>
                <a:gd name="T40" fmla="*/ 4 w 719"/>
                <a:gd name="T41" fmla="*/ 12 h 411"/>
                <a:gd name="T42" fmla="*/ 3 w 719"/>
                <a:gd name="T43" fmla="*/ 12 h 411"/>
                <a:gd name="T44" fmla="*/ 1 w 719"/>
                <a:gd name="T45" fmla="*/ 12 h 411"/>
                <a:gd name="T46" fmla="*/ 1 w 719"/>
                <a:gd name="T47" fmla="*/ 13 h 411"/>
                <a:gd name="T48" fmla="*/ 0 w 719"/>
                <a:gd name="T49" fmla="*/ 13 h 411"/>
                <a:gd name="T50" fmla="*/ 0 w 719"/>
                <a:gd name="T51" fmla="*/ 12 h 411"/>
                <a:gd name="T52" fmla="*/ 1 w 719"/>
                <a:gd name="T53" fmla="*/ 11 h 411"/>
                <a:gd name="T54" fmla="*/ 3 w 719"/>
                <a:gd name="T55" fmla="*/ 11 h 411"/>
                <a:gd name="T56" fmla="*/ 4 w 719"/>
                <a:gd name="T57" fmla="*/ 11 h 411"/>
                <a:gd name="T58" fmla="*/ 6 w 719"/>
                <a:gd name="T59" fmla="*/ 11 h 411"/>
                <a:gd name="T60" fmla="*/ 8 w 719"/>
                <a:gd name="T61" fmla="*/ 10 h 411"/>
                <a:gd name="T62" fmla="*/ 10 w 719"/>
                <a:gd name="T63" fmla="*/ 10 h 411"/>
                <a:gd name="T64" fmla="*/ 11 w 719"/>
                <a:gd name="T65" fmla="*/ 10 h 411"/>
                <a:gd name="T66" fmla="*/ 12 w 719"/>
                <a:gd name="T67" fmla="*/ 10 h 411"/>
                <a:gd name="T68" fmla="*/ 13 w 719"/>
                <a:gd name="T69" fmla="*/ 10 h 411"/>
                <a:gd name="T70" fmla="*/ 14 w 719"/>
                <a:gd name="T71" fmla="*/ 9 h 411"/>
                <a:gd name="T72" fmla="*/ 15 w 719"/>
                <a:gd name="T73" fmla="*/ 9 h 411"/>
                <a:gd name="T74" fmla="*/ 16 w 719"/>
                <a:gd name="T75" fmla="*/ 9 h 411"/>
                <a:gd name="T76" fmla="*/ 16 w 719"/>
                <a:gd name="T77" fmla="*/ 8 h 411"/>
                <a:gd name="T78" fmla="*/ 17 w 719"/>
                <a:gd name="T79" fmla="*/ 7 h 411"/>
                <a:gd name="T80" fmla="*/ 18 w 719"/>
                <a:gd name="T81" fmla="*/ 6 h 411"/>
                <a:gd name="T82" fmla="*/ 18 w 719"/>
                <a:gd name="T83" fmla="*/ 6 h 411"/>
                <a:gd name="T84" fmla="*/ 19 w 719"/>
                <a:gd name="T85" fmla="*/ 4 h 411"/>
                <a:gd name="T86" fmla="*/ 19 w 719"/>
                <a:gd name="T87" fmla="*/ 4 h 411"/>
                <a:gd name="T88" fmla="*/ 20 w 719"/>
                <a:gd name="T89" fmla="*/ 3 h 411"/>
                <a:gd name="T90" fmla="*/ 20 w 719"/>
                <a:gd name="T91" fmla="*/ 2 h 411"/>
                <a:gd name="T92" fmla="*/ 21 w 719"/>
                <a:gd name="T93" fmla="*/ 1 h 411"/>
                <a:gd name="T94" fmla="*/ 22 w 719"/>
                <a:gd name="T95" fmla="*/ 1 h 411"/>
                <a:gd name="T96" fmla="*/ 22 w 719"/>
                <a:gd name="T97" fmla="*/ 0 h 411"/>
                <a:gd name="T98" fmla="*/ 23 w 719"/>
                <a:gd name="T99" fmla="*/ 0 h 4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9"/>
                <a:gd name="T151" fmla="*/ 0 h 411"/>
                <a:gd name="T152" fmla="*/ 719 w 719"/>
                <a:gd name="T153" fmla="*/ 411 h 4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9" h="411">
                  <a:moveTo>
                    <a:pt x="709" y="0"/>
                  </a:moveTo>
                  <a:lnTo>
                    <a:pt x="711" y="2"/>
                  </a:lnTo>
                  <a:lnTo>
                    <a:pt x="719" y="6"/>
                  </a:lnTo>
                  <a:lnTo>
                    <a:pt x="707" y="15"/>
                  </a:lnTo>
                  <a:lnTo>
                    <a:pt x="698" y="25"/>
                  </a:lnTo>
                  <a:lnTo>
                    <a:pt x="686" y="34"/>
                  </a:lnTo>
                  <a:lnTo>
                    <a:pt x="677" y="46"/>
                  </a:lnTo>
                  <a:lnTo>
                    <a:pt x="671" y="49"/>
                  </a:lnTo>
                  <a:lnTo>
                    <a:pt x="667" y="55"/>
                  </a:lnTo>
                  <a:lnTo>
                    <a:pt x="662" y="63"/>
                  </a:lnTo>
                  <a:lnTo>
                    <a:pt x="658" y="68"/>
                  </a:lnTo>
                  <a:lnTo>
                    <a:pt x="652" y="76"/>
                  </a:lnTo>
                  <a:lnTo>
                    <a:pt x="648" y="82"/>
                  </a:lnTo>
                  <a:lnTo>
                    <a:pt x="646" y="89"/>
                  </a:lnTo>
                  <a:lnTo>
                    <a:pt x="643" y="99"/>
                  </a:lnTo>
                  <a:lnTo>
                    <a:pt x="631" y="118"/>
                  </a:lnTo>
                  <a:lnTo>
                    <a:pt x="620" y="137"/>
                  </a:lnTo>
                  <a:lnTo>
                    <a:pt x="608" y="156"/>
                  </a:lnTo>
                  <a:lnTo>
                    <a:pt x="599" y="177"/>
                  </a:lnTo>
                  <a:lnTo>
                    <a:pt x="586" y="196"/>
                  </a:lnTo>
                  <a:lnTo>
                    <a:pt x="576" y="215"/>
                  </a:lnTo>
                  <a:lnTo>
                    <a:pt x="563" y="232"/>
                  </a:lnTo>
                  <a:lnTo>
                    <a:pt x="549" y="251"/>
                  </a:lnTo>
                  <a:lnTo>
                    <a:pt x="534" y="268"/>
                  </a:lnTo>
                  <a:lnTo>
                    <a:pt x="519" y="283"/>
                  </a:lnTo>
                  <a:lnTo>
                    <a:pt x="500" y="297"/>
                  </a:lnTo>
                  <a:lnTo>
                    <a:pt x="483" y="312"/>
                  </a:lnTo>
                  <a:lnTo>
                    <a:pt x="462" y="321"/>
                  </a:lnTo>
                  <a:lnTo>
                    <a:pt x="443" y="333"/>
                  </a:lnTo>
                  <a:lnTo>
                    <a:pt x="420" y="340"/>
                  </a:lnTo>
                  <a:lnTo>
                    <a:pt x="395" y="346"/>
                  </a:lnTo>
                  <a:lnTo>
                    <a:pt x="375" y="348"/>
                  </a:lnTo>
                  <a:lnTo>
                    <a:pt x="352" y="352"/>
                  </a:lnTo>
                  <a:lnTo>
                    <a:pt x="329" y="354"/>
                  </a:lnTo>
                  <a:lnTo>
                    <a:pt x="306" y="355"/>
                  </a:lnTo>
                  <a:lnTo>
                    <a:pt x="279" y="357"/>
                  </a:lnTo>
                  <a:lnTo>
                    <a:pt x="255" y="359"/>
                  </a:lnTo>
                  <a:lnTo>
                    <a:pt x="230" y="359"/>
                  </a:lnTo>
                  <a:lnTo>
                    <a:pt x="205" y="363"/>
                  </a:lnTo>
                  <a:lnTo>
                    <a:pt x="179" y="365"/>
                  </a:lnTo>
                  <a:lnTo>
                    <a:pt x="154" y="369"/>
                  </a:lnTo>
                  <a:lnTo>
                    <a:pt x="129" y="373"/>
                  </a:lnTo>
                  <a:lnTo>
                    <a:pt x="105" y="378"/>
                  </a:lnTo>
                  <a:lnTo>
                    <a:pt x="82" y="384"/>
                  </a:lnTo>
                  <a:lnTo>
                    <a:pt x="63" y="392"/>
                  </a:lnTo>
                  <a:lnTo>
                    <a:pt x="42" y="399"/>
                  </a:lnTo>
                  <a:lnTo>
                    <a:pt x="25" y="411"/>
                  </a:lnTo>
                  <a:lnTo>
                    <a:pt x="19" y="407"/>
                  </a:lnTo>
                  <a:lnTo>
                    <a:pt x="11" y="405"/>
                  </a:lnTo>
                  <a:lnTo>
                    <a:pt x="4" y="403"/>
                  </a:lnTo>
                  <a:lnTo>
                    <a:pt x="0" y="401"/>
                  </a:lnTo>
                  <a:lnTo>
                    <a:pt x="10" y="388"/>
                  </a:lnTo>
                  <a:lnTo>
                    <a:pt x="25" y="378"/>
                  </a:lnTo>
                  <a:lnTo>
                    <a:pt x="40" y="369"/>
                  </a:lnTo>
                  <a:lnTo>
                    <a:pt x="61" y="363"/>
                  </a:lnTo>
                  <a:lnTo>
                    <a:pt x="82" y="355"/>
                  </a:lnTo>
                  <a:lnTo>
                    <a:pt x="106" y="352"/>
                  </a:lnTo>
                  <a:lnTo>
                    <a:pt x="133" y="346"/>
                  </a:lnTo>
                  <a:lnTo>
                    <a:pt x="160" y="344"/>
                  </a:lnTo>
                  <a:lnTo>
                    <a:pt x="186" y="340"/>
                  </a:lnTo>
                  <a:lnTo>
                    <a:pt x="215" y="338"/>
                  </a:lnTo>
                  <a:lnTo>
                    <a:pt x="241" y="336"/>
                  </a:lnTo>
                  <a:lnTo>
                    <a:pt x="270" y="335"/>
                  </a:lnTo>
                  <a:lnTo>
                    <a:pt x="295" y="333"/>
                  </a:lnTo>
                  <a:lnTo>
                    <a:pt x="319" y="333"/>
                  </a:lnTo>
                  <a:lnTo>
                    <a:pt x="342" y="329"/>
                  </a:lnTo>
                  <a:lnTo>
                    <a:pt x="363" y="329"/>
                  </a:lnTo>
                  <a:lnTo>
                    <a:pt x="380" y="325"/>
                  </a:lnTo>
                  <a:lnTo>
                    <a:pt x="397" y="321"/>
                  </a:lnTo>
                  <a:lnTo>
                    <a:pt x="413" y="316"/>
                  </a:lnTo>
                  <a:lnTo>
                    <a:pt x="428" y="314"/>
                  </a:lnTo>
                  <a:lnTo>
                    <a:pt x="441" y="308"/>
                  </a:lnTo>
                  <a:lnTo>
                    <a:pt x="456" y="302"/>
                  </a:lnTo>
                  <a:lnTo>
                    <a:pt x="468" y="295"/>
                  </a:lnTo>
                  <a:lnTo>
                    <a:pt x="481" y="289"/>
                  </a:lnTo>
                  <a:lnTo>
                    <a:pt x="492" y="279"/>
                  </a:lnTo>
                  <a:lnTo>
                    <a:pt x="504" y="270"/>
                  </a:lnTo>
                  <a:lnTo>
                    <a:pt x="513" y="258"/>
                  </a:lnTo>
                  <a:lnTo>
                    <a:pt x="525" y="249"/>
                  </a:lnTo>
                  <a:lnTo>
                    <a:pt x="534" y="236"/>
                  </a:lnTo>
                  <a:lnTo>
                    <a:pt x="546" y="222"/>
                  </a:lnTo>
                  <a:lnTo>
                    <a:pt x="555" y="207"/>
                  </a:lnTo>
                  <a:lnTo>
                    <a:pt x="565" y="190"/>
                  </a:lnTo>
                  <a:lnTo>
                    <a:pt x="572" y="177"/>
                  </a:lnTo>
                  <a:lnTo>
                    <a:pt x="578" y="162"/>
                  </a:lnTo>
                  <a:lnTo>
                    <a:pt x="586" y="146"/>
                  </a:lnTo>
                  <a:lnTo>
                    <a:pt x="593" y="133"/>
                  </a:lnTo>
                  <a:lnTo>
                    <a:pt x="601" y="118"/>
                  </a:lnTo>
                  <a:lnTo>
                    <a:pt x="608" y="103"/>
                  </a:lnTo>
                  <a:lnTo>
                    <a:pt x="616" y="89"/>
                  </a:lnTo>
                  <a:lnTo>
                    <a:pt x="627" y="76"/>
                  </a:lnTo>
                  <a:lnTo>
                    <a:pt x="635" y="63"/>
                  </a:lnTo>
                  <a:lnTo>
                    <a:pt x="644" y="49"/>
                  </a:lnTo>
                  <a:lnTo>
                    <a:pt x="654" y="38"/>
                  </a:lnTo>
                  <a:lnTo>
                    <a:pt x="665" y="28"/>
                  </a:lnTo>
                  <a:lnTo>
                    <a:pt x="675" y="19"/>
                  </a:lnTo>
                  <a:lnTo>
                    <a:pt x="684" y="11"/>
                  </a:lnTo>
                  <a:lnTo>
                    <a:pt x="696" y="4"/>
                  </a:lnTo>
                  <a:lnTo>
                    <a:pt x="709" y="0"/>
                  </a:lnTo>
                  <a:close/>
                </a:path>
              </a:pathLst>
            </a:custGeom>
            <a:solidFill>
              <a:srgbClr val="000000"/>
            </a:solidFill>
            <a:ln w="9525">
              <a:noFill/>
              <a:round/>
              <a:headEnd/>
              <a:tailEnd/>
            </a:ln>
          </p:spPr>
          <p:txBody>
            <a:bodyPr/>
            <a:lstStyle/>
            <a:p>
              <a:endParaRPr lang="da-DK"/>
            </a:p>
          </p:txBody>
        </p:sp>
        <p:sp>
          <p:nvSpPr>
            <p:cNvPr id="136323" name="Freeform 274"/>
            <p:cNvSpPr>
              <a:spLocks/>
            </p:cNvSpPr>
            <p:nvPr/>
          </p:nvSpPr>
          <p:spPr bwMode="auto">
            <a:xfrm>
              <a:off x="2314" y="3248"/>
              <a:ext cx="25" cy="50"/>
            </a:xfrm>
            <a:custGeom>
              <a:avLst/>
              <a:gdLst>
                <a:gd name="T0" fmla="*/ 0 w 78"/>
                <a:gd name="T1" fmla="*/ 0 h 162"/>
                <a:gd name="T2" fmla="*/ 1 w 78"/>
                <a:gd name="T3" fmla="*/ 0 h 162"/>
                <a:gd name="T4" fmla="*/ 1 w 78"/>
                <a:gd name="T5" fmla="*/ 0 h 162"/>
                <a:gd name="T6" fmla="*/ 1 w 78"/>
                <a:gd name="T7" fmla="*/ 1 h 162"/>
                <a:gd name="T8" fmla="*/ 1 w 78"/>
                <a:gd name="T9" fmla="*/ 1 h 162"/>
                <a:gd name="T10" fmla="*/ 2 w 78"/>
                <a:gd name="T11" fmla="*/ 1 h 162"/>
                <a:gd name="T12" fmla="*/ 2 w 78"/>
                <a:gd name="T13" fmla="*/ 2 h 162"/>
                <a:gd name="T14" fmla="*/ 2 w 78"/>
                <a:gd name="T15" fmla="*/ 2 h 162"/>
                <a:gd name="T16" fmla="*/ 2 w 78"/>
                <a:gd name="T17" fmla="*/ 2 h 162"/>
                <a:gd name="T18" fmla="*/ 2 w 78"/>
                <a:gd name="T19" fmla="*/ 3 h 162"/>
                <a:gd name="T20" fmla="*/ 3 w 78"/>
                <a:gd name="T21" fmla="*/ 3 h 162"/>
                <a:gd name="T22" fmla="*/ 3 w 78"/>
                <a:gd name="T23" fmla="*/ 3 h 162"/>
                <a:gd name="T24" fmla="*/ 3 w 78"/>
                <a:gd name="T25" fmla="*/ 4 h 162"/>
                <a:gd name="T26" fmla="*/ 3 w 78"/>
                <a:gd name="T27" fmla="*/ 4 h 162"/>
                <a:gd name="T28" fmla="*/ 2 w 78"/>
                <a:gd name="T29" fmla="*/ 4 h 162"/>
                <a:gd name="T30" fmla="*/ 2 w 78"/>
                <a:gd name="T31" fmla="*/ 5 h 162"/>
                <a:gd name="T32" fmla="*/ 2 w 78"/>
                <a:gd name="T33" fmla="*/ 5 h 162"/>
                <a:gd name="T34" fmla="*/ 2 w 78"/>
                <a:gd name="T35" fmla="*/ 5 h 162"/>
                <a:gd name="T36" fmla="*/ 2 w 78"/>
                <a:gd name="T37" fmla="*/ 5 h 162"/>
                <a:gd name="T38" fmla="*/ 2 w 78"/>
                <a:gd name="T39" fmla="*/ 4 h 162"/>
                <a:gd name="T40" fmla="*/ 2 w 78"/>
                <a:gd name="T41" fmla="*/ 4 h 162"/>
                <a:gd name="T42" fmla="*/ 2 w 78"/>
                <a:gd name="T43" fmla="*/ 3 h 162"/>
                <a:gd name="T44" fmla="*/ 2 w 78"/>
                <a:gd name="T45" fmla="*/ 3 h 162"/>
                <a:gd name="T46" fmla="*/ 1 w 78"/>
                <a:gd name="T47" fmla="*/ 3 h 162"/>
                <a:gd name="T48" fmla="*/ 1 w 78"/>
                <a:gd name="T49" fmla="*/ 2 h 162"/>
                <a:gd name="T50" fmla="*/ 1 w 78"/>
                <a:gd name="T51" fmla="*/ 2 h 162"/>
                <a:gd name="T52" fmla="*/ 1 w 78"/>
                <a:gd name="T53" fmla="*/ 2 h 162"/>
                <a:gd name="T54" fmla="*/ 1 w 78"/>
                <a:gd name="T55" fmla="*/ 1 h 162"/>
                <a:gd name="T56" fmla="*/ 0 w 78"/>
                <a:gd name="T57" fmla="*/ 1 h 162"/>
                <a:gd name="T58" fmla="*/ 0 w 78"/>
                <a:gd name="T59" fmla="*/ 1 h 162"/>
                <a:gd name="T60" fmla="*/ 0 w 78"/>
                <a:gd name="T61" fmla="*/ 1 h 162"/>
                <a:gd name="T62" fmla="*/ 0 w 78"/>
                <a:gd name="T63" fmla="*/ 0 h 162"/>
                <a:gd name="T64" fmla="*/ 0 w 78"/>
                <a:gd name="T65" fmla="*/ 0 h 162"/>
                <a:gd name="T66" fmla="*/ 0 w 78"/>
                <a:gd name="T67" fmla="*/ 0 h 162"/>
                <a:gd name="T68" fmla="*/ 0 w 78"/>
                <a:gd name="T69" fmla="*/ 0 h 162"/>
                <a:gd name="T70" fmla="*/ 0 w 78"/>
                <a:gd name="T71" fmla="*/ 0 h 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162"/>
                <a:gd name="T110" fmla="*/ 78 w 78"/>
                <a:gd name="T111" fmla="*/ 162 h 1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162">
                  <a:moveTo>
                    <a:pt x="14" y="0"/>
                  </a:moveTo>
                  <a:lnTo>
                    <a:pt x="19" y="6"/>
                  </a:lnTo>
                  <a:lnTo>
                    <a:pt x="25" y="14"/>
                  </a:lnTo>
                  <a:lnTo>
                    <a:pt x="33" y="23"/>
                  </a:lnTo>
                  <a:lnTo>
                    <a:pt x="40" y="33"/>
                  </a:lnTo>
                  <a:lnTo>
                    <a:pt x="48" y="44"/>
                  </a:lnTo>
                  <a:lnTo>
                    <a:pt x="53" y="55"/>
                  </a:lnTo>
                  <a:lnTo>
                    <a:pt x="61" y="67"/>
                  </a:lnTo>
                  <a:lnTo>
                    <a:pt x="67" y="80"/>
                  </a:lnTo>
                  <a:lnTo>
                    <a:pt x="71" y="91"/>
                  </a:lnTo>
                  <a:lnTo>
                    <a:pt x="74" y="105"/>
                  </a:lnTo>
                  <a:lnTo>
                    <a:pt x="78" y="116"/>
                  </a:lnTo>
                  <a:lnTo>
                    <a:pt x="78" y="126"/>
                  </a:lnTo>
                  <a:lnTo>
                    <a:pt x="76" y="135"/>
                  </a:lnTo>
                  <a:lnTo>
                    <a:pt x="72" y="145"/>
                  </a:lnTo>
                  <a:lnTo>
                    <a:pt x="67" y="154"/>
                  </a:lnTo>
                  <a:lnTo>
                    <a:pt x="61" y="162"/>
                  </a:lnTo>
                  <a:lnTo>
                    <a:pt x="53" y="156"/>
                  </a:lnTo>
                  <a:lnTo>
                    <a:pt x="48" y="154"/>
                  </a:lnTo>
                  <a:lnTo>
                    <a:pt x="50" y="143"/>
                  </a:lnTo>
                  <a:lnTo>
                    <a:pt x="53" y="131"/>
                  </a:lnTo>
                  <a:lnTo>
                    <a:pt x="52" y="118"/>
                  </a:lnTo>
                  <a:lnTo>
                    <a:pt x="50" y="107"/>
                  </a:lnTo>
                  <a:lnTo>
                    <a:pt x="44" y="93"/>
                  </a:lnTo>
                  <a:lnTo>
                    <a:pt x="38" y="82"/>
                  </a:lnTo>
                  <a:lnTo>
                    <a:pt x="31" y="69"/>
                  </a:lnTo>
                  <a:lnTo>
                    <a:pt x="25" y="57"/>
                  </a:lnTo>
                  <a:lnTo>
                    <a:pt x="17" y="46"/>
                  </a:lnTo>
                  <a:lnTo>
                    <a:pt x="10" y="36"/>
                  </a:lnTo>
                  <a:lnTo>
                    <a:pt x="4" y="25"/>
                  </a:lnTo>
                  <a:lnTo>
                    <a:pt x="2" y="17"/>
                  </a:lnTo>
                  <a:lnTo>
                    <a:pt x="0" y="8"/>
                  </a:lnTo>
                  <a:lnTo>
                    <a:pt x="2" y="4"/>
                  </a:lnTo>
                  <a:lnTo>
                    <a:pt x="6" y="0"/>
                  </a:lnTo>
                  <a:lnTo>
                    <a:pt x="14" y="0"/>
                  </a:lnTo>
                  <a:close/>
                </a:path>
              </a:pathLst>
            </a:custGeom>
            <a:solidFill>
              <a:srgbClr val="000000"/>
            </a:solidFill>
            <a:ln w="9525">
              <a:noFill/>
              <a:round/>
              <a:headEnd/>
              <a:tailEnd/>
            </a:ln>
          </p:spPr>
          <p:txBody>
            <a:bodyPr/>
            <a:lstStyle/>
            <a:p>
              <a:endParaRPr lang="da-DK"/>
            </a:p>
          </p:txBody>
        </p:sp>
        <p:sp>
          <p:nvSpPr>
            <p:cNvPr id="136324" name="Freeform 275"/>
            <p:cNvSpPr>
              <a:spLocks/>
            </p:cNvSpPr>
            <p:nvPr/>
          </p:nvSpPr>
          <p:spPr bwMode="auto">
            <a:xfrm>
              <a:off x="2330" y="3230"/>
              <a:ext cx="145" cy="73"/>
            </a:xfrm>
            <a:custGeom>
              <a:avLst/>
              <a:gdLst>
                <a:gd name="T0" fmla="*/ 15 w 458"/>
                <a:gd name="T1" fmla="*/ 0 h 232"/>
                <a:gd name="T2" fmla="*/ 15 w 458"/>
                <a:gd name="T3" fmla="*/ 1 h 232"/>
                <a:gd name="T4" fmla="*/ 14 w 458"/>
                <a:gd name="T5" fmla="*/ 1 h 232"/>
                <a:gd name="T6" fmla="*/ 14 w 458"/>
                <a:gd name="T7" fmla="*/ 2 h 232"/>
                <a:gd name="T8" fmla="*/ 13 w 458"/>
                <a:gd name="T9" fmla="*/ 3 h 232"/>
                <a:gd name="T10" fmla="*/ 13 w 458"/>
                <a:gd name="T11" fmla="*/ 3 h 232"/>
                <a:gd name="T12" fmla="*/ 12 w 458"/>
                <a:gd name="T13" fmla="*/ 4 h 232"/>
                <a:gd name="T14" fmla="*/ 12 w 458"/>
                <a:gd name="T15" fmla="*/ 4 h 232"/>
                <a:gd name="T16" fmla="*/ 11 w 458"/>
                <a:gd name="T17" fmla="*/ 5 h 232"/>
                <a:gd name="T18" fmla="*/ 9 w 458"/>
                <a:gd name="T19" fmla="*/ 6 h 232"/>
                <a:gd name="T20" fmla="*/ 9 w 458"/>
                <a:gd name="T21" fmla="*/ 6 h 232"/>
                <a:gd name="T22" fmla="*/ 7 w 458"/>
                <a:gd name="T23" fmla="*/ 7 h 232"/>
                <a:gd name="T24" fmla="*/ 6 w 458"/>
                <a:gd name="T25" fmla="*/ 7 h 232"/>
                <a:gd name="T26" fmla="*/ 4 w 458"/>
                <a:gd name="T27" fmla="*/ 7 h 232"/>
                <a:gd name="T28" fmla="*/ 3 w 458"/>
                <a:gd name="T29" fmla="*/ 7 h 232"/>
                <a:gd name="T30" fmla="*/ 1 w 458"/>
                <a:gd name="T31" fmla="*/ 7 h 232"/>
                <a:gd name="T32" fmla="*/ 0 w 458"/>
                <a:gd name="T33" fmla="*/ 7 h 232"/>
                <a:gd name="T34" fmla="*/ 0 w 458"/>
                <a:gd name="T35" fmla="*/ 7 h 232"/>
                <a:gd name="T36" fmla="*/ 0 w 458"/>
                <a:gd name="T37" fmla="*/ 6 h 232"/>
                <a:gd name="T38" fmla="*/ 1 w 458"/>
                <a:gd name="T39" fmla="*/ 6 h 232"/>
                <a:gd name="T40" fmla="*/ 3 w 458"/>
                <a:gd name="T41" fmla="*/ 6 h 232"/>
                <a:gd name="T42" fmla="*/ 4 w 458"/>
                <a:gd name="T43" fmla="*/ 6 h 232"/>
                <a:gd name="T44" fmla="*/ 5 w 458"/>
                <a:gd name="T45" fmla="*/ 6 h 232"/>
                <a:gd name="T46" fmla="*/ 6 w 458"/>
                <a:gd name="T47" fmla="*/ 6 h 232"/>
                <a:gd name="T48" fmla="*/ 8 w 458"/>
                <a:gd name="T49" fmla="*/ 6 h 232"/>
                <a:gd name="T50" fmla="*/ 9 w 458"/>
                <a:gd name="T51" fmla="*/ 5 h 232"/>
                <a:gd name="T52" fmla="*/ 10 w 458"/>
                <a:gd name="T53" fmla="*/ 4 h 232"/>
                <a:gd name="T54" fmla="*/ 11 w 458"/>
                <a:gd name="T55" fmla="*/ 4 h 232"/>
                <a:gd name="T56" fmla="*/ 11 w 458"/>
                <a:gd name="T57" fmla="*/ 4 h 232"/>
                <a:gd name="T58" fmla="*/ 12 w 458"/>
                <a:gd name="T59" fmla="*/ 3 h 232"/>
                <a:gd name="T60" fmla="*/ 12 w 458"/>
                <a:gd name="T61" fmla="*/ 3 h 232"/>
                <a:gd name="T62" fmla="*/ 13 w 458"/>
                <a:gd name="T63" fmla="*/ 2 h 232"/>
                <a:gd name="T64" fmla="*/ 13 w 458"/>
                <a:gd name="T65" fmla="*/ 2 h 232"/>
                <a:gd name="T66" fmla="*/ 14 w 458"/>
                <a:gd name="T67" fmla="*/ 1 h 232"/>
                <a:gd name="T68" fmla="*/ 14 w 458"/>
                <a:gd name="T69" fmla="*/ 0 h 232"/>
                <a:gd name="T70" fmla="*/ 14 w 458"/>
                <a:gd name="T71" fmla="*/ 0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8"/>
                <a:gd name="T109" fmla="*/ 0 h 232"/>
                <a:gd name="T110" fmla="*/ 458 w 458"/>
                <a:gd name="T111" fmla="*/ 232 h 2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8" h="232">
                  <a:moveTo>
                    <a:pt x="452" y="0"/>
                  </a:moveTo>
                  <a:lnTo>
                    <a:pt x="456" y="4"/>
                  </a:lnTo>
                  <a:lnTo>
                    <a:pt x="458" y="12"/>
                  </a:lnTo>
                  <a:lnTo>
                    <a:pt x="458" y="17"/>
                  </a:lnTo>
                  <a:lnTo>
                    <a:pt x="456" y="29"/>
                  </a:lnTo>
                  <a:lnTo>
                    <a:pt x="450" y="38"/>
                  </a:lnTo>
                  <a:lnTo>
                    <a:pt x="444" y="48"/>
                  </a:lnTo>
                  <a:lnTo>
                    <a:pt x="437" y="59"/>
                  </a:lnTo>
                  <a:lnTo>
                    <a:pt x="429" y="72"/>
                  </a:lnTo>
                  <a:lnTo>
                    <a:pt x="420" y="82"/>
                  </a:lnTo>
                  <a:lnTo>
                    <a:pt x="408" y="93"/>
                  </a:lnTo>
                  <a:lnTo>
                    <a:pt x="399" y="103"/>
                  </a:lnTo>
                  <a:lnTo>
                    <a:pt x="389" y="112"/>
                  </a:lnTo>
                  <a:lnTo>
                    <a:pt x="382" y="122"/>
                  </a:lnTo>
                  <a:lnTo>
                    <a:pt x="374" y="129"/>
                  </a:lnTo>
                  <a:lnTo>
                    <a:pt x="367" y="135"/>
                  </a:lnTo>
                  <a:lnTo>
                    <a:pt x="365" y="141"/>
                  </a:lnTo>
                  <a:lnTo>
                    <a:pt x="344" y="156"/>
                  </a:lnTo>
                  <a:lnTo>
                    <a:pt x="325" y="171"/>
                  </a:lnTo>
                  <a:lnTo>
                    <a:pt x="304" y="183"/>
                  </a:lnTo>
                  <a:lnTo>
                    <a:pt x="283" y="194"/>
                  </a:lnTo>
                  <a:lnTo>
                    <a:pt x="264" y="202"/>
                  </a:lnTo>
                  <a:lnTo>
                    <a:pt x="243" y="209"/>
                  </a:lnTo>
                  <a:lnTo>
                    <a:pt x="224" y="215"/>
                  </a:lnTo>
                  <a:lnTo>
                    <a:pt x="203" y="221"/>
                  </a:lnTo>
                  <a:lnTo>
                    <a:pt x="180" y="223"/>
                  </a:lnTo>
                  <a:lnTo>
                    <a:pt x="159" y="226"/>
                  </a:lnTo>
                  <a:lnTo>
                    <a:pt x="137" y="228"/>
                  </a:lnTo>
                  <a:lnTo>
                    <a:pt x="114" y="230"/>
                  </a:lnTo>
                  <a:lnTo>
                    <a:pt x="91" y="230"/>
                  </a:lnTo>
                  <a:lnTo>
                    <a:pt x="68" y="230"/>
                  </a:lnTo>
                  <a:lnTo>
                    <a:pt x="41" y="230"/>
                  </a:lnTo>
                  <a:lnTo>
                    <a:pt x="17" y="232"/>
                  </a:lnTo>
                  <a:lnTo>
                    <a:pt x="13" y="228"/>
                  </a:lnTo>
                  <a:lnTo>
                    <a:pt x="9" y="223"/>
                  </a:lnTo>
                  <a:lnTo>
                    <a:pt x="3" y="217"/>
                  </a:lnTo>
                  <a:lnTo>
                    <a:pt x="0" y="213"/>
                  </a:lnTo>
                  <a:lnTo>
                    <a:pt x="5" y="205"/>
                  </a:lnTo>
                  <a:lnTo>
                    <a:pt x="11" y="200"/>
                  </a:lnTo>
                  <a:lnTo>
                    <a:pt x="34" y="200"/>
                  </a:lnTo>
                  <a:lnTo>
                    <a:pt x="55" y="203"/>
                  </a:lnTo>
                  <a:lnTo>
                    <a:pt x="76" y="203"/>
                  </a:lnTo>
                  <a:lnTo>
                    <a:pt x="97" y="205"/>
                  </a:lnTo>
                  <a:lnTo>
                    <a:pt x="118" y="203"/>
                  </a:lnTo>
                  <a:lnTo>
                    <a:pt x="138" y="203"/>
                  </a:lnTo>
                  <a:lnTo>
                    <a:pt x="157" y="200"/>
                  </a:lnTo>
                  <a:lnTo>
                    <a:pt x="180" y="198"/>
                  </a:lnTo>
                  <a:lnTo>
                    <a:pt x="199" y="194"/>
                  </a:lnTo>
                  <a:lnTo>
                    <a:pt x="218" y="188"/>
                  </a:lnTo>
                  <a:lnTo>
                    <a:pt x="237" y="181"/>
                  </a:lnTo>
                  <a:lnTo>
                    <a:pt x="256" y="175"/>
                  </a:lnTo>
                  <a:lnTo>
                    <a:pt x="275" y="165"/>
                  </a:lnTo>
                  <a:lnTo>
                    <a:pt x="294" y="156"/>
                  </a:lnTo>
                  <a:lnTo>
                    <a:pt x="311" y="146"/>
                  </a:lnTo>
                  <a:lnTo>
                    <a:pt x="330" y="135"/>
                  </a:lnTo>
                  <a:lnTo>
                    <a:pt x="338" y="127"/>
                  </a:lnTo>
                  <a:lnTo>
                    <a:pt x="344" y="122"/>
                  </a:lnTo>
                  <a:lnTo>
                    <a:pt x="351" y="116"/>
                  </a:lnTo>
                  <a:lnTo>
                    <a:pt x="359" y="108"/>
                  </a:lnTo>
                  <a:lnTo>
                    <a:pt x="365" y="101"/>
                  </a:lnTo>
                  <a:lnTo>
                    <a:pt x="372" y="93"/>
                  </a:lnTo>
                  <a:lnTo>
                    <a:pt x="382" y="86"/>
                  </a:lnTo>
                  <a:lnTo>
                    <a:pt x="389" y="78"/>
                  </a:lnTo>
                  <a:lnTo>
                    <a:pt x="395" y="67"/>
                  </a:lnTo>
                  <a:lnTo>
                    <a:pt x="403" y="59"/>
                  </a:lnTo>
                  <a:lnTo>
                    <a:pt x="410" y="48"/>
                  </a:lnTo>
                  <a:lnTo>
                    <a:pt x="420" y="40"/>
                  </a:lnTo>
                  <a:lnTo>
                    <a:pt x="425" y="29"/>
                  </a:lnTo>
                  <a:lnTo>
                    <a:pt x="435" y="19"/>
                  </a:lnTo>
                  <a:lnTo>
                    <a:pt x="443" y="10"/>
                  </a:lnTo>
                  <a:lnTo>
                    <a:pt x="452" y="0"/>
                  </a:lnTo>
                  <a:close/>
                </a:path>
              </a:pathLst>
            </a:custGeom>
            <a:solidFill>
              <a:srgbClr val="000000"/>
            </a:solidFill>
            <a:ln w="9525">
              <a:noFill/>
              <a:round/>
              <a:headEnd/>
              <a:tailEnd/>
            </a:ln>
          </p:spPr>
          <p:txBody>
            <a:bodyPr/>
            <a:lstStyle/>
            <a:p>
              <a:endParaRPr lang="da-DK"/>
            </a:p>
          </p:txBody>
        </p:sp>
        <p:sp>
          <p:nvSpPr>
            <p:cNvPr id="136325" name="Freeform 276"/>
            <p:cNvSpPr>
              <a:spLocks/>
            </p:cNvSpPr>
            <p:nvPr/>
          </p:nvSpPr>
          <p:spPr bwMode="auto">
            <a:xfrm>
              <a:off x="2287" y="3272"/>
              <a:ext cx="53" cy="34"/>
            </a:xfrm>
            <a:custGeom>
              <a:avLst/>
              <a:gdLst>
                <a:gd name="T0" fmla="*/ 2 w 165"/>
                <a:gd name="T1" fmla="*/ 0 h 111"/>
                <a:gd name="T2" fmla="*/ 3 w 165"/>
                <a:gd name="T3" fmla="*/ 0 h 111"/>
                <a:gd name="T4" fmla="*/ 3 w 165"/>
                <a:gd name="T5" fmla="*/ 0 h 111"/>
                <a:gd name="T6" fmla="*/ 3 w 165"/>
                <a:gd name="T7" fmla="*/ 1 h 111"/>
                <a:gd name="T8" fmla="*/ 3 w 165"/>
                <a:gd name="T9" fmla="*/ 1 h 111"/>
                <a:gd name="T10" fmla="*/ 3 w 165"/>
                <a:gd name="T11" fmla="*/ 1 h 111"/>
                <a:gd name="T12" fmla="*/ 2 w 165"/>
                <a:gd name="T13" fmla="*/ 1 h 111"/>
                <a:gd name="T14" fmla="*/ 2 w 165"/>
                <a:gd name="T15" fmla="*/ 1 h 111"/>
                <a:gd name="T16" fmla="*/ 2 w 165"/>
                <a:gd name="T17" fmla="*/ 2 h 111"/>
                <a:gd name="T18" fmla="*/ 2 w 165"/>
                <a:gd name="T19" fmla="*/ 2 h 111"/>
                <a:gd name="T20" fmla="*/ 2 w 165"/>
                <a:gd name="T21" fmla="*/ 2 h 111"/>
                <a:gd name="T22" fmla="*/ 1 w 165"/>
                <a:gd name="T23" fmla="*/ 2 h 111"/>
                <a:gd name="T24" fmla="*/ 1 w 165"/>
                <a:gd name="T25" fmla="*/ 2 h 111"/>
                <a:gd name="T26" fmla="*/ 1 w 165"/>
                <a:gd name="T27" fmla="*/ 2 h 111"/>
                <a:gd name="T28" fmla="*/ 1 w 165"/>
                <a:gd name="T29" fmla="*/ 2 h 111"/>
                <a:gd name="T30" fmla="*/ 1 w 165"/>
                <a:gd name="T31" fmla="*/ 2 h 111"/>
                <a:gd name="T32" fmla="*/ 2 w 165"/>
                <a:gd name="T33" fmla="*/ 2 h 111"/>
                <a:gd name="T34" fmla="*/ 2 w 165"/>
                <a:gd name="T35" fmla="*/ 2 h 111"/>
                <a:gd name="T36" fmla="*/ 2 w 165"/>
                <a:gd name="T37" fmla="*/ 2 h 111"/>
                <a:gd name="T38" fmla="*/ 3 w 165"/>
                <a:gd name="T39" fmla="*/ 2 h 111"/>
                <a:gd name="T40" fmla="*/ 3 w 165"/>
                <a:gd name="T41" fmla="*/ 2 h 111"/>
                <a:gd name="T42" fmla="*/ 3 w 165"/>
                <a:gd name="T43" fmla="*/ 2 h 111"/>
                <a:gd name="T44" fmla="*/ 3 w 165"/>
                <a:gd name="T45" fmla="*/ 2 h 111"/>
                <a:gd name="T46" fmla="*/ 4 w 165"/>
                <a:gd name="T47" fmla="*/ 2 h 111"/>
                <a:gd name="T48" fmla="*/ 4 w 165"/>
                <a:gd name="T49" fmla="*/ 2 h 111"/>
                <a:gd name="T50" fmla="*/ 4 w 165"/>
                <a:gd name="T51" fmla="*/ 2 h 111"/>
                <a:gd name="T52" fmla="*/ 4 w 165"/>
                <a:gd name="T53" fmla="*/ 2 h 111"/>
                <a:gd name="T54" fmla="*/ 4 w 165"/>
                <a:gd name="T55" fmla="*/ 2 h 111"/>
                <a:gd name="T56" fmla="*/ 5 w 165"/>
                <a:gd name="T57" fmla="*/ 2 h 111"/>
                <a:gd name="T58" fmla="*/ 5 w 165"/>
                <a:gd name="T59" fmla="*/ 2 h 111"/>
                <a:gd name="T60" fmla="*/ 5 w 165"/>
                <a:gd name="T61" fmla="*/ 2 h 111"/>
                <a:gd name="T62" fmla="*/ 5 w 165"/>
                <a:gd name="T63" fmla="*/ 2 h 111"/>
                <a:gd name="T64" fmla="*/ 5 w 165"/>
                <a:gd name="T65" fmla="*/ 2 h 111"/>
                <a:gd name="T66" fmla="*/ 5 w 165"/>
                <a:gd name="T67" fmla="*/ 2 h 111"/>
                <a:gd name="T68" fmla="*/ 5 w 165"/>
                <a:gd name="T69" fmla="*/ 2 h 111"/>
                <a:gd name="T70" fmla="*/ 4 w 165"/>
                <a:gd name="T71" fmla="*/ 2 h 111"/>
                <a:gd name="T72" fmla="*/ 4 w 165"/>
                <a:gd name="T73" fmla="*/ 3 h 111"/>
                <a:gd name="T74" fmla="*/ 4 w 165"/>
                <a:gd name="T75" fmla="*/ 3 h 111"/>
                <a:gd name="T76" fmla="*/ 4 w 165"/>
                <a:gd name="T77" fmla="*/ 3 h 111"/>
                <a:gd name="T78" fmla="*/ 3 w 165"/>
                <a:gd name="T79" fmla="*/ 3 h 111"/>
                <a:gd name="T80" fmla="*/ 3 w 165"/>
                <a:gd name="T81" fmla="*/ 3 h 111"/>
                <a:gd name="T82" fmla="*/ 2 w 165"/>
                <a:gd name="T83" fmla="*/ 3 h 111"/>
                <a:gd name="T84" fmla="*/ 2 w 165"/>
                <a:gd name="T85" fmla="*/ 3 h 111"/>
                <a:gd name="T86" fmla="*/ 2 w 165"/>
                <a:gd name="T87" fmla="*/ 3 h 111"/>
                <a:gd name="T88" fmla="*/ 1 w 165"/>
                <a:gd name="T89" fmla="*/ 3 h 111"/>
                <a:gd name="T90" fmla="*/ 1 w 165"/>
                <a:gd name="T91" fmla="*/ 3 h 111"/>
                <a:gd name="T92" fmla="*/ 1 w 165"/>
                <a:gd name="T93" fmla="*/ 3 h 111"/>
                <a:gd name="T94" fmla="*/ 0 w 165"/>
                <a:gd name="T95" fmla="*/ 3 h 111"/>
                <a:gd name="T96" fmla="*/ 0 w 165"/>
                <a:gd name="T97" fmla="*/ 3 h 111"/>
                <a:gd name="T98" fmla="*/ 0 w 165"/>
                <a:gd name="T99" fmla="*/ 2 h 111"/>
                <a:gd name="T100" fmla="*/ 0 w 165"/>
                <a:gd name="T101" fmla="*/ 2 h 111"/>
                <a:gd name="T102" fmla="*/ 0 w 165"/>
                <a:gd name="T103" fmla="*/ 2 h 111"/>
                <a:gd name="T104" fmla="*/ 0 w 165"/>
                <a:gd name="T105" fmla="*/ 2 h 111"/>
                <a:gd name="T106" fmla="*/ 1 w 165"/>
                <a:gd name="T107" fmla="*/ 2 h 111"/>
                <a:gd name="T108" fmla="*/ 1 w 165"/>
                <a:gd name="T109" fmla="*/ 1 h 111"/>
                <a:gd name="T110" fmla="*/ 1 w 165"/>
                <a:gd name="T111" fmla="*/ 1 h 111"/>
                <a:gd name="T112" fmla="*/ 2 w 165"/>
                <a:gd name="T113" fmla="*/ 1 h 111"/>
                <a:gd name="T114" fmla="*/ 2 w 165"/>
                <a:gd name="T115" fmla="*/ 0 h 111"/>
                <a:gd name="T116" fmla="*/ 2 w 165"/>
                <a:gd name="T117" fmla="*/ 0 h 111"/>
                <a:gd name="T118" fmla="*/ 2 w 165"/>
                <a:gd name="T119" fmla="*/ 0 h 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5"/>
                <a:gd name="T181" fmla="*/ 0 h 111"/>
                <a:gd name="T182" fmla="*/ 165 w 165"/>
                <a:gd name="T183" fmla="*/ 111 h 1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5" h="111">
                  <a:moveTo>
                    <a:pt x="70" y="0"/>
                  </a:moveTo>
                  <a:lnTo>
                    <a:pt x="78" y="6"/>
                  </a:lnTo>
                  <a:lnTo>
                    <a:pt x="81" y="10"/>
                  </a:lnTo>
                  <a:lnTo>
                    <a:pt x="83" y="15"/>
                  </a:lnTo>
                  <a:lnTo>
                    <a:pt x="85" y="19"/>
                  </a:lnTo>
                  <a:lnTo>
                    <a:pt x="79" y="29"/>
                  </a:lnTo>
                  <a:lnTo>
                    <a:pt x="72" y="38"/>
                  </a:lnTo>
                  <a:lnTo>
                    <a:pt x="66" y="42"/>
                  </a:lnTo>
                  <a:lnTo>
                    <a:pt x="60" y="48"/>
                  </a:lnTo>
                  <a:lnTo>
                    <a:pt x="53" y="50"/>
                  </a:lnTo>
                  <a:lnTo>
                    <a:pt x="47" y="55"/>
                  </a:lnTo>
                  <a:lnTo>
                    <a:pt x="36" y="65"/>
                  </a:lnTo>
                  <a:lnTo>
                    <a:pt x="30" y="74"/>
                  </a:lnTo>
                  <a:lnTo>
                    <a:pt x="32" y="80"/>
                  </a:lnTo>
                  <a:lnTo>
                    <a:pt x="36" y="86"/>
                  </a:lnTo>
                  <a:lnTo>
                    <a:pt x="43" y="84"/>
                  </a:lnTo>
                  <a:lnTo>
                    <a:pt x="51" y="84"/>
                  </a:lnTo>
                  <a:lnTo>
                    <a:pt x="59" y="82"/>
                  </a:lnTo>
                  <a:lnTo>
                    <a:pt x="66" y="80"/>
                  </a:lnTo>
                  <a:lnTo>
                    <a:pt x="74" y="78"/>
                  </a:lnTo>
                  <a:lnTo>
                    <a:pt x="81" y="76"/>
                  </a:lnTo>
                  <a:lnTo>
                    <a:pt x="89" y="74"/>
                  </a:lnTo>
                  <a:lnTo>
                    <a:pt x="98" y="72"/>
                  </a:lnTo>
                  <a:lnTo>
                    <a:pt x="104" y="69"/>
                  </a:lnTo>
                  <a:lnTo>
                    <a:pt x="112" y="65"/>
                  </a:lnTo>
                  <a:lnTo>
                    <a:pt x="119" y="63"/>
                  </a:lnTo>
                  <a:lnTo>
                    <a:pt x="127" y="61"/>
                  </a:lnTo>
                  <a:lnTo>
                    <a:pt x="135" y="59"/>
                  </a:lnTo>
                  <a:lnTo>
                    <a:pt x="144" y="59"/>
                  </a:lnTo>
                  <a:lnTo>
                    <a:pt x="152" y="59"/>
                  </a:lnTo>
                  <a:lnTo>
                    <a:pt x="161" y="61"/>
                  </a:lnTo>
                  <a:lnTo>
                    <a:pt x="163" y="69"/>
                  </a:lnTo>
                  <a:lnTo>
                    <a:pt x="165" y="78"/>
                  </a:lnTo>
                  <a:lnTo>
                    <a:pt x="155" y="80"/>
                  </a:lnTo>
                  <a:lnTo>
                    <a:pt x="144" y="82"/>
                  </a:lnTo>
                  <a:lnTo>
                    <a:pt x="135" y="86"/>
                  </a:lnTo>
                  <a:lnTo>
                    <a:pt x="125" y="92"/>
                  </a:lnTo>
                  <a:lnTo>
                    <a:pt x="114" y="93"/>
                  </a:lnTo>
                  <a:lnTo>
                    <a:pt x="102" y="99"/>
                  </a:lnTo>
                  <a:lnTo>
                    <a:pt x="91" y="101"/>
                  </a:lnTo>
                  <a:lnTo>
                    <a:pt x="81" y="107"/>
                  </a:lnTo>
                  <a:lnTo>
                    <a:pt x="68" y="107"/>
                  </a:lnTo>
                  <a:lnTo>
                    <a:pt x="57" y="111"/>
                  </a:lnTo>
                  <a:lnTo>
                    <a:pt x="47" y="111"/>
                  </a:lnTo>
                  <a:lnTo>
                    <a:pt x="38" y="111"/>
                  </a:lnTo>
                  <a:lnTo>
                    <a:pt x="26" y="107"/>
                  </a:lnTo>
                  <a:lnTo>
                    <a:pt x="17" y="103"/>
                  </a:lnTo>
                  <a:lnTo>
                    <a:pt x="7" y="97"/>
                  </a:lnTo>
                  <a:lnTo>
                    <a:pt x="0" y="92"/>
                  </a:lnTo>
                  <a:lnTo>
                    <a:pt x="0" y="80"/>
                  </a:lnTo>
                  <a:lnTo>
                    <a:pt x="0" y="74"/>
                  </a:lnTo>
                  <a:lnTo>
                    <a:pt x="3" y="67"/>
                  </a:lnTo>
                  <a:lnTo>
                    <a:pt x="7" y="61"/>
                  </a:lnTo>
                  <a:lnTo>
                    <a:pt x="15" y="50"/>
                  </a:lnTo>
                  <a:lnTo>
                    <a:pt x="28" y="40"/>
                  </a:lnTo>
                  <a:lnTo>
                    <a:pt x="38" y="31"/>
                  </a:lnTo>
                  <a:lnTo>
                    <a:pt x="51" y="21"/>
                  </a:lnTo>
                  <a:lnTo>
                    <a:pt x="62" y="12"/>
                  </a:lnTo>
                  <a:lnTo>
                    <a:pt x="70" y="0"/>
                  </a:lnTo>
                  <a:close/>
                </a:path>
              </a:pathLst>
            </a:custGeom>
            <a:solidFill>
              <a:srgbClr val="000000"/>
            </a:solidFill>
            <a:ln w="9525">
              <a:noFill/>
              <a:round/>
              <a:headEnd/>
              <a:tailEnd/>
            </a:ln>
          </p:spPr>
          <p:txBody>
            <a:bodyPr/>
            <a:lstStyle/>
            <a:p>
              <a:endParaRPr lang="da-DK"/>
            </a:p>
          </p:txBody>
        </p:sp>
        <p:sp>
          <p:nvSpPr>
            <p:cNvPr id="136326" name="Freeform 277"/>
            <p:cNvSpPr>
              <a:spLocks/>
            </p:cNvSpPr>
            <p:nvPr/>
          </p:nvSpPr>
          <p:spPr bwMode="auto">
            <a:xfrm>
              <a:off x="2329" y="3228"/>
              <a:ext cx="236" cy="162"/>
            </a:xfrm>
            <a:custGeom>
              <a:avLst/>
              <a:gdLst>
                <a:gd name="T0" fmla="*/ 24 w 745"/>
                <a:gd name="T1" fmla="*/ 0 h 518"/>
                <a:gd name="T2" fmla="*/ 23 w 745"/>
                <a:gd name="T3" fmla="*/ 1 h 518"/>
                <a:gd name="T4" fmla="*/ 23 w 745"/>
                <a:gd name="T5" fmla="*/ 2 h 518"/>
                <a:gd name="T6" fmla="*/ 22 w 745"/>
                <a:gd name="T7" fmla="*/ 3 h 518"/>
                <a:gd name="T8" fmla="*/ 22 w 745"/>
                <a:gd name="T9" fmla="*/ 4 h 518"/>
                <a:gd name="T10" fmla="*/ 22 w 745"/>
                <a:gd name="T11" fmla="*/ 5 h 518"/>
                <a:gd name="T12" fmla="*/ 21 w 745"/>
                <a:gd name="T13" fmla="*/ 6 h 518"/>
                <a:gd name="T14" fmla="*/ 20 w 745"/>
                <a:gd name="T15" fmla="*/ 7 h 518"/>
                <a:gd name="T16" fmla="*/ 20 w 745"/>
                <a:gd name="T17" fmla="*/ 8 h 518"/>
                <a:gd name="T18" fmla="*/ 19 w 745"/>
                <a:gd name="T19" fmla="*/ 9 h 518"/>
                <a:gd name="T20" fmla="*/ 18 w 745"/>
                <a:gd name="T21" fmla="*/ 9 h 518"/>
                <a:gd name="T22" fmla="*/ 16 w 745"/>
                <a:gd name="T23" fmla="*/ 10 h 518"/>
                <a:gd name="T24" fmla="*/ 15 w 745"/>
                <a:gd name="T25" fmla="*/ 10 h 518"/>
                <a:gd name="T26" fmla="*/ 13 w 745"/>
                <a:gd name="T27" fmla="*/ 10 h 518"/>
                <a:gd name="T28" fmla="*/ 11 w 745"/>
                <a:gd name="T29" fmla="*/ 11 h 518"/>
                <a:gd name="T30" fmla="*/ 9 w 745"/>
                <a:gd name="T31" fmla="*/ 11 h 518"/>
                <a:gd name="T32" fmla="*/ 8 w 745"/>
                <a:gd name="T33" fmla="*/ 12 h 518"/>
                <a:gd name="T34" fmla="*/ 7 w 745"/>
                <a:gd name="T35" fmla="*/ 12 h 518"/>
                <a:gd name="T36" fmla="*/ 6 w 745"/>
                <a:gd name="T37" fmla="*/ 12 h 518"/>
                <a:gd name="T38" fmla="*/ 5 w 745"/>
                <a:gd name="T39" fmla="*/ 12 h 518"/>
                <a:gd name="T40" fmla="*/ 3 w 745"/>
                <a:gd name="T41" fmla="*/ 12 h 518"/>
                <a:gd name="T42" fmla="*/ 2 w 745"/>
                <a:gd name="T43" fmla="*/ 12 h 518"/>
                <a:gd name="T44" fmla="*/ 1 w 745"/>
                <a:gd name="T45" fmla="*/ 13 h 518"/>
                <a:gd name="T46" fmla="*/ 1 w 745"/>
                <a:gd name="T47" fmla="*/ 14 h 518"/>
                <a:gd name="T48" fmla="*/ 3 w 745"/>
                <a:gd name="T49" fmla="*/ 15 h 518"/>
                <a:gd name="T50" fmla="*/ 4 w 745"/>
                <a:gd name="T51" fmla="*/ 15 h 518"/>
                <a:gd name="T52" fmla="*/ 5 w 745"/>
                <a:gd name="T53" fmla="*/ 15 h 518"/>
                <a:gd name="T54" fmla="*/ 7 w 745"/>
                <a:gd name="T55" fmla="*/ 14 h 518"/>
                <a:gd name="T56" fmla="*/ 8 w 745"/>
                <a:gd name="T57" fmla="*/ 14 h 518"/>
                <a:gd name="T58" fmla="*/ 9 w 745"/>
                <a:gd name="T59" fmla="*/ 14 h 518"/>
                <a:gd name="T60" fmla="*/ 9 w 745"/>
                <a:gd name="T61" fmla="*/ 15 h 518"/>
                <a:gd name="T62" fmla="*/ 7 w 745"/>
                <a:gd name="T63" fmla="*/ 15 h 518"/>
                <a:gd name="T64" fmla="*/ 6 w 745"/>
                <a:gd name="T65" fmla="*/ 15 h 518"/>
                <a:gd name="T66" fmla="*/ 5 w 745"/>
                <a:gd name="T67" fmla="*/ 15 h 518"/>
                <a:gd name="T68" fmla="*/ 3 w 745"/>
                <a:gd name="T69" fmla="*/ 16 h 518"/>
                <a:gd name="T70" fmla="*/ 1 w 745"/>
                <a:gd name="T71" fmla="*/ 15 h 518"/>
                <a:gd name="T72" fmla="*/ 0 w 745"/>
                <a:gd name="T73" fmla="*/ 14 h 518"/>
                <a:gd name="T74" fmla="*/ 1 w 745"/>
                <a:gd name="T75" fmla="*/ 12 h 518"/>
                <a:gd name="T76" fmla="*/ 3 w 745"/>
                <a:gd name="T77" fmla="*/ 11 h 518"/>
                <a:gd name="T78" fmla="*/ 4 w 745"/>
                <a:gd name="T79" fmla="*/ 11 h 518"/>
                <a:gd name="T80" fmla="*/ 5 w 745"/>
                <a:gd name="T81" fmla="*/ 11 h 518"/>
                <a:gd name="T82" fmla="*/ 6 w 745"/>
                <a:gd name="T83" fmla="*/ 11 h 518"/>
                <a:gd name="T84" fmla="*/ 7 w 745"/>
                <a:gd name="T85" fmla="*/ 11 h 518"/>
                <a:gd name="T86" fmla="*/ 9 w 745"/>
                <a:gd name="T87" fmla="*/ 10 h 518"/>
                <a:gd name="T88" fmla="*/ 11 w 745"/>
                <a:gd name="T89" fmla="*/ 10 h 518"/>
                <a:gd name="T90" fmla="*/ 14 w 745"/>
                <a:gd name="T91" fmla="*/ 9 h 518"/>
                <a:gd name="T92" fmla="*/ 16 w 745"/>
                <a:gd name="T93" fmla="*/ 9 h 518"/>
                <a:gd name="T94" fmla="*/ 19 w 745"/>
                <a:gd name="T95" fmla="*/ 8 h 518"/>
                <a:gd name="T96" fmla="*/ 20 w 745"/>
                <a:gd name="T97" fmla="*/ 7 h 518"/>
                <a:gd name="T98" fmla="*/ 21 w 745"/>
                <a:gd name="T99" fmla="*/ 5 h 518"/>
                <a:gd name="T100" fmla="*/ 22 w 745"/>
                <a:gd name="T101" fmla="*/ 2 h 518"/>
                <a:gd name="T102" fmla="*/ 23 w 745"/>
                <a:gd name="T103" fmla="*/ 0 h 5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45"/>
                <a:gd name="T157" fmla="*/ 0 h 518"/>
                <a:gd name="T158" fmla="*/ 745 w 745"/>
                <a:gd name="T159" fmla="*/ 518 h 5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45" h="518">
                  <a:moveTo>
                    <a:pt x="730" y="4"/>
                  </a:moveTo>
                  <a:lnTo>
                    <a:pt x="735" y="0"/>
                  </a:lnTo>
                  <a:lnTo>
                    <a:pt x="741" y="4"/>
                  </a:lnTo>
                  <a:lnTo>
                    <a:pt x="745" y="12"/>
                  </a:lnTo>
                  <a:lnTo>
                    <a:pt x="745" y="21"/>
                  </a:lnTo>
                  <a:lnTo>
                    <a:pt x="741" y="27"/>
                  </a:lnTo>
                  <a:lnTo>
                    <a:pt x="739" y="33"/>
                  </a:lnTo>
                  <a:lnTo>
                    <a:pt x="735" y="39"/>
                  </a:lnTo>
                  <a:lnTo>
                    <a:pt x="734" y="46"/>
                  </a:lnTo>
                  <a:lnTo>
                    <a:pt x="730" y="52"/>
                  </a:lnTo>
                  <a:lnTo>
                    <a:pt x="728" y="58"/>
                  </a:lnTo>
                  <a:lnTo>
                    <a:pt x="724" y="65"/>
                  </a:lnTo>
                  <a:lnTo>
                    <a:pt x="720" y="71"/>
                  </a:lnTo>
                  <a:lnTo>
                    <a:pt x="716" y="77"/>
                  </a:lnTo>
                  <a:lnTo>
                    <a:pt x="713" y="84"/>
                  </a:lnTo>
                  <a:lnTo>
                    <a:pt x="709" y="92"/>
                  </a:lnTo>
                  <a:lnTo>
                    <a:pt x="705" y="97"/>
                  </a:lnTo>
                  <a:lnTo>
                    <a:pt x="701" y="109"/>
                  </a:lnTo>
                  <a:lnTo>
                    <a:pt x="697" y="120"/>
                  </a:lnTo>
                  <a:lnTo>
                    <a:pt x="692" y="126"/>
                  </a:lnTo>
                  <a:lnTo>
                    <a:pt x="690" y="135"/>
                  </a:lnTo>
                  <a:lnTo>
                    <a:pt x="686" y="145"/>
                  </a:lnTo>
                  <a:lnTo>
                    <a:pt x="682" y="154"/>
                  </a:lnTo>
                  <a:lnTo>
                    <a:pt x="676" y="164"/>
                  </a:lnTo>
                  <a:lnTo>
                    <a:pt x="673" y="173"/>
                  </a:lnTo>
                  <a:lnTo>
                    <a:pt x="667" y="183"/>
                  </a:lnTo>
                  <a:lnTo>
                    <a:pt x="665" y="194"/>
                  </a:lnTo>
                  <a:lnTo>
                    <a:pt x="659" y="202"/>
                  </a:lnTo>
                  <a:lnTo>
                    <a:pt x="654" y="211"/>
                  </a:lnTo>
                  <a:lnTo>
                    <a:pt x="648" y="221"/>
                  </a:lnTo>
                  <a:lnTo>
                    <a:pt x="646" y="231"/>
                  </a:lnTo>
                  <a:lnTo>
                    <a:pt x="640" y="238"/>
                  </a:lnTo>
                  <a:lnTo>
                    <a:pt x="635" y="248"/>
                  </a:lnTo>
                  <a:lnTo>
                    <a:pt x="629" y="255"/>
                  </a:lnTo>
                  <a:lnTo>
                    <a:pt x="627" y="265"/>
                  </a:lnTo>
                  <a:lnTo>
                    <a:pt x="619" y="270"/>
                  </a:lnTo>
                  <a:lnTo>
                    <a:pt x="616" y="278"/>
                  </a:lnTo>
                  <a:lnTo>
                    <a:pt x="610" y="284"/>
                  </a:lnTo>
                  <a:lnTo>
                    <a:pt x="606" y="289"/>
                  </a:lnTo>
                  <a:lnTo>
                    <a:pt x="595" y="297"/>
                  </a:lnTo>
                  <a:lnTo>
                    <a:pt x="583" y="303"/>
                  </a:lnTo>
                  <a:lnTo>
                    <a:pt x="576" y="305"/>
                  </a:lnTo>
                  <a:lnTo>
                    <a:pt x="570" y="307"/>
                  </a:lnTo>
                  <a:lnTo>
                    <a:pt x="562" y="308"/>
                  </a:lnTo>
                  <a:lnTo>
                    <a:pt x="555" y="310"/>
                  </a:lnTo>
                  <a:lnTo>
                    <a:pt x="543" y="312"/>
                  </a:lnTo>
                  <a:lnTo>
                    <a:pt x="532" y="314"/>
                  </a:lnTo>
                  <a:lnTo>
                    <a:pt x="521" y="316"/>
                  </a:lnTo>
                  <a:lnTo>
                    <a:pt x="509" y="320"/>
                  </a:lnTo>
                  <a:lnTo>
                    <a:pt x="494" y="322"/>
                  </a:lnTo>
                  <a:lnTo>
                    <a:pt x="479" y="326"/>
                  </a:lnTo>
                  <a:lnTo>
                    <a:pt x="464" y="327"/>
                  </a:lnTo>
                  <a:lnTo>
                    <a:pt x="450" y="329"/>
                  </a:lnTo>
                  <a:lnTo>
                    <a:pt x="435" y="331"/>
                  </a:lnTo>
                  <a:lnTo>
                    <a:pt x="420" y="333"/>
                  </a:lnTo>
                  <a:lnTo>
                    <a:pt x="405" y="335"/>
                  </a:lnTo>
                  <a:lnTo>
                    <a:pt x="389" y="339"/>
                  </a:lnTo>
                  <a:lnTo>
                    <a:pt x="374" y="341"/>
                  </a:lnTo>
                  <a:lnTo>
                    <a:pt x="359" y="345"/>
                  </a:lnTo>
                  <a:lnTo>
                    <a:pt x="344" y="346"/>
                  </a:lnTo>
                  <a:lnTo>
                    <a:pt x="329" y="350"/>
                  </a:lnTo>
                  <a:lnTo>
                    <a:pt x="313" y="352"/>
                  </a:lnTo>
                  <a:lnTo>
                    <a:pt x="298" y="354"/>
                  </a:lnTo>
                  <a:lnTo>
                    <a:pt x="285" y="358"/>
                  </a:lnTo>
                  <a:lnTo>
                    <a:pt x="272" y="360"/>
                  </a:lnTo>
                  <a:lnTo>
                    <a:pt x="264" y="364"/>
                  </a:lnTo>
                  <a:lnTo>
                    <a:pt x="260" y="373"/>
                  </a:lnTo>
                  <a:lnTo>
                    <a:pt x="258" y="377"/>
                  </a:lnTo>
                  <a:lnTo>
                    <a:pt x="254" y="379"/>
                  </a:lnTo>
                  <a:lnTo>
                    <a:pt x="249" y="383"/>
                  </a:lnTo>
                  <a:lnTo>
                    <a:pt x="241" y="384"/>
                  </a:lnTo>
                  <a:lnTo>
                    <a:pt x="232" y="383"/>
                  </a:lnTo>
                  <a:lnTo>
                    <a:pt x="220" y="383"/>
                  </a:lnTo>
                  <a:lnTo>
                    <a:pt x="209" y="379"/>
                  </a:lnTo>
                  <a:lnTo>
                    <a:pt x="197" y="379"/>
                  </a:lnTo>
                  <a:lnTo>
                    <a:pt x="188" y="379"/>
                  </a:lnTo>
                  <a:lnTo>
                    <a:pt x="177" y="377"/>
                  </a:lnTo>
                  <a:lnTo>
                    <a:pt x="165" y="377"/>
                  </a:lnTo>
                  <a:lnTo>
                    <a:pt x="156" y="377"/>
                  </a:lnTo>
                  <a:lnTo>
                    <a:pt x="144" y="377"/>
                  </a:lnTo>
                  <a:lnTo>
                    <a:pt x="133" y="377"/>
                  </a:lnTo>
                  <a:lnTo>
                    <a:pt x="121" y="377"/>
                  </a:lnTo>
                  <a:lnTo>
                    <a:pt x="112" y="379"/>
                  </a:lnTo>
                  <a:lnTo>
                    <a:pt x="102" y="379"/>
                  </a:lnTo>
                  <a:lnTo>
                    <a:pt x="93" y="383"/>
                  </a:lnTo>
                  <a:lnTo>
                    <a:pt x="81" y="386"/>
                  </a:lnTo>
                  <a:lnTo>
                    <a:pt x="74" y="390"/>
                  </a:lnTo>
                  <a:lnTo>
                    <a:pt x="55" y="400"/>
                  </a:lnTo>
                  <a:lnTo>
                    <a:pt x="40" y="409"/>
                  </a:lnTo>
                  <a:lnTo>
                    <a:pt x="32" y="421"/>
                  </a:lnTo>
                  <a:lnTo>
                    <a:pt x="26" y="430"/>
                  </a:lnTo>
                  <a:lnTo>
                    <a:pt x="24" y="440"/>
                  </a:lnTo>
                  <a:lnTo>
                    <a:pt x="24" y="449"/>
                  </a:lnTo>
                  <a:lnTo>
                    <a:pt x="28" y="459"/>
                  </a:lnTo>
                  <a:lnTo>
                    <a:pt x="36" y="466"/>
                  </a:lnTo>
                  <a:lnTo>
                    <a:pt x="42" y="474"/>
                  </a:lnTo>
                  <a:lnTo>
                    <a:pt x="51" y="481"/>
                  </a:lnTo>
                  <a:lnTo>
                    <a:pt x="61" y="485"/>
                  </a:lnTo>
                  <a:lnTo>
                    <a:pt x="74" y="489"/>
                  </a:lnTo>
                  <a:lnTo>
                    <a:pt x="85" y="491"/>
                  </a:lnTo>
                  <a:lnTo>
                    <a:pt x="99" y="491"/>
                  </a:lnTo>
                  <a:lnTo>
                    <a:pt x="112" y="491"/>
                  </a:lnTo>
                  <a:lnTo>
                    <a:pt x="125" y="489"/>
                  </a:lnTo>
                  <a:lnTo>
                    <a:pt x="133" y="483"/>
                  </a:lnTo>
                  <a:lnTo>
                    <a:pt x="144" y="481"/>
                  </a:lnTo>
                  <a:lnTo>
                    <a:pt x="152" y="478"/>
                  </a:lnTo>
                  <a:lnTo>
                    <a:pt x="163" y="478"/>
                  </a:lnTo>
                  <a:lnTo>
                    <a:pt x="171" y="476"/>
                  </a:lnTo>
                  <a:lnTo>
                    <a:pt x="178" y="476"/>
                  </a:lnTo>
                  <a:lnTo>
                    <a:pt x="188" y="476"/>
                  </a:lnTo>
                  <a:lnTo>
                    <a:pt x="197" y="476"/>
                  </a:lnTo>
                  <a:lnTo>
                    <a:pt x="205" y="474"/>
                  </a:lnTo>
                  <a:lnTo>
                    <a:pt x="215" y="474"/>
                  </a:lnTo>
                  <a:lnTo>
                    <a:pt x="222" y="474"/>
                  </a:lnTo>
                  <a:lnTo>
                    <a:pt x="234" y="474"/>
                  </a:lnTo>
                  <a:lnTo>
                    <a:pt x="243" y="472"/>
                  </a:lnTo>
                  <a:lnTo>
                    <a:pt x="253" y="472"/>
                  </a:lnTo>
                  <a:lnTo>
                    <a:pt x="264" y="470"/>
                  </a:lnTo>
                  <a:lnTo>
                    <a:pt x="277" y="468"/>
                  </a:lnTo>
                  <a:lnTo>
                    <a:pt x="277" y="472"/>
                  </a:lnTo>
                  <a:lnTo>
                    <a:pt x="279" y="480"/>
                  </a:lnTo>
                  <a:lnTo>
                    <a:pt x="279" y="485"/>
                  </a:lnTo>
                  <a:lnTo>
                    <a:pt x="283" y="491"/>
                  </a:lnTo>
                  <a:lnTo>
                    <a:pt x="272" y="493"/>
                  </a:lnTo>
                  <a:lnTo>
                    <a:pt x="260" y="495"/>
                  </a:lnTo>
                  <a:lnTo>
                    <a:pt x="249" y="497"/>
                  </a:lnTo>
                  <a:lnTo>
                    <a:pt x="239" y="499"/>
                  </a:lnTo>
                  <a:lnTo>
                    <a:pt x="226" y="499"/>
                  </a:lnTo>
                  <a:lnTo>
                    <a:pt x="215" y="500"/>
                  </a:lnTo>
                  <a:lnTo>
                    <a:pt x="205" y="500"/>
                  </a:lnTo>
                  <a:lnTo>
                    <a:pt x="196" y="502"/>
                  </a:lnTo>
                  <a:lnTo>
                    <a:pt x="184" y="502"/>
                  </a:lnTo>
                  <a:lnTo>
                    <a:pt x="173" y="502"/>
                  </a:lnTo>
                  <a:lnTo>
                    <a:pt x="163" y="502"/>
                  </a:lnTo>
                  <a:lnTo>
                    <a:pt x="156" y="504"/>
                  </a:lnTo>
                  <a:lnTo>
                    <a:pt x="146" y="504"/>
                  </a:lnTo>
                  <a:lnTo>
                    <a:pt x="139" y="508"/>
                  </a:lnTo>
                  <a:lnTo>
                    <a:pt x="133" y="508"/>
                  </a:lnTo>
                  <a:lnTo>
                    <a:pt x="127" y="512"/>
                  </a:lnTo>
                  <a:lnTo>
                    <a:pt x="108" y="516"/>
                  </a:lnTo>
                  <a:lnTo>
                    <a:pt x="89" y="518"/>
                  </a:lnTo>
                  <a:lnTo>
                    <a:pt x="72" y="516"/>
                  </a:lnTo>
                  <a:lnTo>
                    <a:pt x="57" y="510"/>
                  </a:lnTo>
                  <a:lnTo>
                    <a:pt x="40" y="502"/>
                  </a:lnTo>
                  <a:lnTo>
                    <a:pt x="26" y="495"/>
                  </a:lnTo>
                  <a:lnTo>
                    <a:pt x="17" y="483"/>
                  </a:lnTo>
                  <a:lnTo>
                    <a:pt x="9" y="470"/>
                  </a:lnTo>
                  <a:lnTo>
                    <a:pt x="2" y="457"/>
                  </a:lnTo>
                  <a:lnTo>
                    <a:pt x="0" y="441"/>
                  </a:lnTo>
                  <a:lnTo>
                    <a:pt x="2" y="426"/>
                  </a:lnTo>
                  <a:lnTo>
                    <a:pt x="7" y="413"/>
                  </a:lnTo>
                  <a:lnTo>
                    <a:pt x="19" y="400"/>
                  </a:lnTo>
                  <a:lnTo>
                    <a:pt x="34" y="386"/>
                  </a:lnTo>
                  <a:lnTo>
                    <a:pt x="55" y="375"/>
                  </a:lnTo>
                  <a:lnTo>
                    <a:pt x="81" y="365"/>
                  </a:lnTo>
                  <a:lnTo>
                    <a:pt x="89" y="362"/>
                  </a:lnTo>
                  <a:lnTo>
                    <a:pt x="97" y="360"/>
                  </a:lnTo>
                  <a:lnTo>
                    <a:pt x="106" y="358"/>
                  </a:lnTo>
                  <a:lnTo>
                    <a:pt x="114" y="358"/>
                  </a:lnTo>
                  <a:lnTo>
                    <a:pt x="121" y="356"/>
                  </a:lnTo>
                  <a:lnTo>
                    <a:pt x="131" y="356"/>
                  </a:lnTo>
                  <a:lnTo>
                    <a:pt x="140" y="356"/>
                  </a:lnTo>
                  <a:lnTo>
                    <a:pt x="150" y="356"/>
                  </a:lnTo>
                  <a:lnTo>
                    <a:pt x="158" y="356"/>
                  </a:lnTo>
                  <a:lnTo>
                    <a:pt x="167" y="356"/>
                  </a:lnTo>
                  <a:lnTo>
                    <a:pt x="177" y="358"/>
                  </a:lnTo>
                  <a:lnTo>
                    <a:pt x="188" y="358"/>
                  </a:lnTo>
                  <a:lnTo>
                    <a:pt x="196" y="358"/>
                  </a:lnTo>
                  <a:lnTo>
                    <a:pt x="207" y="360"/>
                  </a:lnTo>
                  <a:lnTo>
                    <a:pt x="216" y="360"/>
                  </a:lnTo>
                  <a:lnTo>
                    <a:pt x="228" y="362"/>
                  </a:lnTo>
                  <a:lnTo>
                    <a:pt x="234" y="358"/>
                  </a:lnTo>
                  <a:lnTo>
                    <a:pt x="239" y="352"/>
                  </a:lnTo>
                  <a:lnTo>
                    <a:pt x="243" y="346"/>
                  </a:lnTo>
                  <a:lnTo>
                    <a:pt x="251" y="345"/>
                  </a:lnTo>
                  <a:lnTo>
                    <a:pt x="272" y="339"/>
                  </a:lnTo>
                  <a:lnTo>
                    <a:pt x="291" y="335"/>
                  </a:lnTo>
                  <a:lnTo>
                    <a:pt x="312" y="333"/>
                  </a:lnTo>
                  <a:lnTo>
                    <a:pt x="331" y="329"/>
                  </a:lnTo>
                  <a:lnTo>
                    <a:pt x="351" y="326"/>
                  </a:lnTo>
                  <a:lnTo>
                    <a:pt x="372" y="322"/>
                  </a:lnTo>
                  <a:lnTo>
                    <a:pt x="393" y="316"/>
                  </a:lnTo>
                  <a:lnTo>
                    <a:pt x="414" y="314"/>
                  </a:lnTo>
                  <a:lnTo>
                    <a:pt x="435" y="308"/>
                  </a:lnTo>
                  <a:lnTo>
                    <a:pt x="456" y="305"/>
                  </a:lnTo>
                  <a:lnTo>
                    <a:pt x="475" y="301"/>
                  </a:lnTo>
                  <a:lnTo>
                    <a:pt x="498" y="297"/>
                  </a:lnTo>
                  <a:lnTo>
                    <a:pt x="517" y="293"/>
                  </a:lnTo>
                  <a:lnTo>
                    <a:pt x="538" y="288"/>
                  </a:lnTo>
                  <a:lnTo>
                    <a:pt x="557" y="284"/>
                  </a:lnTo>
                  <a:lnTo>
                    <a:pt x="578" y="280"/>
                  </a:lnTo>
                  <a:lnTo>
                    <a:pt x="583" y="276"/>
                  </a:lnTo>
                  <a:lnTo>
                    <a:pt x="593" y="269"/>
                  </a:lnTo>
                  <a:lnTo>
                    <a:pt x="600" y="257"/>
                  </a:lnTo>
                  <a:lnTo>
                    <a:pt x="610" y="246"/>
                  </a:lnTo>
                  <a:lnTo>
                    <a:pt x="619" y="231"/>
                  </a:lnTo>
                  <a:lnTo>
                    <a:pt x="629" y="213"/>
                  </a:lnTo>
                  <a:lnTo>
                    <a:pt x="638" y="194"/>
                  </a:lnTo>
                  <a:lnTo>
                    <a:pt x="648" y="175"/>
                  </a:lnTo>
                  <a:lnTo>
                    <a:pt x="657" y="153"/>
                  </a:lnTo>
                  <a:lnTo>
                    <a:pt x="667" y="132"/>
                  </a:lnTo>
                  <a:lnTo>
                    <a:pt x="678" y="109"/>
                  </a:lnTo>
                  <a:lnTo>
                    <a:pt x="688" y="88"/>
                  </a:lnTo>
                  <a:lnTo>
                    <a:pt x="697" y="63"/>
                  </a:lnTo>
                  <a:lnTo>
                    <a:pt x="709" y="44"/>
                  </a:lnTo>
                  <a:lnTo>
                    <a:pt x="720" y="23"/>
                  </a:lnTo>
                  <a:lnTo>
                    <a:pt x="730" y="4"/>
                  </a:lnTo>
                  <a:close/>
                </a:path>
              </a:pathLst>
            </a:custGeom>
            <a:solidFill>
              <a:srgbClr val="000000"/>
            </a:solidFill>
            <a:ln w="9525">
              <a:noFill/>
              <a:round/>
              <a:headEnd/>
              <a:tailEnd/>
            </a:ln>
          </p:spPr>
          <p:txBody>
            <a:bodyPr/>
            <a:lstStyle/>
            <a:p>
              <a:endParaRPr lang="da-DK"/>
            </a:p>
          </p:txBody>
        </p:sp>
        <p:sp>
          <p:nvSpPr>
            <p:cNvPr id="136327" name="Freeform 278"/>
            <p:cNvSpPr>
              <a:spLocks/>
            </p:cNvSpPr>
            <p:nvPr/>
          </p:nvSpPr>
          <p:spPr bwMode="auto">
            <a:xfrm>
              <a:off x="2234" y="3260"/>
              <a:ext cx="102" cy="118"/>
            </a:xfrm>
            <a:custGeom>
              <a:avLst/>
              <a:gdLst>
                <a:gd name="T0" fmla="*/ 1 w 324"/>
                <a:gd name="T1" fmla="*/ 0 h 377"/>
                <a:gd name="T2" fmla="*/ 3 w 324"/>
                <a:gd name="T3" fmla="*/ 0 h 377"/>
                <a:gd name="T4" fmla="*/ 4 w 324"/>
                <a:gd name="T5" fmla="*/ 1 h 377"/>
                <a:gd name="T6" fmla="*/ 5 w 324"/>
                <a:gd name="T7" fmla="*/ 1 h 377"/>
                <a:gd name="T8" fmla="*/ 7 w 324"/>
                <a:gd name="T9" fmla="*/ 1 h 377"/>
                <a:gd name="T10" fmla="*/ 8 w 324"/>
                <a:gd name="T11" fmla="*/ 2 h 377"/>
                <a:gd name="T12" fmla="*/ 7 w 324"/>
                <a:gd name="T13" fmla="*/ 2 h 377"/>
                <a:gd name="T14" fmla="*/ 6 w 324"/>
                <a:gd name="T15" fmla="*/ 2 h 377"/>
                <a:gd name="T16" fmla="*/ 6 w 324"/>
                <a:gd name="T17" fmla="*/ 2 h 377"/>
                <a:gd name="T18" fmla="*/ 5 w 324"/>
                <a:gd name="T19" fmla="*/ 2 h 377"/>
                <a:gd name="T20" fmla="*/ 4 w 324"/>
                <a:gd name="T21" fmla="*/ 2 h 377"/>
                <a:gd name="T22" fmla="*/ 3 w 324"/>
                <a:gd name="T23" fmla="*/ 1 h 377"/>
                <a:gd name="T24" fmla="*/ 3 w 324"/>
                <a:gd name="T25" fmla="*/ 1 h 377"/>
                <a:gd name="T26" fmla="*/ 2 w 324"/>
                <a:gd name="T27" fmla="*/ 1 h 377"/>
                <a:gd name="T28" fmla="*/ 2 w 324"/>
                <a:gd name="T29" fmla="*/ 1 h 377"/>
                <a:gd name="T30" fmla="*/ 1 w 324"/>
                <a:gd name="T31" fmla="*/ 1 h 377"/>
                <a:gd name="T32" fmla="*/ 1 w 324"/>
                <a:gd name="T33" fmla="*/ 2 h 377"/>
                <a:gd name="T34" fmla="*/ 1 w 324"/>
                <a:gd name="T35" fmla="*/ 4 h 377"/>
                <a:gd name="T36" fmla="*/ 1 w 324"/>
                <a:gd name="T37" fmla="*/ 6 h 377"/>
                <a:gd name="T38" fmla="*/ 1 w 324"/>
                <a:gd name="T39" fmla="*/ 8 h 377"/>
                <a:gd name="T40" fmla="*/ 2 w 324"/>
                <a:gd name="T41" fmla="*/ 9 h 377"/>
                <a:gd name="T42" fmla="*/ 3 w 324"/>
                <a:gd name="T43" fmla="*/ 10 h 377"/>
                <a:gd name="T44" fmla="*/ 4 w 324"/>
                <a:gd name="T45" fmla="*/ 11 h 377"/>
                <a:gd name="T46" fmla="*/ 5 w 324"/>
                <a:gd name="T47" fmla="*/ 11 h 377"/>
                <a:gd name="T48" fmla="*/ 7 w 324"/>
                <a:gd name="T49" fmla="*/ 11 h 377"/>
                <a:gd name="T50" fmla="*/ 8 w 324"/>
                <a:gd name="T51" fmla="*/ 11 h 377"/>
                <a:gd name="T52" fmla="*/ 10 w 324"/>
                <a:gd name="T53" fmla="*/ 10 h 377"/>
                <a:gd name="T54" fmla="*/ 10 w 324"/>
                <a:gd name="T55" fmla="*/ 11 h 377"/>
                <a:gd name="T56" fmla="*/ 10 w 324"/>
                <a:gd name="T57" fmla="*/ 11 h 377"/>
                <a:gd name="T58" fmla="*/ 9 w 324"/>
                <a:gd name="T59" fmla="*/ 11 h 377"/>
                <a:gd name="T60" fmla="*/ 9 w 324"/>
                <a:gd name="T61" fmla="*/ 11 h 377"/>
                <a:gd name="T62" fmla="*/ 8 w 324"/>
                <a:gd name="T63" fmla="*/ 12 h 377"/>
                <a:gd name="T64" fmla="*/ 8 w 324"/>
                <a:gd name="T65" fmla="*/ 12 h 377"/>
                <a:gd name="T66" fmla="*/ 7 w 324"/>
                <a:gd name="T67" fmla="*/ 12 h 377"/>
                <a:gd name="T68" fmla="*/ 6 w 324"/>
                <a:gd name="T69" fmla="*/ 12 h 377"/>
                <a:gd name="T70" fmla="*/ 5 w 324"/>
                <a:gd name="T71" fmla="*/ 11 h 377"/>
                <a:gd name="T72" fmla="*/ 4 w 324"/>
                <a:gd name="T73" fmla="*/ 11 h 377"/>
                <a:gd name="T74" fmla="*/ 3 w 324"/>
                <a:gd name="T75" fmla="*/ 11 h 377"/>
                <a:gd name="T76" fmla="*/ 3 w 324"/>
                <a:gd name="T77" fmla="*/ 11 h 377"/>
                <a:gd name="T78" fmla="*/ 2 w 324"/>
                <a:gd name="T79" fmla="*/ 11 h 377"/>
                <a:gd name="T80" fmla="*/ 1 w 324"/>
                <a:gd name="T81" fmla="*/ 9 h 377"/>
                <a:gd name="T82" fmla="*/ 0 w 324"/>
                <a:gd name="T83" fmla="*/ 7 h 377"/>
                <a:gd name="T84" fmla="*/ 0 w 324"/>
                <a:gd name="T85" fmla="*/ 4 h 377"/>
                <a:gd name="T86" fmla="*/ 0 w 324"/>
                <a:gd name="T87" fmla="*/ 2 h 377"/>
                <a:gd name="T88" fmla="*/ 0 w 324"/>
                <a:gd name="T89" fmla="*/ 0 h 377"/>
                <a:gd name="T90" fmla="*/ 0 w 324"/>
                <a:gd name="T91" fmla="*/ 0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4"/>
                <a:gd name="T139" fmla="*/ 0 h 377"/>
                <a:gd name="T140" fmla="*/ 324 w 324"/>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4" h="377">
                  <a:moveTo>
                    <a:pt x="10" y="0"/>
                  </a:moveTo>
                  <a:lnTo>
                    <a:pt x="23" y="4"/>
                  </a:lnTo>
                  <a:lnTo>
                    <a:pt x="38" y="8"/>
                  </a:lnTo>
                  <a:lnTo>
                    <a:pt x="52" y="10"/>
                  </a:lnTo>
                  <a:lnTo>
                    <a:pt x="67" y="14"/>
                  </a:lnTo>
                  <a:lnTo>
                    <a:pt x="82" y="14"/>
                  </a:lnTo>
                  <a:lnTo>
                    <a:pt x="99" y="17"/>
                  </a:lnTo>
                  <a:lnTo>
                    <a:pt x="113" y="19"/>
                  </a:lnTo>
                  <a:lnTo>
                    <a:pt x="130" y="23"/>
                  </a:lnTo>
                  <a:lnTo>
                    <a:pt x="145" y="25"/>
                  </a:lnTo>
                  <a:lnTo>
                    <a:pt x="160" y="27"/>
                  </a:lnTo>
                  <a:lnTo>
                    <a:pt x="175" y="31"/>
                  </a:lnTo>
                  <a:lnTo>
                    <a:pt x="192" y="34"/>
                  </a:lnTo>
                  <a:lnTo>
                    <a:pt x="206" y="36"/>
                  </a:lnTo>
                  <a:lnTo>
                    <a:pt x="221" y="42"/>
                  </a:lnTo>
                  <a:lnTo>
                    <a:pt x="236" y="48"/>
                  </a:lnTo>
                  <a:lnTo>
                    <a:pt x="251" y="55"/>
                  </a:lnTo>
                  <a:lnTo>
                    <a:pt x="248" y="59"/>
                  </a:lnTo>
                  <a:lnTo>
                    <a:pt x="244" y="65"/>
                  </a:lnTo>
                  <a:lnTo>
                    <a:pt x="236" y="63"/>
                  </a:lnTo>
                  <a:lnTo>
                    <a:pt x="227" y="63"/>
                  </a:lnTo>
                  <a:lnTo>
                    <a:pt x="219" y="63"/>
                  </a:lnTo>
                  <a:lnTo>
                    <a:pt x="211" y="63"/>
                  </a:lnTo>
                  <a:lnTo>
                    <a:pt x="202" y="61"/>
                  </a:lnTo>
                  <a:lnTo>
                    <a:pt x="194" y="61"/>
                  </a:lnTo>
                  <a:lnTo>
                    <a:pt x="185" y="57"/>
                  </a:lnTo>
                  <a:lnTo>
                    <a:pt x="179" y="57"/>
                  </a:lnTo>
                  <a:lnTo>
                    <a:pt x="170" y="55"/>
                  </a:lnTo>
                  <a:lnTo>
                    <a:pt x="162" y="55"/>
                  </a:lnTo>
                  <a:lnTo>
                    <a:pt x="154" y="53"/>
                  </a:lnTo>
                  <a:lnTo>
                    <a:pt x="149" y="53"/>
                  </a:lnTo>
                  <a:lnTo>
                    <a:pt x="141" y="50"/>
                  </a:lnTo>
                  <a:lnTo>
                    <a:pt x="133" y="50"/>
                  </a:lnTo>
                  <a:lnTo>
                    <a:pt x="128" y="48"/>
                  </a:lnTo>
                  <a:lnTo>
                    <a:pt x="122" y="48"/>
                  </a:lnTo>
                  <a:lnTo>
                    <a:pt x="114" y="46"/>
                  </a:lnTo>
                  <a:lnTo>
                    <a:pt x="109" y="44"/>
                  </a:lnTo>
                  <a:lnTo>
                    <a:pt x="99" y="42"/>
                  </a:lnTo>
                  <a:lnTo>
                    <a:pt x="94" y="42"/>
                  </a:lnTo>
                  <a:lnTo>
                    <a:pt x="86" y="38"/>
                  </a:lnTo>
                  <a:lnTo>
                    <a:pt x="78" y="38"/>
                  </a:lnTo>
                  <a:lnTo>
                    <a:pt x="73" y="36"/>
                  </a:lnTo>
                  <a:lnTo>
                    <a:pt x="65" y="36"/>
                  </a:lnTo>
                  <a:lnTo>
                    <a:pt x="57" y="34"/>
                  </a:lnTo>
                  <a:lnTo>
                    <a:pt x="52" y="33"/>
                  </a:lnTo>
                  <a:lnTo>
                    <a:pt x="44" y="31"/>
                  </a:lnTo>
                  <a:lnTo>
                    <a:pt x="40" y="31"/>
                  </a:lnTo>
                  <a:lnTo>
                    <a:pt x="29" y="27"/>
                  </a:lnTo>
                  <a:lnTo>
                    <a:pt x="21" y="25"/>
                  </a:lnTo>
                  <a:lnTo>
                    <a:pt x="21" y="44"/>
                  </a:lnTo>
                  <a:lnTo>
                    <a:pt x="21" y="65"/>
                  </a:lnTo>
                  <a:lnTo>
                    <a:pt x="21" y="86"/>
                  </a:lnTo>
                  <a:lnTo>
                    <a:pt x="23" y="107"/>
                  </a:lnTo>
                  <a:lnTo>
                    <a:pt x="23" y="126"/>
                  </a:lnTo>
                  <a:lnTo>
                    <a:pt x="23" y="147"/>
                  </a:lnTo>
                  <a:lnTo>
                    <a:pt x="25" y="168"/>
                  </a:lnTo>
                  <a:lnTo>
                    <a:pt x="29" y="188"/>
                  </a:lnTo>
                  <a:lnTo>
                    <a:pt x="29" y="207"/>
                  </a:lnTo>
                  <a:lnTo>
                    <a:pt x="33" y="226"/>
                  </a:lnTo>
                  <a:lnTo>
                    <a:pt x="37" y="245"/>
                  </a:lnTo>
                  <a:lnTo>
                    <a:pt x="42" y="266"/>
                  </a:lnTo>
                  <a:lnTo>
                    <a:pt x="46" y="283"/>
                  </a:lnTo>
                  <a:lnTo>
                    <a:pt x="54" y="302"/>
                  </a:lnTo>
                  <a:lnTo>
                    <a:pt x="59" y="321"/>
                  </a:lnTo>
                  <a:lnTo>
                    <a:pt x="71" y="340"/>
                  </a:lnTo>
                  <a:lnTo>
                    <a:pt x="78" y="340"/>
                  </a:lnTo>
                  <a:lnTo>
                    <a:pt x="90" y="342"/>
                  </a:lnTo>
                  <a:lnTo>
                    <a:pt x="101" y="344"/>
                  </a:lnTo>
                  <a:lnTo>
                    <a:pt x="116" y="346"/>
                  </a:lnTo>
                  <a:lnTo>
                    <a:pt x="130" y="346"/>
                  </a:lnTo>
                  <a:lnTo>
                    <a:pt x="147" y="350"/>
                  </a:lnTo>
                  <a:lnTo>
                    <a:pt x="164" y="350"/>
                  </a:lnTo>
                  <a:lnTo>
                    <a:pt x="183" y="352"/>
                  </a:lnTo>
                  <a:lnTo>
                    <a:pt x="200" y="352"/>
                  </a:lnTo>
                  <a:lnTo>
                    <a:pt x="219" y="352"/>
                  </a:lnTo>
                  <a:lnTo>
                    <a:pt x="236" y="352"/>
                  </a:lnTo>
                  <a:lnTo>
                    <a:pt x="255" y="352"/>
                  </a:lnTo>
                  <a:lnTo>
                    <a:pt x="270" y="350"/>
                  </a:lnTo>
                  <a:lnTo>
                    <a:pt x="287" y="346"/>
                  </a:lnTo>
                  <a:lnTo>
                    <a:pt x="303" y="342"/>
                  </a:lnTo>
                  <a:lnTo>
                    <a:pt x="318" y="339"/>
                  </a:lnTo>
                  <a:lnTo>
                    <a:pt x="318" y="342"/>
                  </a:lnTo>
                  <a:lnTo>
                    <a:pt x="318" y="346"/>
                  </a:lnTo>
                  <a:lnTo>
                    <a:pt x="318" y="350"/>
                  </a:lnTo>
                  <a:lnTo>
                    <a:pt x="320" y="356"/>
                  </a:lnTo>
                  <a:lnTo>
                    <a:pt x="322" y="360"/>
                  </a:lnTo>
                  <a:lnTo>
                    <a:pt x="324" y="363"/>
                  </a:lnTo>
                  <a:lnTo>
                    <a:pt x="318" y="365"/>
                  </a:lnTo>
                  <a:lnTo>
                    <a:pt x="312" y="367"/>
                  </a:lnTo>
                  <a:lnTo>
                    <a:pt x="306" y="369"/>
                  </a:lnTo>
                  <a:lnTo>
                    <a:pt x="299" y="371"/>
                  </a:lnTo>
                  <a:lnTo>
                    <a:pt x="291" y="371"/>
                  </a:lnTo>
                  <a:lnTo>
                    <a:pt x="284" y="371"/>
                  </a:lnTo>
                  <a:lnTo>
                    <a:pt x="276" y="373"/>
                  </a:lnTo>
                  <a:lnTo>
                    <a:pt x="268" y="375"/>
                  </a:lnTo>
                  <a:lnTo>
                    <a:pt x="259" y="375"/>
                  </a:lnTo>
                  <a:lnTo>
                    <a:pt x="251" y="375"/>
                  </a:lnTo>
                  <a:lnTo>
                    <a:pt x="244" y="375"/>
                  </a:lnTo>
                  <a:lnTo>
                    <a:pt x="238" y="377"/>
                  </a:lnTo>
                  <a:lnTo>
                    <a:pt x="230" y="377"/>
                  </a:lnTo>
                  <a:lnTo>
                    <a:pt x="225" y="377"/>
                  </a:lnTo>
                  <a:lnTo>
                    <a:pt x="219" y="377"/>
                  </a:lnTo>
                  <a:lnTo>
                    <a:pt x="217" y="377"/>
                  </a:lnTo>
                  <a:lnTo>
                    <a:pt x="206" y="377"/>
                  </a:lnTo>
                  <a:lnTo>
                    <a:pt x="196" y="377"/>
                  </a:lnTo>
                  <a:lnTo>
                    <a:pt x="187" y="375"/>
                  </a:lnTo>
                  <a:lnTo>
                    <a:pt x="179" y="375"/>
                  </a:lnTo>
                  <a:lnTo>
                    <a:pt x="168" y="371"/>
                  </a:lnTo>
                  <a:lnTo>
                    <a:pt x="160" y="371"/>
                  </a:lnTo>
                  <a:lnTo>
                    <a:pt x="151" y="369"/>
                  </a:lnTo>
                  <a:lnTo>
                    <a:pt x="141" y="369"/>
                  </a:lnTo>
                  <a:lnTo>
                    <a:pt x="132" y="367"/>
                  </a:lnTo>
                  <a:lnTo>
                    <a:pt x="122" y="365"/>
                  </a:lnTo>
                  <a:lnTo>
                    <a:pt x="113" y="365"/>
                  </a:lnTo>
                  <a:lnTo>
                    <a:pt x="103" y="365"/>
                  </a:lnTo>
                  <a:lnTo>
                    <a:pt x="94" y="365"/>
                  </a:lnTo>
                  <a:lnTo>
                    <a:pt x="84" y="365"/>
                  </a:lnTo>
                  <a:lnTo>
                    <a:pt x="75" y="365"/>
                  </a:lnTo>
                  <a:lnTo>
                    <a:pt x="67" y="367"/>
                  </a:lnTo>
                  <a:lnTo>
                    <a:pt x="52" y="346"/>
                  </a:lnTo>
                  <a:lnTo>
                    <a:pt x="40" y="325"/>
                  </a:lnTo>
                  <a:lnTo>
                    <a:pt x="31" y="302"/>
                  </a:lnTo>
                  <a:lnTo>
                    <a:pt x="23" y="282"/>
                  </a:lnTo>
                  <a:lnTo>
                    <a:pt x="16" y="259"/>
                  </a:lnTo>
                  <a:lnTo>
                    <a:pt x="10" y="238"/>
                  </a:lnTo>
                  <a:lnTo>
                    <a:pt x="6" y="213"/>
                  </a:lnTo>
                  <a:lnTo>
                    <a:pt x="4" y="192"/>
                  </a:lnTo>
                  <a:lnTo>
                    <a:pt x="0" y="168"/>
                  </a:lnTo>
                  <a:lnTo>
                    <a:pt x="0" y="143"/>
                  </a:lnTo>
                  <a:lnTo>
                    <a:pt x="0" y="120"/>
                  </a:lnTo>
                  <a:lnTo>
                    <a:pt x="0" y="97"/>
                  </a:lnTo>
                  <a:lnTo>
                    <a:pt x="0" y="72"/>
                  </a:lnTo>
                  <a:lnTo>
                    <a:pt x="2" y="48"/>
                  </a:lnTo>
                  <a:lnTo>
                    <a:pt x="2" y="25"/>
                  </a:lnTo>
                  <a:lnTo>
                    <a:pt x="4" y="2"/>
                  </a:lnTo>
                  <a:lnTo>
                    <a:pt x="8" y="0"/>
                  </a:lnTo>
                  <a:lnTo>
                    <a:pt x="10" y="0"/>
                  </a:lnTo>
                  <a:close/>
                </a:path>
              </a:pathLst>
            </a:custGeom>
            <a:solidFill>
              <a:srgbClr val="000000"/>
            </a:solidFill>
            <a:ln w="9525">
              <a:noFill/>
              <a:round/>
              <a:headEnd/>
              <a:tailEnd/>
            </a:ln>
          </p:spPr>
          <p:txBody>
            <a:bodyPr/>
            <a:lstStyle/>
            <a:p>
              <a:endParaRPr lang="da-DK"/>
            </a:p>
          </p:txBody>
        </p:sp>
        <p:sp>
          <p:nvSpPr>
            <p:cNvPr id="136328" name="Freeform 279"/>
            <p:cNvSpPr>
              <a:spLocks/>
            </p:cNvSpPr>
            <p:nvPr/>
          </p:nvSpPr>
          <p:spPr bwMode="auto">
            <a:xfrm>
              <a:off x="2399" y="3291"/>
              <a:ext cx="20" cy="48"/>
            </a:xfrm>
            <a:custGeom>
              <a:avLst/>
              <a:gdLst>
                <a:gd name="T0" fmla="*/ 0 w 65"/>
                <a:gd name="T1" fmla="*/ 0 h 154"/>
                <a:gd name="T2" fmla="*/ 0 w 65"/>
                <a:gd name="T3" fmla="*/ 0 h 154"/>
                <a:gd name="T4" fmla="*/ 0 w 65"/>
                <a:gd name="T5" fmla="*/ 0 h 154"/>
                <a:gd name="T6" fmla="*/ 1 w 65"/>
                <a:gd name="T7" fmla="*/ 0 h 154"/>
                <a:gd name="T8" fmla="*/ 1 w 65"/>
                <a:gd name="T9" fmla="*/ 0 h 154"/>
                <a:gd name="T10" fmla="*/ 1 w 65"/>
                <a:gd name="T11" fmla="*/ 0 h 154"/>
                <a:gd name="T12" fmla="*/ 1 w 65"/>
                <a:gd name="T13" fmla="*/ 1 h 154"/>
                <a:gd name="T14" fmla="*/ 1 w 65"/>
                <a:gd name="T15" fmla="*/ 1 h 154"/>
                <a:gd name="T16" fmla="*/ 1 w 65"/>
                <a:gd name="T17" fmla="*/ 1 h 154"/>
                <a:gd name="T18" fmla="*/ 1 w 65"/>
                <a:gd name="T19" fmla="*/ 1 h 154"/>
                <a:gd name="T20" fmla="*/ 1 w 65"/>
                <a:gd name="T21" fmla="*/ 2 h 154"/>
                <a:gd name="T22" fmla="*/ 1 w 65"/>
                <a:gd name="T23" fmla="*/ 2 h 154"/>
                <a:gd name="T24" fmla="*/ 1 w 65"/>
                <a:gd name="T25" fmla="*/ 2 h 154"/>
                <a:gd name="T26" fmla="*/ 1 w 65"/>
                <a:gd name="T27" fmla="*/ 2 h 154"/>
                <a:gd name="T28" fmla="*/ 1 w 65"/>
                <a:gd name="T29" fmla="*/ 3 h 154"/>
                <a:gd name="T30" fmla="*/ 2 w 65"/>
                <a:gd name="T31" fmla="*/ 3 h 154"/>
                <a:gd name="T32" fmla="*/ 2 w 65"/>
                <a:gd name="T33" fmla="*/ 3 h 154"/>
                <a:gd name="T34" fmla="*/ 2 w 65"/>
                <a:gd name="T35" fmla="*/ 4 h 154"/>
                <a:gd name="T36" fmla="*/ 2 w 65"/>
                <a:gd name="T37" fmla="*/ 4 h 154"/>
                <a:gd name="T38" fmla="*/ 2 w 65"/>
                <a:gd name="T39" fmla="*/ 4 h 154"/>
                <a:gd name="T40" fmla="*/ 2 w 65"/>
                <a:gd name="T41" fmla="*/ 4 h 154"/>
                <a:gd name="T42" fmla="*/ 2 w 65"/>
                <a:gd name="T43" fmla="*/ 5 h 154"/>
                <a:gd name="T44" fmla="*/ 2 w 65"/>
                <a:gd name="T45" fmla="*/ 5 h 154"/>
                <a:gd name="T46" fmla="*/ 1 w 65"/>
                <a:gd name="T47" fmla="*/ 4 h 154"/>
                <a:gd name="T48" fmla="*/ 1 w 65"/>
                <a:gd name="T49" fmla="*/ 4 h 154"/>
                <a:gd name="T50" fmla="*/ 1 w 65"/>
                <a:gd name="T51" fmla="*/ 4 h 154"/>
                <a:gd name="T52" fmla="*/ 1 w 65"/>
                <a:gd name="T53" fmla="*/ 4 h 154"/>
                <a:gd name="T54" fmla="*/ 1 w 65"/>
                <a:gd name="T55" fmla="*/ 3 h 154"/>
                <a:gd name="T56" fmla="*/ 1 w 65"/>
                <a:gd name="T57" fmla="*/ 3 h 154"/>
                <a:gd name="T58" fmla="*/ 1 w 65"/>
                <a:gd name="T59" fmla="*/ 3 h 154"/>
                <a:gd name="T60" fmla="*/ 1 w 65"/>
                <a:gd name="T61" fmla="*/ 2 h 154"/>
                <a:gd name="T62" fmla="*/ 0 w 65"/>
                <a:gd name="T63" fmla="*/ 2 h 154"/>
                <a:gd name="T64" fmla="*/ 0 w 65"/>
                <a:gd name="T65" fmla="*/ 2 h 154"/>
                <a:gd name="T66" fmla="*/ 0 w 65"/>
                <a:gd name="T67" fmla="*/ 2 h 154"/>
                <a:gd name="T68" fmla="*/ 0 w 65"/>
                <a:gd name="T69" fmla="*/ 1 h 154"/>
                <a:gd name="T70" fmla="*/ 0 w 65"/>
                <a:gd name="T71" fmla="*/ 1 h 154"/>
                <a:gd name="T72" fmla="*/ 0 w 65"/>
                <a:gd name="T73" fmla="*/ 1 h 154"/>
                <a:gd name="T74" fmla="*/ 0 w 65"/>
                <a:gd name="T75" fmla="*/ 1 h 154"/>
                <a:gd name="T76" fmla="*/ 0 w 65"/>
                <a:gd name="T77" fmla="*/ 0 h 154"/>
                <a:gd name="T78" fmla="*/ 0 w 65"/>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
                <a:gd name="T121" fmla="*/ 0 h 154"/>
                <a:gd name="T122" fmla="*/ 65 w 65"/>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 h="154">
                  <a:moveTo>
                    <a:pt x="2" y="13"/>
                  </a:moveTo>
                  <a:lnTo>
                    <a:pt x="8" y="13"/>
                  </a:lnTo>
                  <a:lnTo>
                    <a:pt x="12" y="6"/>
                  </a:lnTo>
                  <a:lnTo>
                    <a:pt x="15" y="0"/>
                  </a:lnTo>
                  <a:lnTo>
                    <a:pt x="19" y="2"/>
                  </a:lnTo>
                  <a:lnTo>
                    <a:pt x="19" y="8"/>
                  </a:lnTo>
                  <a:lnTo>
                    <a:pt x="21" y="15"/>
                  </a:lnTo>
                  <a:lnTo>
                    <a:pt x="25" y="21"/>
                  </a:lnTo>
                  <a:lnTo>
                    <a:pt x="27" y="32"/>
                  </a:lnTo>
                  <a:lnTo>
                    <a:pt x="31" y="42"/>
                  </a:lnTo>
                  <a:lnTo>
                    <a:pt x="33" y="51"/>
                  </a:lnTo>
                  <a:lnTo>
                    <a:pt x="36" y="63"/>
                  </a:lnTo>
                  <a:lnTo>
                    <a:pt x="40" y="74"/>
                  </a:lnTo>
                  <a:lnTo>
                    <a:pt x="42" y="84"/>
                  </a:lnTo>
                  <a:lnTo>
                    <a:pt x="46" y="95"/>
                  </a:lnTo>
                  <a:lnTo>
                    <a:pt x="50" y="107"/>
                  </a:lnTo>
                  <a:lnTo>
                    <a:pt x="52" y="116"/>
                  </a:lnTo>
                  <a:lnTo>
                    <a:pt x="53" y="124"/>
                  </a:lnTo>
                  <a:lnTo>
                    <a:pt x="57" y="133"/>
                  </a:lnTo>
                  <a:lnTo>
                    <a:pt x="61" y="139"/>
                  </a:lnTo>
                  <a:lnTo>
                    <a:pt x="65" y="146"/>
                  </a:lnTo>
                  <a:lnTo>
                    <a:pt x="57" y="150"/>
                  </a:lnTo>
                  <a:lnTo>
                    <a:pt x="52" y="154"/>
                  </a:lnTo>
                  <a:lnTo>
                    <a:pt x="46" y="146"/>
                  </a:lnTo>
                  <a:lnTo>
                    <a:pt x="40" y="141"/>
                  </a:lnTo>
                  <a:lnTo>
                    <a:pt x="34" y="131"/>
                  </a:lnTo>
                  <a:lnTo>
                    <a:pt x="31" y="124"/>
                  </a:lnTo>
                  <a:lnTo>
                    <a:pt x="25" y="114"/>
                  </a:lnTo>
                  <a:lnTo>
                    <a:pt x="21" y="103"/>
                  </a:lnTo>
                  <a:lnTo>
                    <a:pt x="19" y="93"/>
                  </a:lnTo>
                  <a:lnTo>
                    <a:pt x="15" y="84"/>
                  </a:lnTo>
                  <a:lnTo>
                    <a:pt x="12" y="72"/>
                  </a:lnTo>
                  <a:lnTo>
                    <a:pt x="8" y="63"/>
                  </a:lnTo>
                  <a:lnTo>
                    <a:pt x="6" y="51"/>
                  </a:lnTo>
                  <a:lnTo>
                    <a:pt x="4" y="44"/>
                  </a:lnTo>
                  <a:lnTo>
                    <a:pt x="2" y="34"/>
                  </a:lnTo>
                  <a:lnTo>
                    <a:pt x="0" y="27"/>
                  </a:lnTo>
                  <a:lnTo>
                    <a:pt x="0" y="19"/>
                  </a:lnTo>
                  <a:lnTo>
                    <a:pt x="2" y="13"/>
                  </a:lnTo>
                  <a:close/>
                </a:path>
              </a:pathLst>
            </a:custGeom>
            <a:solidFill>
              <a:srgbClr val="000000"/>
            </a:solidFill>
            <a:ln w="9525">
              <a:noFill/>
              <a:round/>
              <a:headEnd/>
              <a:tailEnd/>
            </a:ln>
          </p:spPr>
          <p:txBody>
            <a:bodyPr/>
            <a:lstStyle/>
            <a:p>
              <a:endParaRPr lang="da-DK"/>
            </a:p>
          </p:txBody>
        </p:sp>
        <p:sp>
          <p:nvSpPr>
            <p:cNvPr id="136329" name="Freeform 280"/>
            <p:cNvSpPr>
              <a:spLocks/>
            </p:cNvSpPr>
            <p:nvPr/>
          </p:nvSpPr>
          <p:spPr bwMode="auto">
            <a:xfrm>
              <a:off x="2394" y="2859"/>
              <a:ext cx="94" cy="136"/>
            </a:xfrm>
            <a:custGeom>
              <a:avLst/>
              <a:gdLst>
                <a:gd name="T0" fmla="*/ 2 w 291"/>
                <a:gd name="T1" fmla="*/ 0 h 429"/>
                <a:gd name="T2" fmla="*/ 3 w 291"/>
                <a:gd name="T3" fmla="*/ 1 h 429"/>
                <a:gd name="T4" fmla="*/ 4 w 291"/>
                <a:gd name="T5" fmla="*/ 2 h 429"/>
                <a:gd name="T6" fmla="*/ 3 w 291"/>
                <a:gd name="T7" fmla="*/ 3 h 429"/>
                <a:gd name="T8" fmla="*/ 3 w 291"/>
                <a:gd name="T9" fmla="*/ 4 h 429"/>
                <a:gd name="T10" fmla="*/ 3 w 291"/>
                <a:gd name="T11" fmla="*/ 5 h 429"/>
                <a:gd name="T12" fmla="*/ 3 w 291"/>
                <a:gd name="T13" fmla="*/ 5 h 429"/>
                <a:gd name="T14" fmla="*/ 4 w 291"/>
                <a:gd name="T15" fmla="*/ 7 h 429"/>
                <a:gd name="T16" fmla="*/ 4 w 291"/>
                <a:gd name="T17" fmla="*/ 8 h 429"/>
                <a:gd name="T18" fmla="*/ 4 w 291"/>
                <a:gd name="T19" fmla="*/ 9 h 429"/>
                <a:gd name="T20" fmla="*/ 5 w 291"/>
                <a:gd name="T21" fmla="*/ 9 h 429"/>
                <a:gd name="T22" fmla="*/ 6 w 291"/>
                <a:gd name="T23" fmla="*/ 9 h 429"/>
                <a:gd name="T24" fmla="*/ 7 w 291"/>
                <a:gd name="T25" fmla="*/ 9 h 429"/>
                <a:gd name="T26" fmla="*/ 8 w 291"/>
                <a:gd name="T27" fmla="*/ 9 h 429"/>
                <a:gd name="T28" fmla="*/ 9 w 291"/>
                <a:gd name="T29" fmla="*/ 9 h 429"/>
                <a:gd name="T30" fmla="*/ 10 w 291"/>
                <a:gd name="T31" fmla="*/ 10 h 429"/>
                <a:gd name="T32" fmla="*/ 9 w 291"/>
                <a:gd name="T33" fmla="*/ 10 h 429"/>
                <a:gd name="T34" fmla="*/ 8 w 291"/>
                <a:gd name="T35" fmla="*/ 10 h 429"/>
                <a:gd name="T36" fmla="*/ 7 w 291"/>
                <a:gd name="T37" fmla="*/ 10 h 429"/>
                <a:gd name="T38" fmla="*/ 6 w 291"/>
                <a:gd name="T39" fmla="*/ 10 h 429"/>
                <a:gd name="T40" fmla="*/ 5 w 291"/>
                <a:gd name="T41" fmla="*/ 10 h 429"/>
                <a:gd name="T42" fmla="*/ 3 w 291"/>
                <a:gd name="T43" fmla="*/ 9 h 429"/>
                <a:gd name="T44" fmla="*/ 3 w 291"/>
                <a:gd name="T45" fmla="*/ 7 h 429"/>
                <a:gd name="T46" fmla="*/ 3 w 291"/>
                <a:gd name="T47" fmla="*/ 6 h 429"/>
                <a:gd name="T48" fmla="*/ 3 w 291"/>
                <a:gd name="T49" fmla="*/ 4 h 429"/>
                <a:gd name="T50" fmla="*/ 3 w 291"/>
                <a:gd name="T51" fmla="*/ 3 h 429"/>
                <a:gd name="T52" fmla="*/ 3 w 291"/>
                <a:gd name="T53" fmla="*/ 2 h 429"/>
                <a:gd name="T54" fmla="*/ 2 w 291"/>
                <a:gd name="T55" fmla="*/ 1 h 429"/>
                <a:gd name="T56" fmla="*/ 1 w 291"/>
                <a:gd name="T57" fmla="*/ 1 h 429"/>
                <a:gd name="T58" fmla="*/ 1 w 291"/>
                <a:gd name="T59" fmla="*/ 2 h 429"/>
                <a:gd name="T60" fmla="*/ 1 w 291"/>
                <a:gd name="T61" fmla="*/ 3 h 429"/>
                <a:gd name="T62" fmla="*/ 1 w 291"/>
                <a:gd name="T63" fmla="*/ 4 h 429"/>
                <a:gd name="T64" fmla="*/ 1 w 291"/>
                <a:gd name="T65" fmla="*/ 7 h 429"/>
                <a:gd name="T66" fmla="*/ 1 w 291"/>
                <a:gd name="T67" fmla="*/ 9 h 429"/>
                <a:gd name="T68" fmla="*/ 1 w 291"/>
                <a:gd name="T69" fmla="*/ 10 h 429"/>
                <a:gd name="T70" fmla="*/ 2 w 291"/>
                <a:gd name="T71" fmla="*/ 11 h 429"/>
                <a:gd name="T72" fmla="*/ 3 w 291"/>
                <a:gd name="T73" fmla="*/ 12 h 429"/>
                <a:gd name="T74" fmla="*/ 4 w 291"/>
                <a:gd name="T75" fmla="*/ 12 h 429"/>
                <a:gd name="T76" fmla="*/ 5 w 291"/>
                <a:gd name="T77" fmla="*/ 13 h 429"/>
                <a:gd name="T78" fmla="*/ 6 w 291"/>
                <a:gd name="T79" fmla="*/ 13 h 429"/>
                <a:gd name="T80" fmla="*/ 6 w 291"/>
                <a:gd name="T81" fmla="*/ 14 h 429"/>
                <a:gd name="T82" fmla="*/ 5 w 291"/>
                <a:gd name="T83" fmla="*/ 13 h 429"/>
                <a:gd name="T84" fmla="*/ 3 w 291"/>
                <a:gd name="T85" fmla="*/ 13 h 429"/>
                <a:gd name="T86" fmla="*/ 2 w 291"/>
                <a:gd name="T87" fmla="*/ 12 h 429"/>
                <a:gd name="T88" fmla="*/ 1 w 291"/>
                <a:gd name="T89" fmla="*/ 12 h 429"/>
                <a:gd name="T90" fmla="*/ 0 w 291"/>
                <a:gd name="T91" fmla="*/ 11 h 429"/>
                <a:gd name="T92" fmla="*/ 0 w 291"/>
                <a:gd name="T93" fmla="*/ 10 h 429"/>
                <a:gd name="T94" fmla="*/ 0 w 291"/>
                <a:gd name="T95" fmla="*/ 8 h 429"/>
                <a:gd name="T96" fmla="*/ 0 w 291"/>
                <a:gd name="T97" fmla="*/ 7 h 429"/>
                <a:gd name="T98" fmla="*/ 0 w 291"/>
                <a:gd name="T99" fmla="*/ 4 h 429"/>
                <a:gd name="T100" fmla="*/ 0 w 291"/>
                <a:gd name="T101" fmla="*/ 2 h 429"/>
                <a:gd name="T102" fmla="*/ 1 w 291"/>
                <a:gd name="T103" fmla="*/ 1 h 429"/>
                <a:gd name="T104" fmla="*/ 2 w 291"/>
                <a:gd name="T105" fmla="*/ 0 h 4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1"/>
                <a:gd name="T160" fmla="*/ 0 h 429"/>
                <a:gd name="T161" fmla="*/ 291 w 291"/>
                <a:gd name="T162" fmla="*/ 429 h 4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1" h="429">
                  <a:moveTo>
                    <a:pt x="44" y="4"/>
                  </a:moveTo>
                  <a:lnTo>
                    <a:pt x="55" y="0"/>
                  </a:lnTo>
                  <a:lnTo>
                    <a:pt x="65" y="2"/>
                  </a:lnTo>
                  <a:lnTo>
                    <a:pt x="72" y="4"/>
                  </a:lnTo>
                  <a:lnTo>
                    <a:pt x="82" y="7"/>
                  </a:lnTo>
                  <a:lnTo>
                    <a:pt x="85" y="11"/>
                  </a:lnTo>
                  <a:lnTo>
                    <a:pt x="91" y="17"/>
                  </a:lnTo>
                  <a:lnTo>
                    <a:pt x="95" y="24"/>
                  </a:lnTo>
                  <a:lnTo>
                    <a:pt x="97" y="34"/>
                  </a:lnTo>
                  <a:lnTo>
                    <a:pt x="99" y="40"/>
                  </a:lnTo>
                  <a:lnTo>
                    <a:pt x="101" y="49"/>
                  </a:lnTo>
                  <a:lnTo>
                    <a:pt x="101" y="59"/>
                  </a:lnTo>
                  <a:lnTo>
                    <a:pt x="101" y="68"/>
                  </a:lnTo>
                  <a:lnTo>
                    <a:pt x="97" y="78"/>
                  </a:lnTo>
                  <a:lnTo>
                    <a:pt x="97" y="85"/>
                  </a:lnTo>
                  <a:lnTo>
                    <a:pt x="95" y="93"/>
                  </a:lnTo>
                  <a:lnTo>
                    <a:pt x="95" y="99"/>
                  </a:lnTo>
                  <a:lnTo>
                    <a:pt x="95" y="104"/>
                  </a:lnTo>
                  <a:lnTo>
                    <a:pt x="93" y="112"/>
                  </a:lnTo>
                  <a:lnTo>
                    <a:pt x="93" y="118"/>
                  </a:lnTo>
                  <a:lnTo>
                    <a:pt x="93" y="127"/>
                  </a:lnTo>
                  <a:lnTo>
                    <a:pt x="93" y="133"/>
                  </a:lnTo>
                  <a:lnTo>
                    <a:pt x="93" y="140"/>
                  </a:lnTo>
                  <a:lnTo>
                    <a:pt x="93" y="146"/>
                  </a:lnTo>
                  <a:lnTo>
                    <a:pt x="93" y="154"/>
                  </a:lnTo>
                  <a:lnTo>
                    <a:pt x="93" y="159"/>
                  </a:lnTo>
                  <a:lnTo>
                    <a:pt x="93" y="167"/>
                  </a:lnTo>
                  <a:lnTo>
                    <a:pt x="95" y="173"/>
                  </a:lnTo>
                  <a:lnTo>
                    <a:pt x="95" y="178"/>
                  </a:lnTo>
                  <a:lnTo>
                    <a:pt x="97" y="190"/>
                  </a:lnTo>
                  <a:lnTo>
                    <a:pt x="99" y="201"/>
                  </a:lnTo>
                  <a:lnTo>
                    <a:pt x="101" y="211"/>
                  </a:lnTo>
                  <a:lnTo>
                    <a:pt x="101" y="222"/>
                  </a:lnTo>
                  <a:lnTo>
                    <a:pt x="103" y="230"/>
                  </a:lnTo>
                  <a:lnTo>
                    <a:pt x="105" y="241"/>
                  </a:lnTo>
                  <a:lnTo>
                    <a:pt x="105" y="247"/>
                  </a:lnTo>
                  <a:lnTo>
                    <a:pt x="108" y="254"/>
                  </a:lnTo>
                  <a:lnTo>
                    <a:pt x="110" y="262"/>
                  </a:lnTo>
                  <a:lnTo>
                    <a:pt x="114" y="268"/>
                  </a:lnTo>
                  <a:lnTo>
                    <a:pt x="118" y="273"/>
                  </a:lnTo>
                  <a:lnTo>
                    <a:pt x="122" y="277"/>
                  </a:lnTo>
                  <a:lnTo>
                    <a:pt x="127" y="279"/>
                  </a:lnTo>
                  <a:lnTo>
                    <a:pt x="135" y="283"/>
                  </a:lnTo>
                  <a:lnTo>
                    <a:pt x="141" y="285"/>
                  </a:lnTo>
                  <a:lnTo>
                    <a:pt x="150" y="287"/>
                  </a:lnTo>
                  <a:lnTo>
                    <a:pt x="160" y="287"/>
                  </a:lnTo>
                  <a:lnTo>
                    <a:pt x="173" y="287"/>
                  </a:lnTo>
                  <a:lnTo>
                    <a:pt x="179" y="285"/>
                  </a:lnTo>
                  <a:lnTo>
                    <a:pt x="186" y="285"/>
                  </a:lnTo>
                  <a:lnTo>
                    <a:pt x="194" y="281"/>
                  </a:lnTo>
                  <a:lnTo>
                    <a:pt x="201" y="281"/>
                  </a:lnTo>
                  <a:lnTo>
                    <a:pt x="209" y="281"/>
                  </a:lnTo>
                  <a:lnTo>
                    <a:pt x="217" y="279"/>
                  </a:lnTo>
                  <a:lnTo>
                    <a:pt x="224" y="279"/>
                  </a:lnTo>
                  <a:lnTo>
                    <a:pt x="234" y="279"/>
                  </a:lnTo>
                  <a:lnTo>
                    <a:pt x="241" y="279"/>
                  </a:lnTo>
                  <a:lnTo>
                    <a:pt x="249" y="279"/>
                  </a:lnTo>
                  <a:lnTo>
                    <a:pt x="257" y="279"/>
                  </a:lnTo>
                  <a:lnTo>
                    <a:pt x="264" y="281"/>
                  </a:lnTo>
                  <a:lnTo>
                    <a:pt x="270" y="283"/>
                  </a:lnTo>
                  <a:lnTo>
                    <a:pt x="276" y="285"/>
                  </a:lnTo>
                  <a:lnTo>
                    <a:pt x="283" y="289"/>
                  </a:lnTo>
                  <a:lnTo>
                    <a:pt x="291" y="292"/>
                  </a:lnTo>
                  <a:lnTo>
                    <a:pt x="287" y="298"/>
                  </a:lnTo>
                  <a:lnTo>
                    <a:pt x="287" y="306"/>
                  </a:lnTo>
                  <a:lnTo>
                    <a:pt x="277" y="306"/>
                  </a:lnTo>
                  <a:lnTo>
                    <a:pt x="272" y="306"/>
                  </a:lnTo>
                  <a:lnTo>
                    <a:pt x="264" y="304"/>
                  </a:lnTo>
                  <a:lnTo>
                    <a:pt x="257" y="304"/>
                  </a:lnTo>
                  <a:lnTo>
                    <a:pt x="249" y="302"/>
                  </a:lnTo>
                  <a:lnTo>
                    <a:pt x="243" y="300"/>
                  </a:lnTo>
                  <a:lnTo>
                    <a:pt x="236" y="300"/>
                  </a:lnTo>
                  <a:lnTo>
                    <a:pt x="228" y="302"/>
                  </a:lnTo>
                  <a:lnTo>
                    <a:pt x="222" y="302"/>
                  </a:lnTo>
                  <a:lnTo>
                    <a:pt x="215" y="302"/>
                  </a:lnTo>
                  <a:lnTo>
                    <a:pt x="209" y="302"/>
                  </a:lnTo>
                  <a:lnTo>
                    <a:pt x="205" y="304"/>
                  </a:lnTo>
                  <a:lnTo>
                    <a:pt x="196" y="304"/>
                  </a:lnTo>
                  <a:lnTo>
                    <a:pt x="184" y="306"/>
                  </a:lnTo>
                  <a:lnTo>
                    <a:pt x="175" y="306"/>
                  </a:lnTo>
                  <a:lnTo>
                    <a:pt x="167" y="306"/>
                  </a:lnTo>
                  <a:lnTo>
                    <a:pt x="158" y="306"/>
                  </a:lnTo>
                  <a:lnTo>
                    <a:pt x="148" y="306"/>
                  </a:lnTo>
                  <a:lnTo>
                    <a:pt x="133" y="304"/>
                  </a:lnTo>
                  <a:lnTo>
                    <a:pt x="120" y="300"/>
                  </a:lnTo>
                  <a:lnTo>
                    <a:pt x="108" y="294"/>
                  </a:lnTo>
                  <a:lnTo>
                    <a:pt x="101" y="289"/>
                  </a:lnTo>
                  <a:lnTo>
                    <a:pt x="93" y="279"/>
                  </a:lnTo>
                  <a:lnTo>
                    <a:pt x="89" y="268"/>
                  </a:lnTo>
                  <a:lnTo>
                    <a:pt x="84" y="256"/>
                  </a:lnTo>
                  <a:lnTo>
                    <a:pt x="84" y="245"/>
                  </a:lnTo>
                  <a:lnTo>
                    <a:pt x="80" y="232"/>
                  </a:lnTo>
                  <a:lnTo>
                    <a:pt x="80" y="218"/>
                  </a:lnTo>
                  <a:lnTo>
                    <a:pt x="78" y="205"/>
                  </a:lnTo>
                  <a:lnTo>
                    <a:pt x="78" y="192"/>
                  </a:lnTo>
                  <a:lnTo>
                    <a:pt x="78" y="178"/>
                  </a:lnTo>
                  <a:lnTo>
                    <a:pt x="78" y="165"/>
                  </a:lnTo>
                  <a:lnTo>
                    <a:pt x="78" y="152"/>
                  </a:lnTo>
                  <a:lnTo>
                    <a:pt x="78" y="142"/>
                  </a:lnTo>
                  <a:lnTo>
                    <a:pt x="76" y="131"/>
                  </a:lnTo>
                  <a:lnTo>
                    <a:pt x="76" y="123"/>
                  </a:lnTo>
                  <a:lnTo>
                    <a:pt x="76" y="112"/>
                  </a:lnTo>
                  <a:lnTo>
                    <a:pt x="76" y="104"/>
                  </a:lnTo>
                  <a:lnTo>
                    <a:pt x="76" y="93"/>
                  </a:lnTo>
                  <a:lnTo>
                    <a:pt x="78" y="85"/>
                  </a:lnTo>
                  <a:lnTo>
                    <a:pt x="78" y="76"/>
                  </a:lnTo>
                  <a:lnTo>
                    <a:pt x="80" y="68"/>
                  </a:lnTo>
                  <a:lnTo>
                    <a:pt x="78" y="59"/>
                  </a:lnTo>
                  <a:lnTo>
                    <a:pt x="78" y="51"/>
                  </a:lnTo>
                  <a:lnTo>
                    <a:pt x="78" y="43"/>
                  </a:lnTo>
                  <a:lnTo>
                    <a:pt x="78" y="40"/>
                  </a:lnTo>
                  <a:lnTo>
                    <a:pt x="72" y="28"/>
                  </a:lnTo>
                  <a:lnTo>
                    <a:pt x="65" y="23"/>
                  </a:lnTo>
                  <a:lnTo>
                    <a:pt x="55" y="21"/>
                  </a:lnTo>
                  <a:lnTo>
                    <a:pt x="47" y="21"/>
                  </a:lnTo>
                  <a:lnTo>
                    <a:pt x="40" y="23"/>
                  </a:lnTo>
                  <a:lnTo>
                    <a:pt x="38" y="28"/>
                  </a:lnTo>
                  <a:lnTo>
                    <a:pt x="32" y="34"/>
                  </a:lnTo>
                  <a:lnTo>
                    <a:pt x="30" y="43"/>
                  </a:lnTo>
                  <a:lnTo>
                    <a:pt x="27" y="53"/>
                  </a:lnTo>
                  <a:lnTo>
                    <a:pt x="27" y="64"/>
                  </a:lnTo>
                  <a:lnTo>
                    <a:pt x="27" y="74"/>
                  </a:lnTo>
                  <a:lnTo>
                    <a:pt x="27" y="85"/>
                  </a:lnTo>
                  <a:lnTo>
                    <a:pt x="27" y="97"/>
                  </a:lnTo>
                  <a:lnTo>
                    <a:pt x="27" y="108"/>
                  </a:lnTo>
                  <a:lnTo>
                    <a:pt x="25" y="118"/>
                  </a:lnTo>
                  <a:lnTo>
                    <a:pt x="25" y="129"/>
                  </a:lnTo>
                  <a:lnTo>
                    <a:pt x="25" y="139"/>
                  </a:lnTo>
                  <a:lnTo>
                    <a:pt x="25" y="148"/>
                  </a:lnTo>
                  <a:lnTo>
                    <a:pt x="21" y="169"/>
                  </a:lnTo>
                  <a:lnTo>
                    <a:pt x="21" y="190"/>
                  </a:lnTo>
                  <a:lnTo>
                    <a:pt x="19" y="211"/>
                  </a:lnTo>
                  <a:lnTo>
                    <a:pt x="19" y="230"/>
                  </a:lnTo>
                  <a:lnTo>
                    <a:pt x="19" y="247"/>
                  </a:lnTo>
                  <a:lnTo>
                    <a:pt x="19" y="266"/>
                  </a:lnTo>
                  <a:lnTo>
                    <a:pt x="19" y="281"/>
                  </a:lnTo>
                  <a:lnTo>
                    <a:pt x="21" y="294"/>
                  </a:lnTo>
                  <a:lnTo>
                    <a:pt x="23" y="308"/>
                  </a:lnTo>
                  <a:lnTo>
                    <a:pt x="25" y="319"/>
                  </a:lnTo>
                  <a:lnTo>
                    <a:pt x="28" y="329"/>
                  </a:lnTo>
                  <a:lnTo>
                    <a:pt x="32" y="338"/>
                  </a:lnTo>
                  <a:lnTo>
                    <a:pt x="38" y="346"/>
                  </a:lnTo>
                  <a:lnTo>
                    <a:pt x="44" y="351"/>
                  </a:lnTo>
                  <a:lnTo>
                    <a:pt x="49" y="357"/>
                  </a:lnTo>
                  <a:lnTo>
                    <a:pt x="57" y="363"/>
                  </a:lnTo>
                  <a:lnTo>
                    <a:pt x="65" y="367"/>
                  </a:lnTo>
                  <a:lnTo>
                    <a:pt x="72" y="370"/>
                  </a:lnTo>
                  <a:lnTo>
                    <a:pt x="82" y="374"/>
                  </a:lnTo>
                  <a:lnTo>
                    <a:pt x="89" y="380"/>
                  </a:lnTo>
                  <a:lnTo>
                    <a:pt x="99" y="382"/>
                  </a:lnTo>
                  <a:lnTo>
                    <a:pt x="108" y="386"/>
                  </a:lnTo>
                  <a:lnTo>
                    <a:pt x="116" y="389"/>
                  </a:lnTo>
                  <a:lnTo>
                    <a:pt x="127" y="393"/>
                  </a:lnTo>
                  <a:lnTo>
                    <a:pt x="135" y="395"/>
                  </a:lnTo>
                  <a:lnTo>
                    <a:pt x="144" y="397"/>
                  </a:lnTo>
                  <a:lnTo>
                    <a:pt x="154" y="399"/>
                  </a:lnTo>
                  <a:lnTo>
                    <a:pt x="163" y="403"/>
                  </a:lnTo>
                  <a:lnTo>
                    <a:pt x="173" y="405"/>
                  </a:lnTo>
                  <a:lnTo>
                    <a:pt x="181" y="407"/>
                  </a:lnTo>
                  <a:lnTo>
                    <a:pt x="190" y="410"/>
                  </a:lnTo>
                  <a:lnTo>
                    <a:pt x="200" y="412"/>
                  </a:lnTo>
                  <a:lnTo>
                    <a:pt x="200" y="420"/>
                  </a:lnTo>
                  <a:lnTo>
                    <a:pt x="201" y="429"/>
                  </a:lnTo>
                  <a:lnTo>
                    <a:pt x="190" y="429"/>
                  </a:lnTo>
                  <a:lnTo>
                    <a:pt x="177" y="429"/>
                  </a:lnTo>
                  <a:lnTo>
                    <a:pt x="165" y="427"/>
                  </a:lnTo>
                  <a:lnTo>
                    <a:pt x="154" y="426"/>
                  </a:lnTo>
                  <a:lnTo>
                    <a:pt x="141" y="422"/>
                  </a:lnTo>
                  <a:lnTo>
                    <a:pt x="129" y="418"/>
                  </a:lnTo>
                  <a:lnTo>
                    <a:pt x="116" y="414"/>
                  </a:lnTo>
                  <a:lnTo>
                    <a:pt x="105" y="410"/>
                  </a:lnTo>
                  <a:lnTo>
                    <a:pt x="93" y="405"/>
                  </a:lnTo>
                  <a:lnTo>
                    <a:pt x="84" y="401"/>
                  </a:lnTo>
                  <a:lnTo>
                    <a:pt x="72" y="395"/>
                  </a:lnTo>
                  <a:lnTo>
                    <a:pt x="65" y="391"/>
                  </a:lnTo>
                  <a:lnTo>
                    <a:pt x="55" y="386"/>
                  </a:lnTo>
                  <a:lnTo>
                    <a:pt x="47" y="382"/>
                  </a:lnTo>
                  <a:lnTo>
                    <a:pt x="42" y="378"/>
                  </a:lnTo>
                  <a:lnTo>
                    <a:pt x="38" y="376"/>
                  </a:lnTo>
                  <a:lnTo>
                    <a:pt x="28" y="369"/>
                  </a:lnTo>
                  <a:lnTo>
                    <a:pt x="25" y="363"/>
                  </a:lnTo>
                  <a:lnTo>
                    <a:pt x="17" y="357"/>
                  </a:lnTo>
                  <a:lnTo>
                    <a:pt x="13" y="350"/>
                  </a:lnTo>
                  <a:lnTo>
                    <a:pt x="9" y="342"/>
                  </a:lnTo>
                  <a:lnTo>
                    <a:pt x="6" y="332"/>
                  </a:lnTo>
                  <a:lnTo>
                    <a:pt x="4" y="325"/>
                  </a:lnTo>
                  <a:lnTo>
                    <a:pt x="2" y="317"/>
                  </a:lnTo>
                  <a:lnTo>
                    <a:pt x="0" y="306"/>
                  </a:lnTo>
                  <a:lnTo>
                    <a:pt x="0" y="294"/>
                  </a:lnTo>
                  <a:lnTo>
                    <a:pt x="0" y="285"/>
                  </a:lnTo>
                  <a:lnTo>
                    <a:pt x="0" y="273"/>
                  </a:lnTo>
                  <a:lnTo>
                    <a:pt x="0" y="262"/>
                  </a:lnTo>
                  <a:lnTo>
                    <a:pt x="0" y="249"/>
                  </a:lnTo>
                  <a:lnTo>
                    <a:pt x="2" y="237"/>
                  </a:lnTo>
                  <a:lnTo>
                    <a:pt x="4" y="224"/>
                  </a:lnTo>
                  <a:lnTo>
                    <a:pt x="4" y="209"/>
                  </a:lnTo>
                  <a:lnTo>
                    <a:pt x="4" y="192"/>
                  </a:lnTo>
                  <a:lnTo>
                    <a:pt x="4" y="175"/>
                  </a:lnTo>
                  <a:lnTo>
                    <a:pt x="6" y="156"/>
                  </a:lnTo>
                  <a:lnTo>
                    <a:pt x="6" y="137"/>
                  </a:lnTo>
                  <a:lnTo>
                    <a:pt x="6" y="121"/>
                  </a:lnTo>
                  <a:lnTo>
                    <a:pt x="6" y="102"/>
                  </a:lnTo>
                  <a:lnTo>
                    <a:pt x="8" y="85"/>
                  </a:lnTo>
                  <a:lnTo>
                    <a:pt x="8" y="68"/>
                  </a:lnTo>
                  <a:lnTo>
                    <a:pt x="9" y="53"/>
                  </a:lnTo>
                  <a:lnTo>
                    <a:pt x="13" y="40"/>
                  </a:lnTo>
                  <a:lnTo>
                    <a:pt x="19" y="28"/>
                  </a:lnTo>
                  <a:lnTo>
                    <a:pt x="21" y="17"/>
                  </a:lnTo>
                  <a:lnTo>
                    <a:pt x="28" y="11"/>
                  </a:lnTo>
                  <a:lnTo>
                    <a:pt x="34" y="5"/>
                  </a:lnTo>
                  <a:lnTo>
                    <a:pt x="44" y="4"/>
                  </a:lnTo>
                  <a:close/>
                </a:path>
              </a:pathLst>
            </a:custGeom>
            <a:solidFill>
              <a:srgbClr val="000000"/>
            </a:solidFill>
            <a:ln w="9525">
              <a:noFill/>
              <a:round/>
              <a:headEnd/>
              <a:tailEnd/>
            </a:ln>
          </p:spPr>
          <p:txBody>
            <a:bodyPr/>
            <a:lstStyle/>
            <a:p>
              <a:endParaRPr lang="da-DK"/>
            </a:p>
          </p:txBody>
        </p:sp>
        <p:sp>
          <p:nvSpPr>
            <p:cNvPr id="136330" name="Freeform 281"/>
            <p:cNvSpPr>
              <a:spLocks/>
            </p:cNvSpPr>
            <p:nvPr/>
          </p:nvSpPr>
          <p:spPr bwMode="auto">
            <a:xfrm>
              <a:off x="2502" y="2950"/>
              <a:ext cx="30" cy="66"/>
            </a:xfrm>
            <a:custGeom>
              <a:avLst/>
              <a:gdLst>
                <a:gd name="T0" fmla="*/ 0 w 95"/>
                <a:gd name="T1" fmla="*/ 0 h 211"/>
                <a:gd name="T2" fmla="*/ 0 w 95"/>
                <a:gd name="T3" fmla="*/ 0 h 211"/>
                <a:gd name="T4" fmla="*/ 1 w 95"/>
                <a:gd name="T5" fmla="*/ 0 h 211"/>
                <a:gd name="T6" fmla="*/ 1 w 95"/>
                <a:gd name="T7" fmla="*/ 0 h 211"/>
                <a:gd name="T8" fmla="*/ 1 w 95"/>
                <a:gd name="T9" fmla="*/ 1 h 211"/>
                <a:gd name="T10" fmla="*/ 2 w 95"/>
                <a:gd name="T11" fmla="*/ 1 h 211"/>
                <a:gd name="T12" fmla="*/ 2 w 95"/>
                <a:gd name="T13" fmla="*/ 1 h 211"/>
                <a:gd name="T14" fmla="*/ 2 w 95"/>
                <a:gd name="T15" fmla="*/ 2 h 211"/>
                <a:gd name="T16" fmla="*/ 3 w 95"/>
                <a:gd name="T17" fmla="*/ 2 h 211"/>
                <a:gd name="T18" fmla="*/ 3 w 95"/>
                <a:gd name="T19" fmla="*/ 2 h 211"/>
                <a:gd name="T20" fmla="*/ 3 w 95"/>
                <a:gd name="T21" fmla="*/ 3 h 211"/>
                <a:gd name="T22" fmla="*/ 3 w 95"/>
                <a:gd name="T23" fmla="*/ 3 h 211"/>
                <a:gd name="T24" fmla="*/ 3 w 95"/>
                <a:gd name="T25" fmla="*/ 4 h 211"/>
                <a:gd name="T26" fmla="*/ 3 w 95"/>
                <a:gd name="T27" fmla="*/ 4 h 211"/>
                <a:gd name="T28" fmla="*/ 3 w 95"/>
                <a:gd name="T29" fmla="*/ 5 h 211"/>
                <a:gd name="T30" fmla="*/ 3 w 95"/>
                <a:gd name="T31" fmla="*/ 6 h 211"/>
                <a:gd name="T32" fmla="*/ 3 w 95"/>
                <a:gd name="T33" fmla="*/ 7 h 211"/>
                <a:gd name="T34" fmla="*/ 2 w 95"/>
                <a:gd name="T35" fmla="*/ 7 h 211"/>
                <a:gd name="T36" fmla="*/ 2 w 95"/>
                <a:gd name="T37" fmla="*/ 6 h 211"/>
                <a:gd name="T38" fmla="*/ 2 w 95"/>
                <a:gd name="T39" fmla="*/ 6 h 211"/>
                <a:gd name="T40" fmla="*/ 2 w 95"/>
                <a:gd name="T41" fmla="*/ 6 h 211"/>
                <a:gd name="T42" fmla="*/ 2 w 95"/>
                <a:gd name="T43" fmla="*/ 6 h 211"/>
                <a:gd name="T44" fmla="*/ 2 w 95"/>
                <a:gd name="T45" fmla="*/ 5 h 211"/>
                <a:gd name="T46" fmla="*/ 2 w 95"/>
                <a:gd name="T47" fmla="*/ 4 h 211"/>
                <a:gd name="T48" fmla="*/ 2 w 95"/>
                <a:gd name="T49" fmla="*/ 4 h 211"/>
                <a:gd name="T50" fmla="*/ 2 w 95"/>
                <a:gd name="T51" fmla="*/ 3 h 211"/>
                <a:gd name="T52" fmla="*/ 2 w 95"/>
                <a:gd name="T53" fmla="*/ 3 h 211"/>
                <a:gd name="T54" fmla="*/ 2 w 95"/>
                <a:gd name="T55" fmla="*/ 3 h 211"/>
                <a:gd name="T56" fmla="*/ 2 w 95"/>
                <a:gd name="T57" fmla="*/ 2 h 211"/>
                <a:gd name="T58" fmla="*/ 2 w 95"/>
                <a:gd name="T59" fmla="*/ 2 h 211"/>
                <a:gd name="T60" fmla="*/ 2 w 95"/>
                <a:gd name="T61" fmla="*/ 2 h 211"/>
                <a:gd name="T62" fmla="*/ 2 w 95"/>
                <a:gd name="T63" fmla="*/ 1 h 211"/>
                <a:gd name="T64" fmla="*/ 1 w 95"/>
                <a:gd name="T65" fmla="*/ 1 h 211"/>
                <a:gd name="T66" fmla="*/ 1 w 95"/>
                <a:gd name="T67" fmla="*/ 1 h 211"/>
                <a:gd name="T68" fmla="*/ 1 w 95"/>
                <a:gd name="T69" fmla="*/ 1 h 211"/>
                <a:gd name="T70" fmla="*/ 1 w 95"/>
                <a:gd name="T71" fmla="*/ 1 h 211"/>
                <a:gd name="T72" fmla="*/ 0 w 95"/>
                <a:gd name="T73" fmla="*/ 1 h 211"/>
                <a:gd name="T74" fmla="*/ 0 w 95"/>
                <a:gd name="T75" fmla="*/ 0 h 211"/>
                <a:gd name="T76" fmla="*/ 0 w 95"/>
                <a:gd name="T77" fmla="*/ 0 h 211"/>
                <a:gd name="T78" fmla="*/ 0 w 95"/>
                <a:gd name="T79" fmla="*/ 0 h 211"/>
                <a:gd name="T80" fmla="*/ 0 w 95"/>
                <a:gd name="T81" fmla="*/ 0 h 211"/>
                <a:gd name="T82" fmla="*/ 0 w 95"/>
                <a:gd name="T83" fmla="*/ 0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211"/>
                <a:gd name="T128" fmla="*/ 95 w 95"/>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211">
                  <a:moveTo>
                    <a:pt x="6" y="0"/>
                  </a:moveTo>
                  <a:lnTo>
                    <a:pt x="14" y="2"/>
                  </a:lnTo>
                  <a:lnTo>
                    <a:pt x="25" y="5"/>
                  </a:lnTo>
                  <a:lnTo>
                    <a:pt x="35" y="9"/>
                  </a:lnTo>
                  <a:lnTo>
                    <a:pt x="44" y="17"/>
                  </a:lnTo>
                  <a:lnTo>
                    <a:pt x="54" y="24"/>
                  </a:lnTo>
                  <a:lnTo>
                    <a:pt x="63" y="36"/>
                  </a:lnTo>
                  <a:lnTo>
                    <a:pt x="71" y="47"/>
                  </a:lnTo>
                  <a:lnTo>
                    <a:pt x="80" y="61"/>
                  </a:lnTo>
                  <a:lnTo>
                    <a:pt x="84" y="74"/>
                  </a:lnTo>
                  <a:lnTo>
                    <a:pt x="90" y="89"/>
                  </a:lnTo>
                  <a:lnTo>
                    <a:pt x="93" y="106"/>
                  </a:lnTo>
                  <a:lnTo>
                    <a:pt x="95" y="125"/>
                  </a:lnTo>
                  <a:lnTo>
                    <a:pt x="93" y="144"/>
                  </a:lnTo>
                  <a:lnTo>
                    <a:pt x="92" y="165"/>
                  </a:lnTo>
                  <a:lnTo>
                    <a:pt x="86" y="186"/>
                  </a:lnTo>
                  <a:lnTo>
                    <a:pt x="80" y="211"/>
                  </a:lnTo>
                  <a:lnTo>
                    <a:pt x="74" y="211"/>
                  </a:lnTo>
                  <a:lnTo>
                    <a:pt x="71" y="209"/>
                  </a:lnTo>
                  <a:lnTo>
                    <a:pt x="65" y="207"/>
                  </a:lnTo>
                  <a:lnTo>
                    <a:pt x="63" y="205"/>
                  </a:lnTo>
                  <a:lnTo>
                    <a:pt x="65" y="182"/>
                  </a:lnTo>
                  <a:lnTo>
                    <a:pt x="69" y="163"/>
                  </a:lnTo>
                  <a:lnTo>
                    <a:pt x="71" y="144"/>
                  </a:lnTo>
                  <a:lnTo>
                    <a:pt x="73" y="127"/>
                  </a:lnTo>
                  <a:lnTo>
                    <a:pt x="71" y="110"/>
                  </a:lnTo>
                  <a:lnTo>
                    <a:pt x="69" y="97"/>
                  </a:lnTo>
                  <a:lnTo>
                    <a:pt x="65" y="83"/>
                  </a:lnTo>
                  <a:lnTo>
                    <a:pt x="63" y="72"/>
                  </a:lnTo>
                  <a:lnTo>
                    <a:pt x="57" y="61"/>
                  </a:lnTo>
                  <a:lnTo>
                    <a:pt x="54" y="53"/>
                  </a:lnTo>
                  <a:lnTo>
                    <a:pt x="46" y="43"/>
                  </a:lnTo>
                  <a:lnTo>
                    <a:pt x="42" y="36"/>
                  </a:lnTo>
                  <a:lnTo>
                    <a:pt x="33" y="30"/>
                  </a:lnTo>
                  <a:lnTo>
                    <a:pt x="27" y="24"/>
                  </a:lnTo>
                  <a:lnTo>
                    <a:pt x="19" y="21"/>
                  </a:lnTo>
                  <a:lnTo>
                    <a:pt x="12" y="17"/>
                  </a:lnTo>
                  <a:lnTo>
                    <a:pt x="4" y="11"/>
                  </a:lnTo>
                  <a:lnTo>
                    <a:pt x="0" y="9"/>
                  </a:lnTo>
                  <a:lnTo>
                    <a:pt x="0" y="3"/>
                  </a:lnTo>
                  <a:lnTo>
                    <a:pt x="6" y="0"/>
                  </a:lnTo>
                  <a:close/>
                </a:path>
              </a:pathLst>
            </a:custGeom>
            <a:solidFill>
              <a:srgbClr val="000000"/>
            </a:solidFill>
            <a:ln w="9525">
              <a:noFill/>
              <a:round/>
              <a:headEnd/>
              <a:tailEnd/>
            </a:ln>
          </p:spPr>
          <p:txBody>
            <a:bodyPr/>
            <a:lstStyle/>
            <a:p>
              <a:endParaRPr lang="da-DK"/>
            </a:p>
          </p:txBody>
        </p:sp>
        <p:sp>
          <p:nvSpPr>
            <p:cNvPr id="136331" name="Freeform 282"/>
            <p:cNvSpPr>
              <a:spLocks/>
            </p:cNvSpPr>
            <p:nvPr/>
          </p:nvSpPr>
          <p:spPr bwMode="auto">
            <a:xfrm>
              <a:off x="2277" y="2866"/>
              <a:ext cx="10" cy="44"/>
            </a:xfrm>
            <a:custGeom>
              <a:avLst/>
              <a:gdLst>
                <a:gd name="T0" fmla="*/ 0 w 33"/>
                <a:gd name="T1" fmla="*/ 0 h 140"/>
                <a:gd name="T2" fmla="*/ 0 w 33"/>
                <a:gd name="T3" fmla="*/ 0 h 140"/>
                <a:gd name="T4" fmla="*/ 0 w 33"/>
                <a:gd name="T5" fmla="*/ 0 h 140"/>
                <a:gd name="T6" fmla="*/ 1 w 33"/>
                <a:gd name="T7" fmla="*/ 1 h 140"/>
                <a:gd name="T8" fmla="*/ 1 w 33"/>
                <a:gd name="T9" fmla="*/ 1 h 140"/>
                <a:gd name="T10" fmla="*/ 1 w 33"/>
                <a:gd name="T11" fmla="*/ 1 h 140"/>
                <a:gd name="T12" fmla="*/ 1 w 33"/>
                <a:gd name="T13" fmla="*/ 1 h 140"/>
                <a:gd name="T14" fmla="*/ 1 w 33"/>
                <a:gd name="T15" fmla="*/ 1 h 140"/>
                <a:gd name="T16" fmla="*/ 1 w 33"/>
                <a:gd name="T17" fmla="*/ 2 h 140"/>
                <a:gd name="T18" fmla="*/ 1 w 33"/>
                <a:gd name="T19" fmla="*/ 2 h 140"/>
                <a:gd name="T20" fmla="*/ 1 w 33"/>
                <a:gd name="T21" fmla="*/ 2 h 140"/>
                <a:gd name="T22" fmla="*/ 1 w 33"/>
                <a:gd name="T23" fmla="*/ 3 h 140"/>
                <a:gd name="T24" fmla="*/ 1 w 33"/>
                <a:gd name="T25" fmla="*/ 3 h 140"/>
                <a:gd name="T26" fmla="*/ 1 w 33"/>
                <a:gd name="T27" fmla="*/ 3 h 140"/>
                <a:gd name="T28" fmla="*/ 1 w 33"/>
                <a:gd name="T29" fmla="*/ 3 h 140"/>
                <a:gd name="T30" fmla="*/ 1 w 33"/>
                <a:gd name="T31" fmla="*/ 3 h 140"/>
                <a:gd name="T32" fmla="*/ 1 w 33"/>
                <a:gd name="T33" fmla="*/ 4 h 140"/>
                <a:gd name="T34" fmla="*/ 1 w 33"/>
                <a:gd name="T35" fmla="*/ 4 h 140"/>
                <a:gd name="T36" fmla="*/ 1 w 33"/>
                <a:gd name="T37" fmla="*/ 4 h 140"/>
                <a:gd name="T38" fmla="*/ 1 w 33"/>
                <a:gd name="T39" fmla="*/ 4 h 140"/>
                <a:gd name="T40" fmla="*/ 1 w 33"/>
                <a:gd name="T41" fmla="*/ 4 h 140"/>
                <a:gd name="T42" fmla="*/ 1 w 33"/>
                <a:gd name="T43" fmla="*/ 4 h 140"/>
                <a:gd name="T44" fmla="*/ 1 w 33"/>
                <a:gd name="T45" fmla="*/ 4 h 140"/>
                <a:gd name="T46" fmla="*/ 1 w 33"/>
                <a:gd name="T47" fmla="*/ 4 h 140"/>
                <a:gd name="T48" fmla="*/ 1 w 33"/>
                <a:gd name="T49" fmla="*/ 4 h 140"/>
                <a:gd name="T50" fmla="*/ 1 w 33"/>
                <a:gd name="T51" fmla="*/ 4 h 140"/>
                <a:gd name="T52" fmla="*/ 1 w 33"/>
                <a:gd name="T53" fmla="*/ 4 h 140"/>
                <a:gd name="T54" fmla="*/ 1 w 33"/>
                <a:gd name="T55" fmla="*/ 3 h 140"/>
                <a:gd name="T56" fmla="*/ 0 w 33"/>
                <a:gd name="T57" fmla="*/ 3 h 140"/>
                <a:gd name="T58" fmla="*/ 0 w 33"/>
                <a:gd name="T59" fmla="*/ 3 h 140"/>
                <a:gd name="T60" fmla="*/ 0 w 33"/>
                <a:gd name="T61" fmla="*/ 3 h 140"/>
                <a:gd name="T62" fmla="*/ 0 w 33"/>
                <a:gd name="T63" fmla="*/ 3 h 140"/>
                <a:gd name="T64" fmla="*/ 0 w 33"/>
                <a:gd name="T65" fmla="*/ 3 h 140"/>
                <a:gd name="T66" fmla="*/ 0 w 33"/>
                <a:gd name="T67" fmla="*/ 2 h 140"/>
                <a:gd name="T68" fmla="*/ 0 w 33"/>
                <a:gd name="T69" fmla="*/ 2 h 140"/>
                <a:gd name="T70" fmla="*/ 0 w 33"/>
                <a:gd name="T71" fmla="*/ 2 h 140"/>
                <a:gd name="T72" fmla="*/ 0 w 33"/>
                <a:gd name="T73" fmla="*/ 2 h 140"/>
                <a:gd name="T74" fmla="*/ 0 w 33"/>
                <a:gd name="T75" fmla="*/ 2 h 140"/>
                <a:gd name="T76" fmla="*/ 0 w 33"/>
                <a:gd name="T77" fmla="*/ 1 h 140"/>
                <a:gd name="T78" fmla="*/ 0 w 33"/>
                <a:gd name="T79" fmla="*/ 1 h 140"/>
                <a:gd name="T80" fmla="*/ 0 w 33"/>
                <a:gd name="T81" fmla="*/ 1 h 140"/>
                <a:gd name="T82" fmla="*/ 0 w 33"/>
                <a:gd name="T83" fmla="*/ 1 h 140"/>
                <a:gd name="T84" fmla="*/ 0 w 33"/>
                <a:gd name="T85" fmla="*/ 1 h 140"/>
                <a:gd name="T86" fmla="*/ 0 w 33"/>
                <a:gd name="T87" fmla="*/ 0 h 140"/>
                <a:gd name="T88" fmla="*/ 0 w 33"/>
                <a:gd name="T89" fmla="*/ 0 h 140"/>
                <a:gd name="T90" fmla="*/ 0 w 33"/>
                <a:gd name="T91" fmla="*/ 0 h 140"/>
                <a:gd name="T92" fmla="*/ 0 w 33"/>
                <a:gd name="T93" fmla="*/ 0 h 140"/>
                <a:gd name="T94" fmla="*/ 0 w 33"/>
                <a:gd name="T95" fmla="*/ 0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
                <a:gd name="T145" fmla="*/ 0 h 140"/>
                <a:gd name="T146" fmla="*/ 33 w 33"/>
                <a:gd name="T147" fmla="*/ 140 h 1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 h="140">
                  <a:moveTo>
                    <a:pt x="10" y="2"/>
                  </a:moveTo>
                  <a:lnTo>
                    <a:pt x="12" y="4"/>
                  </a:lnTo>
                  <a:lnTo>
                    <a:pt x="14" y="11"/>
                  </a:lnTo>
                  <a:lnTo>
                    <a:pt x="15" y="17"/>
                  </a:lnTo>
                  <a:lnTo>
                    <a:pt x="17" y="23"/>
                  </a:lnTo>
                  <a:lnTo>
                    <a:pt x="17" y="30"/>
                  </a:lnTo>
                  <a:lnTo>
                    <a:pt x="19" y="40"/>
                  </a:lnTo>
                  <a:lnTo>
                    <a:pt x="19" y="45"/>
                  </a:lnTo>
                  <a:lnTo>
                    <a:pt x="23" y="55"/>
                  </a:lnTo>
                  <a:lnTo>
                    <a:pt x="23" y="64"/>
                  </a:lnTo>
                  <a:lnTo>
                    <a:pt x="25" y="72"/>
                  </a:lnTo>
                  <a:lnTo>
                    <a:pt x="25" y="80"/>
                  </a:lnTo>
                  <a:lnTo>
                    <a:pt x="27" y="89"/>
                  </a:lnTo>
                  <a:lnTo>
                    <a:pt x="29" y="97"/>
                  </a:lnTo>
                  <a:lnTo>
                    <a:pt x="31" y="106"/>
                  </a:lnTo>
                  <a:lnTo>
                    <a:pt x="31" y="116"/>
                  </a:lnTo>
                  <a:lnTo>
                    <a:pt x="31" y="121"/>
                  </a:lnTo>
                  <a:lnTo>
                    <a:pt x="31" y="125"/>
                  </a:lnTo>
                  <a:lnTo>
                    <a:pt x="31" y="129"/>
                  </a:lnTo>
                  <a:lnTo>
                    <a:pt x="31" y="133"/>
                  </a:lnTo>
                  <a:lnTo>
                    <a:pt x="33" y="140"/>
                  </a:lnTo>
                  <a:lnTo>
                    <a:pt x="25" y="140"/>
                  </a:lnTo>
                  <a:lnTo>
                    <a:pt x="19" y="140"/>
                  </a:lnTo>
                  <a:lnTo>
                    <a:pt x="17" y="133"/>
                  </a:lnTo>
                  <a:lnTo>
                    <a:pt x="17" y="127"/>
                  </a:lnTo>
                  <a:lnTo>
                    <a:pt x="17" y="121"/>
                  </a:lnTo>
                  <a:lnTo>
                    <a:pt x="17" y="118"/>
                  </a:lnTo>
                  <a:lnTo>
                    <a:pt x="15" y="110"/>
                  </a:lnTo>
                  <a:lnTo>
                    <a:pt x="14" y="104"/>
                  </a:lnTo>
                  <a:lnTo>
                    <a:pt x="14" y="99"/>
                  </a:lnTo>
                  <a:lnTo>
                    <a:pt x="12" y="93"/>
                  </a:lnTo>
                  <a:lnTo>
                    <a:pt x="12" y="87"/>
                  </a:lnTo>
                  <a:lnTo>
                    <a:pt x="10" y="81"/>
                  </a:lnTo>
                  <a:lnTo>
                    <a:pt x="8" y="74"/>
                  </a:lnTo>
                  <a:lnTo>
                    <a:pt x="8" y="68"/>
                  </a:lnTo>
                  <a:lnTo>
                    <a:pt x="6" y="62"/>
                  </a:lnTo>
                  <a:lnTo>
                    <a:pt x="6" y="57"/>
                  </a:lnTo>
                  <a:lnTo>
                    <a:pt x="4" y="49"/>
                  </a:lnTo>
                  <a:lnTo>
                    <a:pt x="2" y="42"/>
                  </a:lnTo>
                  <a:lnTo>
                    <a:pt x="0" y="36"/>
                  </a:lnTo>
                  <a:lnTo>
                    <a:pt x="0" y="28"/>
                  </a:lnTo>
                  <a:lnTo>
                    <a:pt x="0" y="23"/>
                  </a:lnTo>
                  <a:lnTo>
                    <a:pt x="0" y="15"/>
                  </a:lnTo>
                  <a:lnTo>
                    <a:pt x="0" y="9"/>
                  </a:lnTo>
                  <a:lnTo>
                    <a:pt x="0" y="5"/>
                  </a:lnTo>
                  <a:lnTo>
                    <a:pt x="4" y="0"/>
                  </a:lnTo>
                  <a:lnTo>
                    <a:pt x="10" y="2"/>
                  </a:lnTo>
                  <a:close/>
                </a:path>
              </a:pathLst>
            </a:custGeom>
            <a:solidFill>
              <a:srgbClr val="000000"/>
            </a:solidFill>
            <a:ln w="9525">
              <a:noFill/>
              <a:round/>
              <a:headEnd/>
              <a:tailEnd/>
            </a:ln>
          </p:spPr>
          <p:txBody>
            <a:bodyPr/>
            <a:lstStyle/>
            <a:p>
              <a:endParaRPr lang="da-DK"/>
            </a:p>
          </p:txBody>
        </p:sp>
        <p:sp>
          <p:nvSpPr>
            <p:cNvPr id="136332" name="Freeform 283"/>
            <p:cNvSpPr>
              <a:spLocks/>
            </p:cNvSpPr>
            <p:nvPr/>
          </p:nvSpPr>
          <p:spPr bwMode="auto">
            <a:xfrm>
              <a:off x="2191" y="2921"/>
              <a:ext cx="70" cy="82"/>
            </a:xfrm>
            <a:custGeom>
              <a:avLst/>
              <a:gdLst>
                <a:gd name="T0" fmla="*/ 7 w 223"/>
                <a:gd name="T1" fmla="*/ 0 h 260"/>
                <a:gd name="T2" fmla="*/ 7 w 223"/>
                <a:gd name="T3" fmla="*/ 0 h 260"/>
                <a:gd name="T4" fmla="*/ 7 w 223"/>
                <a:gd name="T5" fmla="*/ 0 h 260"/>
                <a:gd name="T6" fmla="*/ 7 w 223"/>
                <a:gd name="T7" fmla="*/ 1 h 260"/>
                <a:gd name="T8" fmla="*/ 7 w 223"/>
                <a:gd name="T9" fmla="*/ 1 h 260"/>
                <a:gd name="T10" fmla="*/ 7 w 223"/>
                <a:gd name="T11" fmla="*/ 1 h 260"/>
                <a:gd name="T12" fmla="*/ 6 w 223"/>
                <a:gd name="T13" fmla="*/ 1 h 260"/>
                <a:gd name="T14" fmla="*/ 6 w 223"/>
                <a:gd name="T15" fmla="*/ 1 h 260"/>
                <a:gd name="T16" fmla="*/ 6 w 223"/>
                <a:gd name="T17" fmla="*/ 2 h 260"/>
                <a:gd name="T18" fmla="*/ 6 w 223"/>
                <a:gd name="T19" fmla="*/ 2 h 260"/>
                <a:gd name="T20" fmla="*/ 6 w 223"/>
                <a:gd name="T21" fmla="*/ 2 h 260"/>
                <a:gd name="T22" fmla="*/ 6 w 223"/>
                <a:gd name="T23" fmla="*/ 2 h 260"/>
                <a:gd name="T24" fmla="*/ 5 w 223"/>
                <a:gd name="T25" fmla="*/ 3 h 260"/>
                <a:gd name="T26" fmla="*/ 5 w 223"/>
                <a:gd name="T27" fmla="*/ 3 h 260"/>
                <a:gd name="T28" fmla="*/ 5 w 223"/>
                <a:gd name="T29" fmla="*/ 3 h 260"/>
                <a:gd name="T30" fmla="*/ 5 w 223"/>
                <a:gd name="T31" fmla="*/ 3 h 260"/>
                <a:gd name="T32" fmla="*/ 4 w 223"/>
                <a:gd name="T33" fmla="*/ 4 h 260"/>
                <a:gd name="T34" fmla="*/ 4 w 223"/>
                <a:gd name="T35" fmla="*/ 4 h 260"/>
                <a:gd name="T36" fmla="*/ 4 w 223"/>
                <a:gd name="T37" fmla="*/ 4 h 260"/>
                <a:gd name="T38" fmla="*/ 3 w 223"/>
                <a:gd name="T39" fmla="*/ 5 h 260"/>
                <a:gd name="T40" fmla="*/ 3 w 223"/>
                <a:gd name="T41" fmla="*/ 5 h 260"/>
                <a:gd name="T42" fmla="*/ 3 w 223"/>
                <a:gd name="T43" fmla="*/ 6 h 260"/>
                <a:gd name="T44" fmla="*/ 2 w 223"/>
                <a:gd name="T45" fmla="*/ 6 h 260"/>
                <a:gd name="T46" fmla="*/ 2 w 223"/>
                <a:gd name="T47" fmla="*/ 7 h 260"/>
                <a:gd name="T48" fmla="*/ 2 w 223"/>
                <a:gd name="T49" fmla="*/ 7 h 260"/>
                <a:gd name="T50" fmla="*/ 1 w 223"/>
                <a:gd name="T51" fmla="*/ 7 h 260"/>
                <a:gd name="T52" fmla="*/ 1 w 223"/>
                <a:gd name="T53" fmla="*/ 8 h 260"/>
                <a:gd name="T54" fmla="*/ 1 w 223"/>
                <a:gd name="T55" fmla="*/ 8 h 260"/>
                <a:gd name="T56" fmla="*/ 0 w 223"/>
                <a:gd name="T57" fmla="*/ 8 h 260"/>
                <a:gd name="T58" fmla="*/ 0 w 223"/>
                <a:gd name="T59" fmla="*/ 8 h 260"/>
                <a:gd name="T60" fmla="*/ 0 w 223"/>
                <a:gd name="T61" fmla="*/ 8 h 260"/>
                <a:gd name="T62" fmla="*/ 0 w 223"/>
                <a:gd name="T63" fmla="*/ 8 h 260"/>
                <a:gd name="T64" fmla="*/ 0 w 223"/>
                <a:gd name="T65" fmla="*/ 8 h 260"/>
                <a:gd name="T66" fmla="*/ 0 w 223"/>
                <a:gd name="T67" fmla="*/ 7 h 260"/>
                <a:gd name="T68" fmla="*/ 1 w 223"/>
                <a:gd name="T69" fmla="*/ 7 h 260"/>
                <a:gd name="T70" fmla="*/ 1 w 223"/>
                <a:gd name="T71" fmla="*/ 7 h 260"/>
                <a:gd name="T72" fmla="*/ 2 w 223"/>
                <a:gd name="T73" fmla="*/ 6 h 260"/>
                <a:gd name="T74" fmla="*/ 2 w 223"/>
                <a:gd name="T75" fmla="*/ 6 h 260"/>
                <a:gd name="T76" fmla="*/ 2 w 223"/>
                <a:gd name="T77" fmla="*/ 5 h 260"/>
                <a:gd name="T78" fmla="*/ 3 w 223"/>
                <a:gd name="T79" fmla="*/ 4 h 260"/>
                <a:gd name="T80" fmla="*/ 3 w 223"/>
                <a:gd name="T81" fmla="*/ 4 h 260"/>
                <a:gd name="T82" fmla="*/ 3 w 223"/>
                <a:gd name="T83" fmla="*/ 3 h 260"/>
                <a:gd name="T84" fmla="*/ 4 w 223"/>
                <a:gd name="T85" fmla="*/ 3 h 260"/>
                <a:gd name="T86" fmla="*/ 4 w 223"/>
                <a:gd name="T87" fmla="*/ 3 h 260"/>
                <a:gd name="T88" fmla="*/ 5 w 223"/>
                <a:gd name="T89" fmla="*/ 2 h 260"/>
                <a:gd name="T90" fmla="*/ 5 w 223"/>
                <a:gd name="T91" fmla="*/ 1 h 260"/>
                <a:gd name="T92" fmla="*/ 6 w 223"/>
                <a:gd name="T93" fmla="*/ 1 h 260"/>
                <a:gd name="T94" fmla="*/ 6 w 223"/>
                <a:gd name="T95" fmla="*/ 0 h 260"/>
                <a:gd name="T96" fmla="*/ 7 w 223"/>
                <a:gd name="T97" fmla="*/ 0 h 260"/>
                <a:gd name="T98" fmla="*/ 7 w 223"/>
                <a:gd name="T99" fmla="*/ 0 h 2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3"/>
                <a:gd name="T151" fmla="*/ 0 h 260"/>
                <a:gd name="T152" fmla="*/ 223 w 223"/>
                <a:gd name="T153" fmla="*/ 260 h 2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3" h="260">
                  <a:moveTo>
                    <a:pt x="215" y="0"/>
                  </a:moveTo>
                  <a:lnTo>
                    <a:pt x="221" y="1"/>
                  </a:lnTo>
                  <a:lnTo>
                    <a:pt x="223" y="9"/>
                  </a:lnTo>
                  <a:lnTo>
                    <a:pt x="221" y="17"/>
                  </a:lnTo>
                  <a:lnTo>
                    <a:pt x="215" y="28"/>
                  </a:lnTo>
                  <a:lnTo>
                    <a:pt x="210" y="32"/>
                  </a:lnTo>
                  <a:lnTo>
                    <a:pt x="206" y="39"/>
                  </a:lnTo>
                  <a:lnTo>
                    <a:pt x="200" y="45"/>
                  </a:lnTo>
                  <a:lnTo>
                    <a:pt x="194" y="51"/>
                  </a:lnTo>
                  <a:lnTo>
                    <a:pt x="189" y="58"/>
                  </a:lnTo>
                  <a:lnTo>
                    <a:pt x="183" y="64"/>
                  </a:lnTo>
                  <a:lnTo>
                    <a:pt x="177" y="72"/>
                  </a:lnTo>
                  <a:lnTo>
                    <a:pt x="172" y="79"/>
                  </a:lnTo>
                  <a:lnTo>
                    <a:pt x="164" y="85"/>
                  </a:lnTo>
                  <a:lnTo>
                    <a:pt x="156" y="95"/>
                  </a:lnTo>
                  <a:lnTo>
                    <a:pt x="149" y="104"/>
                  </a:lnTo>
                  <a:lnTo>
                    <a:pt x="139" y="117"/>
                  </a:lnTo>
                  <a:lnTo>
                    <a:pt x="128" y="129"/>
                  </a:lnTo>
                  <a:lnTo>
                    <a:pt x="118" y="142"/>
                  </a:lnTo>
                  <a:lnTo>
                    <a:pt x="107" y="157"/>
                  </a:lnTo>
                  <a:lnTo>
                    <a:pt x="95" y="173"/>
                  </a:lnTo>
                  <a:lnTo>
                    <a:pt x="84" y="186"/>
                  </a:lnTo>
                  <a:lnTo>
                    <a:pt x="73" y="199"/>
                  </a:lnTo>
                  <a:lnTo>
                    <a:pt x="61" y="211"/>
                  </a:lnTo>
                  <a:lnTo>
                    <a:pt x="52" y="224"/>
                  </a:lnTo>
                  <a:lnTo>
                    <a:pt x="40" y="235"/>
                  </a:lnTo>
                  <a:lnTo>
                    <a:pt x="31" y="245"/>
                  </a:lnTo>
                  <a:lnTo>
                    <a:pt x="19" y="252"/>
                  </a:lnTo>
                  <a:lnTo>
                    <a:pt x="14" y="260"/>
                  </a:lnTo>
                  <a:lnTo>
                    <a:pt x="10" y="258"/>
                  </a:lnTo>
                  <a:lnTo>
                    <a:pt x="6" y="254"/>
                  </a:lnTo>
                  <a:lnTo>
                    <a:pt x="2" y="250"/>
                  </a:lnTo>
                  <a:lnTo>
                    <a:pt x="0" y="249"/>
                  </a:lnTo>
                  <a:lnTo>
                    <a:pt x="10" y="235"/>
                  </a:lnTo>
                  <a:lnTo>
                    <a:pt x="21" y="222"/>
                  </a:lnTo>
                  <a:lnTo>
                    <a:pt x="35" y="209"/>
                  </a:lnTo>
                  <a:lnTo>
                    <a:pt x="48" y="195"/>
                  </a:lnTo>
                  <a:lnTo>
                    <a:pt x="59" y="178"/>
                  </a:lnTo>
                  <a:lnTo>
                    <a:pt x="73" y="161"/>
                  </a:lnTo>
                  <a:lnTo>
                    <a:pt x="88" y="144"/>
                  </a:lnTo>
                  <a:lnTo>
                    <a:pt x="101" y="129"/>
                  </a:lnTo>
                  <a:lnTo>
                    <a:pt x="114" y="110"/>
                  </a:lnTo>
                  <a:lnTo>
                    <a:pt x="130" y="93"/>
                  </a:lnTo>
                  <a:lnTo>
                    <a:pt x="145" y="76"/>
                  </a:lnTo>
                  <a:lnTo>
                    <a:pt x="158" y="58"/>
                  </a:lnTo>
                  <a:lnTo>
                    <a:pt x="173" y="41"/>
                  </a:lnTo>
                  <a:lnTo>
                    <a:pt x="187" y="28"/>
                  </a:lnTo>
                  <a:lnTo>
                    <a:pt x="200" y="13"/>
                  </a:lnTo>
                  <a:lnTo>
                    <a:pt x="215" y="0"/>
                  </a:lnTo>
                  <a:close/>
                </a:path>
              </a:pathLst>
            </a:custGeom>
            <a:solidFill>
              <a:srgbClr val="000000"/>
            </a:solidFill>
            <a:ln w="9525">
              <a:noFill/>
              <a:round/>
              <a:headEnd/>
              <a:tailEnd/>
            </a:ln>
          </p:spPr>
          <p:txBody>
            <a:bodyPr/>
            <a:lstStyle/>
            <a:p>
              <a:endParaRPr lang="da-DK"/>
            </a:p>
          </p:txBody>
        </p:sp>
        <p:sp>
          <p:nvSpPr>
            <p:cNvPr id="136333" name="Freeform 284"/>
            <p:cNvSpPr>
              <a:spLocks/>
            </p:cNvSpPr>
            <p:nvPr/>
          </p:nvSpPr>
          <p:spPr bwMode="auto">
            <a:xfrm>
              <a:off x="2278" y="2905"/>
              <a:ext cx="45" cy="6"/>
            </a:xfrm>
            <a:custGeom>
              <a:avLst/>
              <a:gdLst>
                <a:gd name="T0" fmla="*/ 1 w 143"/>
                <a:gd name="T1" fmla="*/ 0 h 19"/>
                <a:gd name="T2" fmla="*/ 1 w 143"/>
                <a:gd name="T3" fmla="*/ 0 h 19"/>
                <a:gd name="T4" fmla="*/ 1 w 143"/>
                <a:gd name="T5" fmla="*/ 0 h 19"/>
                <a:gd name="T6" fmla="*/ 1 w 143"/>
                <a:gd name="T7" fmla="*/ 0 h 19"/>
                <a:gd name="T8" fmla="*/ 2 w 143"/>
                <a:gd name="T9" fmla="*/ 0 h 19"/>
                <a:gd name="T10" fmla="*/ 2 w 143"/>
                <a:gd name="T11" fmla="*/ 0 h 19"/>
                <a:gd name="T12" fmla="*/ 2 w 143"/>
                <a:gd name="T13" fmla="*/ 0 h 19"/>
                <a:gd name="T14" fmla="*/ 2 w 143"/>
                <a:gd name="T15" fmla="*/ 0 h 19"/>
                <a:gd name="T16" fmla="*/ 2 w 143"/>
                <a:gd name="T17" fmla="*/ 0 h 19"/>
                <a:gd name="T18" fmla="*/ 3 w 143"/>
                <a:gd name="T19" fmla="*/ 0 h 19"/>
                <a:gd name="T20" fmla="*/ 3 w 143"/>
                <a:gd name="T21" fmla="*/ 0 h 19"/>
                <a:gd name="T22" fmla="*/ 3 w 143"/>
                <a:gd name="T23" fmla="*/ 0 h 19"/>
                <a:gd name="T24" fmla="*/ 3 w 143"/>
                <a:gd name="T25" fmla="*/ 0 h 19"/>
                <a:gd name="T26" fmla="*/ 3 w 143"/>
                <a:gd name="T27" fmla="*/ 0 h 19"/>
                <a:gd name="T28" fmla="*/ 3 w 143"/>
                <a:gd name="T29" fmla="*/ 0 h 19"/>
                <a:gd name="T30" fmla="*/ 4 w 143"/>
                <a:gd name="T31" fmla="*/ 0 h 19"/>
                <a:gd name="T32" fmla="*/ 4 w 143"/>
                <a:gd name="T33" fmla="*/ 0 h 19"/>
                <a:gd name="T34" fmla="*/ 4 w 143"/>
                <a:gd name="T35" fmla="*/ 0 h 19"/>
                <a:gd name="T36" fmla="*/ 4 w 143"/>
                <a:gd name="T37" fmla="*/ 0 h 19"/>
                <a:gd name="T38" fmla="*/ 4 w 143"/>
                <a:gd name="T39" fmla="*/ 0 h 19"/>
                <a:gd name="T40" fmla="*/ 4 w 143"/>
                <a:gd name="T41" fmla="*/ 1 h 19"/>
                <a:gd name="T42" fmla="*/ 4 w 143"/>
                <a:gd name="T43" fmla="*/ 1 h 19"/>
                <a:gd name="T44" fmla="*/ 4 w 143"/>
                <a:gd name="T45" fmla="*/ 1 h 19"/>
                <a:gd name="T46" fmla="*/ 4 w 143"/>
                <a:gd name="T47" fmla="*/ 1 h 19"/>
                <a:gd name="T48" fmla="*/ 3 w 143"/>
                <a:gd name="T49" fmla="*/ 1 h 19"/>
                <a:gd name="T50" fmla="*/ 3 w 143"/>
                <a:gd name="T51" fmla="*/ 1 h 19"/>
                <a:gd name="T52" fmla="*/ 3 w 143"/>
                <a:gd name="T53" fmla="*/ 1 h 19"/>
                <a:gd name="T54" fmla="*/ 3 w 143"/>
                <a:gd name="T55" fmla="*/ 1 h 19"/>
                <a:gd name="T56" fmla="*/ 3 w 143"/>
                <a:gd name="T57" fmla="*/ 1 h 19"/>
                <a:gd name="T58" fmla="*/ 2 w 143"/>
                <a:gd name="T59" fmla="*/ 1 h 19"/>
                <a:gd name="T60" fmla="*/ 2 w 143"/>
                <a:gd name="T61" fmla="*/ 1 h 19"/>
                <a:gd name="T62" fmla="*/ 2 w 143"/>
                <a:gd name="T63" fmla="*/ 1 h 19"/>
                <a:gd name="T64" fmla="*/ 1 w 143"/>
                <a:gd name="T65" fmla="*/ 1 h 19"/>
                <a:gd name="T66" fmla="*/ 1 w 143"/>
                <a:gd name="T67" fmla="*/ 1 h 19"/>
                <a:gd name="T68" fmla="*/ 1 w 143"/>
                <a:gd name="T69" fmla="*/ 1 h 19"/>
                <a:gd name="T70" fmla="*/ 1 w 143"/>
                <a:gd name="T71" fmla="*/ 1 h 19"/>
                <a:gd name="T72" fmla="*/ 0 w 143"/>
                <a:gd name="T73" fmla="*/ 1 h 19"/>
                <a:gd name="T74" fmla="*/ 0 w 143"/>
                <a:gd name="T75" fmla="*/ 0 h 19"/>
                <a:gd name="T76" fmla="*/ 0 w 143"/>
                <a:gd name="T77" fmla="*/ 0 h 19"/>
                <a:gd name="T78" fmla="*/ 0 w 143"/>
                <a:gd name="T79" fmla="*/ 0 h 19"/>
                <a:gd name="T80" fmla="*/ 1 w 143"/>
                <a:gd name="T81" fmla="*/ 0 h 19"/>
                <a:gd name="T82" fmla="*/ 1 w 143"/>
                <a:gd name="T83" fmla="*/ 0 h 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19"/>
                <a:gd name="T128" fmla="*/ 143 w 143"/>
                <a:gd name="T129" fmla="*/ 19 h 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19">
                  <a:moveTo>
                    <a:pt x="15" y="0"/>
                  </a:moveTo>
                  <a:lnTo>
                    <a:pt x="25" y="0"/>
                  </a:lnTo>
                  <a:lnTo>
                    <a:pt x="32" y="0"/>
                  </a:lnTo>
                  <a:lnTo>
                    <a:pt x="40" y="0"/>
                  </a:lnTo>
                  <a:lnTo>
                    <a:pt x="49" y="0"/>
                  </a:lnTo>
                  <a:lnTo>
                    <a:pt x="55" y="0"/>
                  </a:lnTo>
                  <a:lnTo>
                    <a:pt x="63" y="0"/>
                  </a:lnTo>
                  <a:lnTo>
                    <a:pt x="67" y="0"/>
                  </a:lnTo>
                  <a:lnTo>
                    <a:pt x="74" y="2"/>
                  </a:lnTo>
                  <a:lnTo>
                    <a:pt x="78" y="2"/>
                  </a:lnTo>
                  <a:lnTo>
                    <a:pt x="86" y="2"/>
                  </a:lnTo>
                  <a:lnTo>
                    <a:pt x="91" y="2"/>
                  </a:lnTo>
                  <a:lnTo>
                    <a:pt x="97" y="2"/>
                  </a:lnTo>
                  <a:lnTo>
                    <a:pt x="105" y="2"/>
                  </a:lnTo>
                  <a:lnTo>
                    <a:pt x="112" y="2"/>
                  </a:lnTo>
                  <a:lnTo>
                    <a:pt x="120" y="2"/>
                  </a:lnTo>
                  <a:lnTo>
                    <a:pt x="129" y="4"/>
                  </a:lnTo>
                  <a:lnTo>
                    <a:pt x="131" y="6"/>
                  </a:lnTo>
                  <a:lnTo>
                    <a:pt x="135" y="10"/>
                  </a:lnTo>
                  <a:lnTo>
                    <a:pt x="141" y="14"/>
                  </a:lnTo>
                  <a:lnTo>
                    <a:pt x="143" y="19"/>
                  </a:lnTo>
                  <a:lnTo>
                    <a:pt x="133" y="19"/>
                  </a:lnTo>
                  <a:lnTo>
                    <a:pt x="127" y="19"/>
                  </a:lnTo>
                  <a:lnTo>
                    <a:pt x="120" y="19"/>
                  </a:lnTo>
                  <a:lnTo>
                    <a:pt x="114" y="19"/>
                  </a:lnTo>
                  <a:lnTo>
                    <a:pt x="107" y="19"/>
                  </a:lnTo>
                  <a:lnTo>
                    <a:pt x="99" y="19"/>
                  </a:lnTo>
                  <a:lnTo>
                    <a:pt x="89" y="19"/>
                  </a:lnTo>
                  <a:lnTo>
                    <a:pt x="80" y="19"/>
                  </a:lnTo>
                  <a:lnTo>
                    <a:pt x="70" y="19"/>
                  </a:lnTo>
                  <a:lnTo>
                    <a:pt x="61" y="19"/>
                  </a:lnTo>
                  <a:lnTo>
                    <a:pt x="51" y="19"/>
                  </a:lnTo>
                  <a:lnTo>
                    <a:pt x="44" y="19"/>
                  </a:lnTo>
                  <a:lnTo>
                    <a:pt x="32" y="19"/>
                  </a:lnTo>
                  <a:lnTo>
                    <a:pt x="25" y="19"/>
                  </a:lnTo>
                  <a:lnTo>
                    <a:pt x="15" y="19"/>
                  </a:lnTo>
                  <a:lnTo>
                    <a:pt x="6" y="19"/>
                  </a:lnTo>
                  <a:lnTo>
                    <a:pt x="0" y="14"/>
                  </a:lnTo>
                  <a:lnTo>
                    <a:pt x="2" y="8"/>
                  </a:lnTo>
                  <a:lnTo>
                    <a:pt x="8" y="2"/>
                  </a:lnTo>
                  <a:lnTo>
                    <a:pt x="15" y="0"/>
                  </a:lnTo>
                  <a:close/>
                </a:path>
              </a:pathLst>
            </a:custGeom>
            <a:solidFill>
              <a:srgbClr val="000000"/>
            </a:solidFill>
            <a:ln w="9525">
              <a:noFill/>
              <a:round/>
              <a:headEnd/>
              <a:tailEnd/>
            </a:ln>
          </p:spPr>
          <p:txBody>
            <a:bodyPr/>
            <a:lstStyle/>
            <a:p>
              <a:endParaRPr lang="da-DK"/>
            </a:p>
          </p:txBody>
        </p:sp>
        <p:sp>
          <p:nvSpPr>
            <p:cNvPr id="136334" name="Freeform 285"/>
            <p:cNvSpPr>
              <a:spLocks/>
            </p:cNvSpPr>
            <p:nvPr/>
          </p:nvSpPr>
          <p:spPr bwMode="auto">
            <a:xfrm>
              <a:off x="2260" y="3118"/>
              <a:ext cx="38" cy="30"/>
            </a:xfrm>
            <a:custGeom>
              <a:avLst/>
              <a:gdLst>
                <a:gd name="T0" fmla="*/ 2 w 118"/>
                <a:gd name="T1" fmla="*/ 3 h 95"/>
                <a:gd name="T2" fmla="*/ 3 w 118"/>
                <a:gd name="T3" fmla="*/ 3 h 95"/>
                <a:gd name="T4" fmla="*/ 3 w 118"/>
                <a:gd name="T5" fmla="*/ 3 h 95"/>
                <a:gd name="T6" fmla="*/ 3 w 118"/>
                <a:gd name="T7" fmla="*/ 3 h 95"/>
                <a:gd name="T8" fmla="*/ 4 w 118"/>
                <a:gd name="T9" fmla="*/ 3 h 95"/>
                <a:gd name="T10" fmla="*/ 4 w 118"/>
                <a:gd name="T11" fmla="*/ 2 h 95"/>
                <a:gd name="T12" fmla="*/ 4 w 118"/>
                <a:gd name="T13" fmla="*/ 2 h 95"/>
                <a:gd name="T14" fmla="*/ 4 w 118"/>
                <a:gd name="T15" fmla="*/ 2 h 95"/>
                <a:gd name="T16" fmla="*/ 4 w 118"/>
                <a:gd name="T17" fmla="*/ 1 h 95"/>
                <a:gd name="T18" fmla="*/ 4 w 118"/>
                <a:gd name="T19" fmla="*/ 1 h 95"/>
                <a:gd name="T20" fmla="*/ 4 w 118"/>
                <a:gd name="T21" fmla="*/ 1 h 95"/>
                <a:gd name="T22" fmla="*/ 4 w 118"/>
                <a:gd name="T23" fmla="*/ 1 h 95"/>
                <a:gd name="T24" fmla="*/ 4 w 118"/>
                <a:gd name="T25" fmla="*/ 0 h 95"/>
                <a:gd name="T26" fmla="*/ 3 w 118"/>
                <a:gd name="T27" fmla="*/ 0 h 95"/>
                <a:gd name="T28" fmla="*/ 3 w 118"/>
                <a:gd name="T29" fmla="*/ 0 h 95"/>
                <a:gd name="T30" fmla="*/ 2 w 118"/>
                <a:gd name="T31" fmla="*/ 0 h 95"/>
                <a:gd name="T32" fmla="*/ 2 w 118"/>
                <a:gd name="T33" fmla="*/ 0 h 95"/>
                <a:gd name="T34" fmla="*/ 1 w 118"/>
                <a:gd name="T35" fmla="*/ 0 h 95"/>
                <a:gd name="T36" fmla="*/ 1 w 118"/>
                <a:gd name="T37" fmla="*/ 0 h 95"/>
                <a:gd name="T38" fmla="*/ 1 w 118"/>
                <a:gd name="T39" fmla="*/ 0 h 95"/>
                <a:gd name="T40" fmla="*/ 0 w 118"/>
                <a:gd name="T41" fmla="*/ 1 h 95"/>
                <a:gd name="T42" fmla="*/ 0 w 118"/>
                <a:gd name="T43" fmla="*/ 1 h 95"/>
                <a:gd name="T44" fmla="*/ 0 w 118"/>
                <a:gd name="T45" fmla="*/ 1 h 95"/>
                <a:gd name="T46" fmla="*/ 0 w 118"/>
                <a:gd name="T47" fmla="*/ 1 h 95"/>
                <a:gd name="T48" fmla="*/ 0 w 118"/>
                <a:gd name="T49" fmla="*/ 2 h 95"/>
                <a:gd name="T50" fmla="*/ 0 w 118"/>
                <a:gd name="T51" fmla="*/ 2 h 95"/>
                <a:gd name="T52" fmla="*/ 0 w 118"/>
                <a:gd name="T53" fmla="*/ 2 h 95"/>
                <a:gd name="T54" fmla="*/ 0 w 118"/>
                <a:gd name="T55" fmla="*/ 2 h 95"/>
                <a:gd name="T56" fmla="*/ 0 w 118"/>
                <a:gd name="T57" fmla="*/ 3 h 95"/>
                <a:gd name="T58" fmla="*/ 1 w 118"/>
                <a:gd name="T59" fmla="*/ 3 h 95"/>
                <a:gd name="T60" fmla="*/ 1 w 118"/>
                <a:gd name="T61" fmla="*/ 3 h 95"/>
                <a:gd name="T62" fmla="*/ 1 w 118"/>
                <a:gd name="T63" fmla="*/ 3 h 95"/>
                <a:gd name="T64" fmla="*/ 2 w 118"/>
                <a:gd name="T65" fmla="*/ 3 h 95"/>
                <a:gd name="T66" fmla="*/ 2 w 118"/>
                <a:gd name="T67" fmla="*/ 3 h 95"/>
                <a:gd name="T68" fmla="*/ 2 w 118"/>
                <a:gd name="T69" fmla="*/ 3 h 95"/>
                <a:gd name="T70" fmla="*/ 2 w 118"/>
                <a:gd name="T71" fmla="*/ 3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95"/>
                <a:gd name="T110" fmla="*/ 118 w 118"/>
                <a:gd name="T111" fmla="*/ 95 h 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95">
                  <a:moveTo>
                    <a:pt x="63" y="95"/>
                  </a:moveTo>
                  <a:lnTo>
                    <a:pt x="76" y="93"/>
                  </a:lnTo>
                  <a:lnTo>
                    <a:pt x="86" y="89"/>
                  </a:lnTo>
                  <a:lnTo>
                    <a:pt x="95" y="83"/>
                  </a:lnTo>
                  <a:lnTo>
                    <a:pt x="103" y="78"/>
                  </a:lnTo>
                  <a:lnTo>
                    <a:pt x="108" y="70"/>
                  </a:lnTo>
                  <a:lnTo>
                    <a:pt x="114" y="62"/>
                  </a:lnTo>
                  <a:lnTo>
                    <a:pt x="116" y="53"/>
                  </a:lnTo>
                  <a:lnTo>
                    <a:pt x="118" y="45"/>
                  </a:lnTo>
                  <a:lnTo>
                    <a:pt x="116" y="34"/>
                  </a:lnTo>
                  <a:lnTo>
                    <a:pt x="114" y="26"/>
                  </a:lnTo>
                  <a:lnTo>
                    <a:pt x="108" y="17"/>
                  </a:lnTo>
                  <a:lnTo>
                    <a:pt x="101" y="11"/>
                  </a:lnTo>
                  <a:lnTo>
                    <a:pt x="91" y="4"/>
                  </a:lnTo>
                  <a:lnTo>
                    <a:pt x="80" y="2"/>
                  </a:lnTo>
                  <a:lnTo>
                    <a:pt x="65" y="0"/>
                  </a:lnTo>
                  <a:lnTo>
                    <a:pt x="49" y="2"/>
                  </a:lnTo>
                  <a:lnTo>
                    <a:pt x="38" y="4"/>
                  </a:lnTo>
                  <a:lnTo>
                    <a:pt x="29" y="7"/>
                  </a:lnTo>
                  <a:lnTo>
                    <a:pt x="21" y="11"/>
                  </a:lnTo>
                  <a:lnTo>
                    <a:pt x="13" y="17"/>
                  </a:lnTo>
                  <a:lnTo>
                    <a:pt x="8" y="24"/>
                  </a:lnTo>
                  <a:lnTo>
                    <a:pt x="4" y="32"/>
                  </a:lnTo>
                  <a:lnTo>
                    <a:pt x="2" y="42"/>
                  </a:lnTo>
                  <a:lnTo>
                    <a:pt x="2" y="51"/>
                  </a:lnTo>
                  <a:lnTo>
                    <a:pt x="0" y="59"/>
                  </a:lnTo>
                  <a:lnTo>
                    <a:pt x="2" y="66"/>
                  </a:lnTo>
                  <a:lnTo>
                    <a:pt x="6" y="72"/>
                  </a:lnTo>
                  <a:lnTo>
                    <a:pt x="11" y="81"/>
                  </a:lnTo>
                  <a:lnTo>
                    <a:pt x="19" y="85"/>
                  </a:lnTo>
                  <a:lnTo>
                    <a:pt x="27" y="91"/>
                  </a:lnTo>
                  <a:lnTo>
                    <a:pt x="38" y="93"/>
                  </a:lnTo>
                  <a:lnTo>
                    <a:pt x="49" y="95"/>
                  </a:lnTo>
                  <a:lnTo>
                    <a:pt x="57" y="95"/>
                  </a:lnTo>
                  <a:lnTo>
                    <a:pt x="63" y="95"/>
                  </a:lnTo>
                  <a:close/>
                </a:path>
              </a:pathLst>
            </a:custGeom>
            <a:solidFill>
              <a:srgbClr val="000000"/>
            </a:solidFill>
            <a:ln w="9525">
              <a:noFill/>
              <a:round/>
              <a:headEnd/>
              <a:tailEnd/>
            </a:ln>
          </p:spPr>
          <p:txBody>
            <a:bodyPr/>
            <a:lstStyle/>
            <a:p>
              <a:endParaRPr lang="da-DK"/>
            </a:p>
          </p:txBody>
        </p:sp>
        <p:sp>
          <p:nvSpPr>
            <p:cNvPr id="136335" name="Freeform 286"/>
            <p:cNvSpPr>
              <a:spLocks/>
            </p:cNvSpPr>
            <p:nvPr/>
          </p:nvSpPr>
          <p:spPr bwMode="auto">
            <a:xfrm>
              <a:off x="2260" y="3127"/>
              <a:ext cx="39" cy="49"/>
            </a:xfrm>
            <a:custGeom>
              <a:avLst/>
              <a:gdLst>
                <a:gd name="T0" fmla="*/ 0 w 122"/>
                <a:gd name="T1" fmla="*/ 0 h 154"/>
                <a:gd name="T2" fmla="*/ 1 w 122"/>
                <a:gd name="T3" fmla="*/ 1 h 154"/>
                <a:gd name="T4" fmla="*/ 1 w 122"/>
                <a:gd name="T5" fmla="*/ 1 h 154"/>
                <a:gd name="T6" fmla="*/ 1 w 122"/>
                <a:gd name="T7" fmla="*/ 2 h 154"/>
                <a:gd name="T8" fmla="*/ 1 w 122"/>
                <a:gd name="T9" fmla="*/ 3 h 154"/>
                <a:gd name="T10" fmla="*/ 1 w 122"/>
                <a:gd name="T11" fmla="*/ 3 h 154"/>
                <a:gd name="T12" fmla="*/ 1 w 122"/>
                <a:gd name="T13" fmla="*/ 4 h 154"/>
                <a:gd name="T14" fmla="*/ 2 w 122"/>
                <a:gd name="T15" fmla="*/ 4 h 154"/>
                <a:gd name="T16" fmla="*/ 3 w 122"/>
                <a:gd name="T17" fmla="*/ 4 h 154"/>
                <a:gd name="T18" fmla="*/ 3 w 122"/>
                <a:gd name="T19" fmla="*/ 4 h 154"/>
                <a:gd name="T20" fmla="*/ 3 w 122"/>
                <a:gd name="T21" fmla="*/ 3 h 154"/>
                <a:gd name="T22" fmla="*/ 3 w 122"/>
                <a:gd name="T23" fmla="*/ 3 h 154"/>
                <a:gd name="T24" fmla="*/ 3 w 122"/>
                <a:gd name="T25" fmla="*/ 2 h 154"/>
                <a:gd name="T26" fmla="*/ 3 w 122"/>
                <a:gd name="T27" fmla="*/ 1 h 154"/>
                <a:gd name="T28" fmla="*/ 3 w 122"/>
                <a:gd name="T29" fmla="*/ 1 h 154"/>
                <a:gd name="T30" fmla="*/ 4 w 122"/>
                <a:gd name="T31" fmla="*/ 0 h 154"/>
                <a:gd name="T32" fmla="*/ 4 w 122"/>
                <a:gd name="T33" fmla="*/ 0 h 154"/>
                <a:gd name="T34" fmla="*/ 4 w 122"/>
                <a:gd name="T35" fmla="*/ 1 h 154"/>
                <a:gd name="T36" fmla="*/ 4 w 122"/>
                <a:gd name="T37" fmla="*/ 1 h 154"/>
                <a:gd name="T38" fmla="*/ 4 w 122"/>
                <a:gd name="T39" fmla="*/ 2 h 154"/>
                <a:gd name="T40" fmla="*/ 4 w 122"/>
                <a:gd name="T41" fmla="*/ 2 h 154"/>
                <a:gd name="T42" fmla="*/ 4 w 122"/>
                <a:gd name="T43" fmla="*/ 3 h 154"/>
                <a:gd name="T44" fmla="*/ 4 w 122"/>
                <a:gd name="T45" fmla="*/ 3 h 154"/>
                <a:gd name="T46" fmla="*/ 4 w 122"/>
                <a:gd name="T47" fmla="*/ 4 h 154"/>
                <a:gd name="T48" fmla="*/ 4 w 122"/>
                <a:gd name="T49" fmla="*/ 4 h 154"/>
                <a:gd name="T50" fmla="*/ 3 w 122"/>
                <a:gd name="T51" fmla="*/ 5 h 154"/>
                <a:gd name="T52" fmla="*/ 3 w 122"/>
                <a:gd name="T53" fmla="*/ 5 h 154"/>
                <a:gd name="T54" fmla="*/ 2 w 122"/>
                <a:gd name="T55" fmla="*/ 5 h 154"/>
                <a:gd name="T56" fmla="*/ 1 w 122"/>
                <a:gd name="T57" fmla="*/ 5 h 154"/>
                <a:gd name="T58" fmla="*/ 1 w 122"/>
                <a:gd name="T59" fmla="*/ 5 h 154"/>
                <a:gd name="T60" fmla="*/ 0 w 122"/>
                <a:gd name="T61" fmla="*/ 4 h 154"/>
                <a:gd name="T62" fmla="*/ 0 w 122"/>
                <a:gd name="T63" fmla="*/ 3 h 154"/>
                <a:gd name="T64" fmla="*/ 0 w 122"/>
                <a:gd name="T65" fmla="*/ 3 h 154"/>
                <a:gd name="T66" fmla="*/ 0 w 122"/>
                <a:gd name="T67" fmla="*/ 2 h 154"/>
                <a:gd name="T68" fmla="*/ 0 w 122"/>
                <a:gd name="T69" fmla="*/ 1 h 154"/>
                <a:gd name="T70" fmla="*/ 0 w 122"/>
                <a:gd name="T71" fmla="*/ 0 h 154"/>
                <a:gd name="T72" fmla="*/ 0 w 122"/>
                <a:gd name="T73" fmla="*/ 0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2"/>
                <a:gd name="T112" fmla="*/ 0 h 154"/>
                <a:gd name="T113" fmla="*/ 122 w 122"/>
                <a:gd name="T114" fmla="*/ 154 h 1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2" h="154">
                  <a:moveTo>
                    <a:pt x="8" y="0"/>
                  </a:moveTo>
                  <a:lnTo>
                    <a:pt x="11" y="4"/>
                  </a:lnTo>
                  <a:lnTo>
                    <a:pt x="15" y="12"/>
                  </a:lnTo>
                  <a:lnTo>
                    <a:pt x="15" y="21"/>
                  </a:lnTo>
                  <a:lnTo>
                    <a:pt x="19" y="33"/>
                  </a:lnTo>
                  <a:lnTo>
                    <a:pt x="19" y="44"/>
                  </a:lnTo>
                  <a:lnTo>
                    <a:pt x="19" y="57"/>
                  </a:lnTo>
                  <a:lnTo>
                    <a:pt x="19" y="69"/>
                  </a:lnTo>
                  <a:lnTo>
                    <a:pt x="21" y="82"/>
                  </a:lnTo>
                  <a:lnTo>
                    <a:pt x="23" y="93"/>
                  </a:lnTo>
                  <a:lnTo>
                    <a:pt x="27" y="105"/>
                  </a:lnTo>
                  <a:lnTo>
                    <a:pt x="29" y="114"/>
                  </a:lnTo>
                  <a:lnTo>
                    <a:pt x="36" y="124"/>
                  </a:lnTo>
                  <a:lnTo>
                    <a:pt x="44" y="130"/>
                  </a:lnTo>
                  <a:lnTo>
                    <a:pt x="53" y="133"/>
                  </a:lnTo>
                  <a:lnTo>
                    <a:pt x="65" y="135"/>
                  </a:lnTo>
                  <a:lnTo>
                    <a:pt x="80" y="133"/>
                  </a:lnTo>
                  <a:lnTo>
                    <a:pt x="86" y="130"/>
                  </a:lnTo>
                  <a:lnTo>
                    <a:pt x="91" y="124"/>
                  </a:lnTo>
                  <a:lnTo>
                    <a:pt x="95" y="116"/>
                  </a:lnTo>
                  <a:lnTo>
                    <a:pt x="97" y="109"/>
                  </a:lnTo>
                  <a:lnTo>
                    <a:pt x="97" y="99"/>
                  </a:lnTo>
                  <a:lnTo>
                    <a:pt x="99" y="90"/>
                  </a:lnTo>
                  <a:lnTo>
                    <a:pt x="99" y="80"/>
                  </a:lnTo>
                  <a:lnTo>
                    <a:pt x="101" y="72"/>
                  </a:lnTo>
                  <a:lnTo>
                    <a:pt x="99" y="61"/>
                  </a:lnTo>
                  <a:lnTo>
                    <a:pt x="99" y="50"/>
                  </a:lnTo>
                  <a:lnTo>
                    <a:pt x="99" y="40"/>
                  </a:lnTo>
                  <a:lnTo>
                    <a:pt x="101" y="31"/>
                  </a:lnTo>
                  <a:lnTo>
                    <a:pt x="101" y="21"/>
                  </a:lnTo>
                  <a:lnTo>
                    <a:pt x="105" y="14"/>
                  </a:lnTo>
                  <a:lnTo>
                    <a:pt x="108" y="6"/>
                  </a:lnTo>
                  <a:lnTo>
                    <a:pt x="116" y="0"/>
                  </a:lnTo>
                  <a:lnTo>
                    <a:pt x="118" y="8"/>
                  </a:lnTo>
                  <a:lnTo>
                    <a:pt x="120" y="14"/>
                  </a:lnTo>
                  <a:lnTo>
                    <a:pt x="122" y="21"/>
                  </a:lnTo>
                  <a:lnTo>
                    <a:pt x="122" y="31"/>
                  </a:lnTo>
                  <a:lnTo>
                    <a:pt x="122" y="36"/>
                  </a:lnTo>
                  <a:lnTo>
                    <a:pt x="122" y="46"/>
                  </a:lnTo>
                  <a:lnTo>
                    <a:pt x="122" y="53"/>
                  </a:lnTo>
                  <a:lnTo>
                    <a:pt x="122" y="63"/>
                  </a:lnTo>
                  <a:lnTo>
                    <a:pt x="122" y="71"/>
                  </a:lnTo>
                  <a:lnTo>
                    <a:pt x="120" y="78"/>
                  </a:lnTo>
                  <a:lnTo>
                    <a:pt x="120" y="86"/>
                  </a:lnTo>
                  <a:lnTo>
                    <a:pt x="120" y="95"/>
                  </a:lnTo>
                  <a:lnTo>
                    <a:pt x="118" y="103"/>
                  </a:lnTo>
                  <a:lnTo>
                    <a:pt x="116" y="110"/>
                  </a:lnTo>
                  <a:lnTo>
                    <a:pt x="116" y="118"/>
                  </a:lnTo>
                  <a:lnTo>
                    <a:pt x="116" y="128"/>
                  </a:lnTo>
                  <a:lnTo>
                    <a:pt x="112" y="133"/>
                  </a:lnTo>
                  <a:lnTo>
                    <a:pt x="108" y="141"/>
                  </a:lnTo>
                  <a:lnTo>
                    <a:pt x="101" y="145"/>
                  </a:lnTo>
                  <a:lnTo>
                    <a:pt x="91" y="149"/>
                  </a:lnTo>
                  <a:lnTo>
                    <a:pt x="82" y="150"/>
                  </a:lnTo>
                  <a:lnTo>
                    <a:pt x="72" y="152"/>
                  </a:lnTo>
                  <a:lnTo>
                    <a:pt x="63" y="152"/>
                  </a:lnTo>
                  <a:lnTo>
                    <a:pt x="55" y="154"/>
                  </a:lnTo>
                  <a:lnTo>
                    <a:pt x="44" y="152"/>
                  </a:lnTo>
                  <a:lnTo>
                    <a:pt x="34" y="149"/>
                  </a:lnTo>
                  <a:lnTo>
                    <a:pt x="27" y="143"/>
                  </a:lnTo>
                  <a:lnTo>
                    <a:pt x="21" y="137"/>
                  </a:lnTo>
                  <a:lnTo>
                    <a:pt x="13" y="128"/>
                  </a:lnTo>
                  <a:lnTo>
                    <a:pt x="10" y="118"/>
                  </a:lnTo>
                  <a:lnTo>
                    <a:pt x="6" y="107"/>
                  </a:lnTo>
                  <a:lnTo>
                    <a:pt x="6" y="95"/>
                  </a:lnTo>
                  <a:lnTo>
                    <a:pt x="2" y="82"/>
                  </a:lnTo>
                  <a:lnTo>
                    <a:pt x="2" y="69"/>
                  </a:lnTo>
                  <a:lnTo>
                    <a:pt x="0" y="55"/>
                  </a:lnTo>
                  <a:lnTo>
                    <a:pt x="2" y="44"/>
                  </a:lnTo>
                  <a:lnTo>
                    <a:pt x="2" y="31"/>
                  </a:lnTo>
                  <a:lnTo>
                    <a:pt x="2" y="19"/>
                  </a:lnTo>
                  <a:lnTo>
                    <a:pt x="6" y="10"/>
                  </a:lnTo>
                  <a:lnTo>
                    <a:pt x="8" y="0"/>
                  </a:lnTo>
                  <a:close/>
                </a:path>
              </a:pathLst>
            </a:custGeom>
            <a:solidFill>
              <a:srgbClr val="000000"/>
            </a:solidFill>
            <a:ln w="9525">
              <a:noFill/>
              <a:round/>
              <a:headEnd/>
              <a:tailEnd/>
            </a:ln>
          </p:spPr>
          <p:txBody>
            <a:bodyPr/>
            <a:lstStyle/>
            <a:p>
              <a:endParaRPr lang="da-DK"/>
            </a:p>
          </p:txBody>
        </p:sp>
        <p:sp>
          <p:nvSpPr>
            <p:cNvPr id="136336" name="Freeform 287"/>
            <p:cNvSpPr>
              <a:spLocks/>
            </p:cNvSpPr>
            <p:nvPr/>
          </p:nvSpPr>
          <p:spPr bwMode="auto">
            <a:xfrm>
              <a:off x="1671" y="3101"/>
              <a:ext cx="64" cy="43"/>
            </a:xfrm>
            <a:custGeom>
              <a:avLst/>
              <a:gdLst>
                <a:gd name="T0" fmla="*/ 6 w 201"/>
                <a:gd name="T1" fmla="*/ 0 h 136"/>
                <a:gd name="T2" fmla="*/ 6 w 201"/>
                <a:gd name="T3" fmla="*/ 0 h 136"/>
                <a:gd name="T4" fmla="*/ 6 w 201"/>
                <a:gd name="T5" fmla="*/ 0 h 136"/>
                <a:gd name="T6" fmla="*/ 6 w 201"/>
                <a:gd name="T7" fmla="*/ 0 h 136"/>
                <a:gd name="T8" fmla="*/ 6 w 201"/>
                <a:gd name="T9" fmla="*/ 0 h 136"/>
                <a:gd name="T10" fmla="*/ 6 w 201"/>
                <a:gd name="T11" fmla="*/ 1 h 136"/>
                <a:gd name="T12" fmla="*/ 6 w 201"/>
                <a:gd name="T13" fmla="*/ 1 h 136"/>
                <a:gd name="T14" fmla="*/ 5 w 201"/>
                <a:gd name="T15" fmla="*/ 1 h 136"/>
                <a:gd name="T16" fmla="*/ 5 w 201"/>
                <a:gd name="T17" fmla="*/ 2 h 136"/>
                <a:gd name="T18" fmla="*/ 5 w 201"/>
                <a:gd name="T19" fmla="*/ 2 h 136"/>
                <a:gd name="T20" fmla="*/ 4 w 201"/>
                <a:gd name="T21" fmla="*/ 2 h 136"/>
                <a:gd name="T22" fmla="*/ 4 w 201"/>
                <a:gd name="T23" fmla="*/ 2 h 136"/>
                <a:gd name="T24" fmla="*/ 4 w 201"/>
                <a:gd name="T25" fmla="*/ 3 h 136"/>
                <a:gd name="T26" fmla="*/ 3 w 201"/>
                <a:gd name="T27" fmla="*/ 3 h 136"/>
                <a:gd name="T28" fmla="*/ 3 w 201"/>
                <a:gd name="T29" fmla="*/ 3 h 136"/>
                <a:gd name="T30" fmla="*/ 3 w 201"/>
                <a:gd name="T31" fmla="*/ 3 h 136"/>
                <a:gd name="T32" fmla="*/ 2 w 201"/>
                <a:gd name="T33" fmla="*/ 3 h 136"/>
                <a:gd name="T34" fmla="*/ 2 w 201"/>
                <a:gd name="T35" fmla="*/ 3 h 136"/>
                <a:gd name="T36" fmla="*/ 1 w 201"/>
                <a:gd name="T37" fmla="*/ 4 h 136"/>
                <a:gd name="T38" fmla="*/ 1 w 201"/>
                <a:gd name="T39" fmla="*/ 4 h 136"/>
                <a:gd name="T40" fmla="*/ 1 w 201"/>
                <a:gd name="T41" fmla="*/ 4 h 136"/>
                <a:gd name="T42" fmla="*/ 0 w 201"/>
                <a:gd name="T43" fmla="*/ 4 h 136"/>
                <a:gd name="T44" fmla="*/ 0 w 201"/>
                <a:gd name="T45" fmla="*/ 4 h 136"/>
                <a:gd name="T46" fmla="*/ 0 w 201"/>
                <a:gd name="T47" fmla="*/ 4 h 136"/>
                <a:gd name="T48" fmla="*/ 0 w 201"/>
                <a:gd name="T49" fmla="*/ 4 h 136"/>
                <a:gd name="T50" fmla="*/ 0 w 201"/>
                <a:gd name="T51" fmla="*/ 3 h 136"/>
                <a:gd name="T52" fmla="*/ 1 w 201"/>
                <a:gd name="T53" fmla="*/ 3 h 136"/>
                <a:gd name="T54" fmla="*/ 1 w 201"/>
                <a:gd name="T55" fmla="*/ 3 h 136"/>
                <a:gd name="T56" fmla="*/ 1 w 201"/>
                <a:gd name="T57" fmla="*/ 3 h 136"/>
                <a:gd name="T58" fmla="*/ 2 w 201"/>
                <a:gd name="T59" fmla="*/ 3 h 136"/>
                <a:gd name="T60" fmla="*/ 2 w 201"/>
                <a:gd name="T61" fmla="*/ 3 h 136"/>
                <a:gd name="T62" fmla="*/ 3 w 201"/>
                <a:gd name="T63" fmla="*/ 2 h 136"/>
                <a:gd name="T64" fmla="*/ 3 w 201"/>
                <a:gd name="T65" fmla="*/ 2 h 136"/>
                <a:gd name="T66" fmla="*/ 4 w 201"/>
                <a:gd name="T67" fmla="*/ 2 h 136"/>
                <a:gd name="T68" fmla="*/ 4 w 201"/>
                <a:gd name="T69" fmla="*/ 2 h 136"/>
                <a:gd name="T70" fmla="*/ 4 w 201"/>
                <a:gd name="T71" fmla="*/ 1 h 136"/>
                <a:gd name="T72" fmla="*/ 4 w 201"/>
                <a:gd name="T73" fmla="*/ 1 h 136"/>
                <a:gd name="T74" fmla="*/ 5 w 201"/>
                <a:gd name="T75" fmla="*/ 1 h 136"/>
                <a:gd name="T76" fmla="*/ 5 w 201"/>
                <a:gd name="T77" fmla="*/ 1 h 136"/>
                <a:gd name="T78" fmla="*/ 6 w 201"/>
                <a:gd name="T79" fmla="*/ 0 h 136"/>
                <a:gd name="T80" fmla="*/ 6 w 201"/>
                <a:gd name="T81" fmla="*/ 0 h 136"/>
                <a:gd name="T82" fmla="*/ 6 w 201"/>
                <a:gd name="T83" fmla="*/ 0 h 1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1"/>
                <a:gd name="T127" fmla="*/ 0 h 136"/>
                <a:gd name="T128" fmla="*/ 201 w 201"/>
                <a:gd name="T129" fmla="*/ 136 h 1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1" h="136">
                  <a:moveTo>
                    <a:pt x="188" y="0"/>
                  </a:moveTo>
                  <a:lnTo>
                    <a:pt x="188" y="0"/>
                  </a:lnTo>
                  <a:lnTo>
                    <a:pt x="194" y="2"/>
                  </a:lnTo>
                  <a:lnTo>
                    <a:pt x="198" y="5"/>
                  </a:lnTo>
                  <a:lnTo>
                    <a:pt x="201" y="9"/>
                  </a:lnTo>
                  <a:lnTo>
                    <a:pt x="192" y="19"/>
                  </a:lnTo>
                  <a:lnTo>
                    <a:pt x="180" y="28"/>
                  </a:lnTo>
                  <a:lnTo>
                    <a:pt x="169" y="38"/>
                  </a:lnTo>
                  <a:lnTo>
                    <a:pt x="159" y="47"/>
                  </a:lnTo>
                  <a:lnTo>
                    <a:pt x="146" y="53"/>
                  </a:lnTo>
                  <a:lnTo>
                    <a:pt x="135" y="62"/>
                  </a:lnTo>
                  <a:lnTo>
                    <a:pt x="123" y="70"/>
                  </a:lnTo>
                  <a:lnTo>
                    <a:pt x="112" y="78"/>
                  </a:lnTo>
                  <a:lnTo>
                    <a:pt x="99" y="83"/>
                  </a:lnTo>
                  <a:lnTo>
                    <a:pt x="85" y="91"/>
                  </a:lnTo>
                  <a:lnTo>
                    <a:pt x="74" y="97"/>
                  </a:lnTo>
                  <a:lnTo>
                    <a:pt x="61" y="106"/>
                  </a:lnTo>
                  <a:lnTo>
                    <a:pt x="47" y="112"/>
                  </a:lnTo>
                  <a:lnTo>
                    <a:pt x="36" y="119"/>
                  </a:lnTo>
                  <a:lnTo>
                    <a:pt x="25" y="127"/>
                  </a:lnTo>
                  <a:lnTo>
                    <a:pt x="15" y="136"/>
                  </a:lnTo>
                  <a:lnTo>
                    <a:pt x="7" y="136"/>
                  </a:lnTo>
                  <a:lnTo>
                    <a:pt x="2" y="136"/>
                  </a:lnTo>
                  <a:lnTo>
                    <a:pt x="0" y="129"/>
                  </a:lnTo>
                  <a:lnTo>
                    <a:pt x="0" y="123"/>
                  </a:lnTo>
                  <a:lnTo>
                    <a:pt x="9" y="114"/>
                  </a:lnTo>
                  <a:lnTo>
                    <a:pt x="21" y="106"/>
                  </a:lnTo>
                  <a:lnTo>
                    <a:pt x="32" y="97"/>
                  </a:lnTo>
                  <a:lnTo>
                    <a:pt x="44" y="91"/>
                  </a:lnTo>
                  <a:lnTo>
                    <a:pt x="55" y="83"/>
                  </a:lnTo>
                  <a:lnTo>
                    <a:pt x="68" y="76"/>
                  </a:lnTo>
                  <a:lnTo>
                    <a:pt x="80" y="70"/>
                  </a:lnTo>
                  <a:lnTo>
                    <a:pt x="93" y="62"/>
                  </a:lnTo>
                  <a:lnTo>
                    <a:pt x="104" y="55"/>
                  </a:lnTo>
                  <a:lnTo>
                    <a:pt x="116" y="47"/>
                  </a:lnTo>
                  <a:lnTo>
                    <a:pt x="129" y="40"/>
                  </a:lnTo>
                  <a:lnTo>
                    <a:pt x="140" y="32"/>
                  </a:lnTo>
                  <a:lnTo>
                    <a:pt x="152" y="24"/>
                  </a:lnTo>
                  <a:lnTo>
                    <a:pt x="163" y="15"/>
                  </a:lnTo>
                  <a:lnTo>
                    <a:pt x="175" y="7"/>
                  </a:lnTo>
                  <a:lnTo>
                    <a:pt x="188" y="0"/>
                  </a:lnTo>
                  <a:close/>
                </a:path>
              </a:pathLst>
            </a:custGeom>
            <a:solidFill>
              <a:srgbClr val="000000"/>
            </a:solidFill>
            <a:ln w="9525">
              <a:noFill/>
              <a:round/>
              <a:headEnd/>
              <a:tailEnd/>
            </a:ln>
          </p:spPr>
          <p:txBody>
            <a:bodyPr/>
            <a:lstStyle/>
            <a:p>
              <a:endParaRPr lang="da-DK"/>
            </a:p>
          </p:txBody>
        </p:sp>
        <p:sp>
          <p:nvSpPr>
            <p:cNvPr id="136337" name="Freeform 288"/>
            <p:cNvSpPr>
              <a:spLocks/>
            </p:cNvSpPr>
            <p:nvPr/>
          </p:nvSpPr>
          <p:spPr bwMode="auto">
            <a:xfrm>
              <a:off x="1830" y="2988"/>
              <a:ext cx="62" cy="48"/>
            </a:xfrm>
            <a:custGeom>
              <a:avLst/>
              <a:gdLst>
                <a:gd name="T0" fmla="*/ 6 w 192"/>
                <a:gd name="T1" fmla="*/ 0 h 152"/>
                <a:gd name="T2" fmla="*/ 6 w 192"/>
                <a:gd name="T3" fmla="*/ 0 h 152"/>
                <a:gd name="T4" fmla="*/ 6 w 192"/>
                <a:gd name="T5" fmla="*/ 0 h 152"/>
                <a:gd name="T6" fmla="*/ 6 w 192"/>
                <a:gd name="T7" fmla="*/ 1 h 152"/>
                <a:gd name="T8" fmla="*/ 6 w 192"/>
                <a:gd name="T9" fmla="*/ 1 h 152"/>
                <a:gd name="T10" fmla="*/ 5 w 192"/>
                <a:gd name="T11" fmla="*/ 1 h 152"/>
                <a:gd name="T12" fmla="*/ 5 w 192"/>
                <a:gd name="T13" fmla="*/ 1 h 152"/>
                <a:gd name="T14" fmla="*/ 5 w 192"/>
                <a:gd name="T15" fmla="*/ 2 h 152"/>
                <a:gd name="T16" fmla="*/ 4 w 192"/>
                <a:gd name="T17" fmla="*/ 2 h 152"/>
                <a:gd name="T18" fmla="*/ 4 w 192"/>
                <a:gd name="T19" fmla="*/ 2 h 152"/>
                <a:gd name="T20" fmla="*/ 4 w 192"/>
                <a:gd name="T21" fmla="*/ 3 h 152"/>
                <a:gd name="T22" fmla="*/ 3 w 192"/>
                <a:gd name="T23" fmla="*/ 3 h 152"/>
                <a:gd name="T24" fmla="*/ 3 w 192"/>
                <a:gd name="T25" fmla="*/ 3 h 152"/>
                <a:gd name="T26" fmla="*/ 2 w 192"/>
                <a:gd name="T27" fmla="*/ 3 h 152"/>
                <a:gd name="T28" fmla="*/ 2 w 192"/>
                <a:gd name="T29" fmla="*/ 3 h 152"/>
                <a:gd name="T30" fmla="*/ 2 w 192"/>
                <a:gd name="T31" fmla="*/ 4 h 152"/>
                <a:gd name="T32" fmla="*/ 1 w 192"/>
                <a:gd name="T33" fmla="*/ 4 h 152"/>
                <a:gd name="T34" fmla="*/ 1 w 192"/>
                <a:gd name="T35" fmla="*/ 4 h 152"/>
                <a:gd name="T36" fmla="*/ 1 w 192"/>
                <a:gd name="T37" fmla="*/ 5 h 152"/>
                <a:gd name="T38" fmla="*/ 0 w 192"/>
                <a:gd name="T39" fmla="*/ 5 h 152"/>
                <a:gd name="T40" fmla="*/ 0 w 192"/>
                <a:gd name="T41" fmla="*/ 5 h 152"/>
                <a:gd name="T42" fmla="*/ 0 w 192"/>
                <a:gd name="T43" fmla="*/ 5 h 152"/>
                <a:gd name="T44" fmla="*/ 0 w 192"/>
                <a:gd name="T45" fmla="*/ 4 h 152"/>
                <a:gd name="T46" fmla="*/ 0 w 192"/>
                <a:gd name="T47" fmla="*/ 4 h 152"/>
                <a:gd name="T48" fmla="*/ 1 w 192"/>
                <a:gd name="T49" fmla="*/ 4 h 152"/>
                <a:gd name="T50" fmla="*/ 1 w 192"/>
                <a:gd name="T51" fmla="*/ 3 h 152"/>
                <a:gd name="T52" fmla="*/ 1 w 192"/>
                <a:gd name="T53" fmla="*/ 3 h 152"/>
                <a:gd name="T54" fmla="*/ 2 w 192"/>
                <a:gd name="T55" fmla="*/ 3 h 152"/>
                <a:gd name="T56" fmla="*/ 2 w 192"/>
                <a:gd name="T57" fmla="*/ 3 h 152"/>
                <a:gd name="T58" fmla="*/ 2 w 192"/>
                <a:gd name="T59" fmla="*/ 2 h 152"/>
                <a:gd name="T60" fmla="*/ 3 w 192"/>
                <a:gd name="T61" fmla="*/ 2 h 152"/>
                <a:gd name="T62" fmla="*/ 3 w 192"/>
                <a:gd name="T63" fmla="*/ 2 h 152"/>
                <a:gd name="T64" fmla="*/ 4 w 192"/>
                <a:gd name="T65" fmla="*/ 2 h 152"/>
                <a:gd name="T66" fmla="*/ 4 w 192"/>
                <a:gd name="T67" fmla="*/ 1 h 152"/>
                <a:gd name="T68" fmla="*/ 5 w 192"/>
                <a:gd name="T69" fmla="*/ 1 h 152"/>
                <a:gd name="T70" fmla="*/ 5 w 192"/>
                <a:gd name="T71" fmla="*/ 1 h 152"/>
                <a:gd name="T72" fmla="*/ 5 w 192"/>
                <a:gd name="T73" fmla="*/ 1 h 152"/>
                <a:gd name="T74" fmla="*/ 5 w 192"/>
                <a:gd name="T75" fmla="*/ 0 h 152"/>
                <a:gd name="T76" fmla="*/ 6 w 192"/>
                <a:gd name="T77" fmla="*/ 0 h 152"/>
                <a:gd name="T78" fmla="*/ 6 w 192"/>
                <a:gd name="T79" fmla="*/ 0 h 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2"/>
                <a:gd name="T121" fmla="*/ 0 h 152"/>
                <a:gd name="T122" fmla="*/ 192 w 192"/>
                <a:gd name="T123" fmla="*/ 152 h 1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2" h="152">
                  <a:moveTo>
                    <a:pt x="175" y="0"/>
                  </a:moveTo>
                  <a:lnTo>
                    <a:pt x="182" y="2"/>
                  </a:lnTo>
                  <a:lnTo>
                    <a:pt x="192" y="10"/>
                  </a:lnTo>
                  <a:lnTo>
                    <a:pt x="180" y="19"/>
                  </a:lnTo>
                  <a:lnTo>
                    <a:pt x="171" y="27"/>
                  </a:lnTo>
                  <a:lnTo>
                    <a:pt x="159" y="35"/>
                  </a:lnTo>
                  <a:lnTo>
                    <a:pt x="150" y="44"/>
                  </a:lnTo>
                  <a:lnTo>
                    <a:pt x="137" y="52"/>
                  </a:lnTo>
                  <a:lnTo>
                    <a:pt x="127" y="59"/>
                  </a:lnTo>
                  <a:lnTo>
                    <a:pt x="116" y="67"/>
                  </a:lnTo>
                  <a:lnTo>
                    <a:pt x="104" y="76"/>
                  </a:lnTo>
                  <a:lnTo>
                    <a:pt x="93" y="82"/>
                  </a:lnTo>
                  <a:lnTo>
                    <a:pt x="81" y="92"/>
                  </a:lnTo>
                  <a:lnTo>
                    <a:pt x="70" y="99"/>
                  </a:lnTo>
                  <a:lnTo>
                    <a:pt x="59" y="109"/>
                  </a:lnTo>
                  <a:lnTo>
                    <a:pt x="47" y="116"/>
                  </a:lnTo>
                  <a:lnTo>
                    <a:pt x="38" y="128"/>
                  </a:lnTo>
                  <a:lnTo>
                    <a:pt x="28" y="137"/>
                  </a:lnTo>
                  <a:lnTo>
                    <a:pt x="19" y="149"/>
                  </a:lnTo>
                  <a:lnTo>
                    <a:pt x="13" y="151"/>
                  </a:lnTo>
                  <a:lnTo>
                    <a:pt x="7" y="152"/>
                  </a:lnTo>
                  <a:lnTo>
                    <a:pt x="2" y="147"/>
                  </a:lnTo>
                  <a:lnTo>
                    <a:pt x="0" y="143"/>
                  </a:lnTo>
                  <a:lnTo>
                    <a:pt x="7" y="131"/>
                  </a:lnTo>
                  <a:lnTo>
                    <a:pt x="19" y="120"/>
                  </a:lnTo>
                  <a:lnTo>
                    <a:pt x="28" y="111"/>
                  </a:lnTo>
                  <a:lnTo>
                    <a:pt x="38" y="101"/>
                  </a:lnTo>
                  <a:lnTo>
                    <a:pt x="47" y="92"/>
                  </a:lnTo>
                  <a:lnTo>
                    <a:pt x="59" y="82"/>
                  </a:lnTo>
                  <a:lnTo>
                    <a:pt x="70" y="73"/>
                  </a:lnTo>
                  <a:lnTo>
                    <a:pt x="83" y="65"/>
                  </a:lnTo>
                  <a:lnTo>
                    <a:pt x="95" y="57"/>
                  </a:lnTo>
                  <a:lnTo>
                    <a:pt x="104" y="48"/>
                  </a:lnTo>
                  <a:lnTo>
                    <a:pt x="116" y="40"/>
                  </a:lnTo>
                  <a:lnTo>
                    <a:pt x="129" y="33"/>
                  </a:lnTo>
                  <a:lnTo>
                    <a:pt x="140" y="23"/>
                  </a:lnTo>
                  <a:lnTo>
                    <a:pt x="152" y="16"/>
                  </a:lnTo>
                  <a:lnTo>
                    <a:pt x="163" y="8"/>
                  </a:lnTo>
                  <a:lnTo>
                    <a:pt x="175" y="0"/>
                  </a:lnTo>
                  <a:close/>
                </a:path>
              </a:pathLst>
            </a:custGeom>
            <a:solidFill>
              <a:srgbClr val="000000"/>
            </a:solidFill>
            <a:ln w="9525">
              <a:noFill/>
              <a:round/>
              <a:headEnd/>
              <a:tailEnd/>
            </a:ln>
          </p:spPr>
          <p:txBody>
            <a:bodyPr/>
            <a:lstStyle/>
            <a:p>
              <a:endParaRPr lang="da-DK"/>
            </a:p>
          </p:txBody>
        </p:sp>
        <p:sp>
          <p:nvSpPr>
            <p:cNvPr id="136338" name="Freeform 289"/>
            <p:cNvSpPr>
              <a:spLocks/>
            </p:cNvSpPr>
            <p:nvPr/>
          </p:nvSpPr>
          <p:spPr bwMode="auto">
            <a:xfrm>
              <a:off x="1790" y="2734"/>
              <a:ext cx="170" cy="172"/>
            </a:xfrm>
            <a:custGeom>
              <a:avLst/>
              <a:gdLst>
                <a:gd name="T0" fmla="*/ 16 w 534"/>
                <a:gd name="T1" fmla="*/ 0 h 547"/>
                <a:gd name="T2" fmla="*/ 17 w 534"/>
                <a:gd name="T3" fmla="*/ 1 h 547"/>
                <a:gd name="T4" fmla="*/ 17 w 534"/>
                <a:gd name="T5" fmla="*/ 1 h 547"/>
                <a:gd name="T6" fmla="*/ 17 w 534"/>
                <a:gd name="T7" fmla="*/ 2 h 547"/>
                <a:gd name="T8" fmla="*/ 17 w 534"/>
                <a:gd name="T9" fmla="*/ 3 h 547"/>
                <a:gd name="T10" fmla="*/ 17 w 534"/>
                <a:gd name="T11" fmla="*/ 3 h 547"/>
                <a:gd name="T12" fmla="*/ 17 w 534"/>
                <a:gd name="T13" fmla="*/ 4 h 547"/>
                <a:gd name="T14" fmla="*/ 17 w 534"/>
                <a:gd name="T15" fmla="*/ 4 h 547"/>
                <a:gd name="T16" fmla="*/ 17 w 534"/>
                <a:gd name="T17" fmla="*/ 5 h 547"/>
                <a:gd name="T18" fmla="*/ 17 w 534"/>
                <a:gd name="T19" fmla="*/ 6 h 547"/>
                <a:gd name="T20" fmla="*/ 17 w 534"/>
                <a:gd name="T21" fmla="*/ 7 h 547"/>
                <a:gd name="T22" fmla="*/ 17 w 534"/>
                <a:gd name="T23" fmla="*/ 8 h 547"/>
                <a:gd name="T24" fmla="*/ 17 w 534"/>
                <a:gd name="T25" fmla="*/ 8 h 547"/>
                <a:gd name="T26" fmla="*/ 17 w 534"/>
                <a:gd name="T27" fmla="*/ 9 h 547"/>
                <a:gd name="T28" fmla="*/ 17 w 534"/>
                <a:gd name="T29" fmla="*/ 10 h 547"/>
                <a:gd name="T30" fmla="*/ 16 w 534"/>
                <a:gd name="T31" fmla="*/ 10 h 547"/>
                <a:gd name="T32" fmla="*/ 15 w 534"/>
                <a:gd name="T33" fmla="*/ 11 h 547"/>
                <a:gd name="T34" fmla="*/ 13 w 534"/>
                <a:gd name="T35" fmla="*/ 11 h 547"/>
                <a:gd name="T36" fmla="*/ 11 w 534"/>
                <a:gd name="T37" fmla="*/ 12 h 547"/>
                <a:gd name="T38" fmla="*/ 9 w 534"/>
                <a:gd name="T39" fmla="*/ 13 h 547"/>
                <a:gd name="T40" fmla="*/ 7 w 534"/>
                <a:gd name="T41" fmla="*/ 14 h 547"/>
                <a:gd name="T42" fmla="*/ 5 w 534"/>
                <a:gd name="T43" fmla="*/ 15 h 547"/>
                <a:gd name="T44" fmla="*/ 4 w 534"/>
                <a:gd name="T45" fmla="*/ 16 h 547"/>
                <a:gd name="T46" fmla="*/ 2 w 534"/>
                <a:gd name="T47" fmla="*/ 17 h 547"/>
                <a:gd name="T48" fmla="*/ 1 w 534"/>
                <a:gd name="T49" fmla="*/ 17 h 547"/>
                <a:gd name="T50" fmla="*/ 1 w 534"/>
                <a:gd name="T51" fmla="*/ 16 h 547"/>
                <a:gd name="T52" fmla="*/ 0 w 534"/>
                <a:gd name="T53" fmla="*/ 16 h 547"/>
                <a:gd name="T54" fmla="*/ 0 w 534"/>
                <a:gd name="T55" fmla="*/ 15 h 547"/>
                <a:gd name="T56" fmla="*/ 0 w 534"/>
                <a:gd name="T57" fmla="*/ 14 h 547"/>
                <a:gd name="T58" fmla="*/ 0 w 534"/>
                <a:gd name="T59" fmla="*/ 14 h 547"/>
                <a:gd name="T60" fmla="*/ 0 w 534"/>
                <a:gd name="T61" fmla="*/ 13 h 547"/>
                <a:gd name="T62" fmla="*/ 0 w 534"/>
                <a:gd name="T63" fmla="*/ 13 h 547"/>
                <a:gd name="T64" fmla="*/ 0 w 534"/>
                <a:gd name="T65" fmla="*/ 12 h 547"/>
                <a:gd name="T66" fmla="*/ 0 w 534"/>
                <a:gd name="T67" fmla="*/ 12 h 547"/>
                <a:gd name="T68" fmla="*/ 0 w 534"/>
                <a:gd name="T69" fmla="*/ 11 h 547"/>
                <a:gd name="T70" fmla="*/ 0 w 534"/>
                <a:gd name="T71" fmla="*/ 11 h 547"/>
                <a:gd name="T72" fmla="*/ 0 w 534"/>
                <a:gd name="T73" fmla="*/ 10 h 547"/>
                <a:gd name="T74" fmla="*/ 1 w 534"/>
                <a:gd name="T75" fmla="*/ 11 h 547"/>
                <a:gd name="T76" fmla="*/ 1 w 534"/>
                <a:gd name="T77" fmla="*/ 11 h 547"/>
                <a:gd name="T78" fmla="*/ 1 w 534"/>
                <a:gd name="T79" fmla="*/ 12 h 547"/>
                <a:gd name="T80" fmla="*/ 1 w 534"/>
                <a:gd name="T81" fmla="*/ 13 h 547"/>
                <a:gd name="T82" fmla="*/ 1 w 534"/>
                <a:gd name="T83" fmla="*/ 14 h 547"/>
                <a:gd name="T84" fmla="*/ 1 w 534"/>
                <a:gd name="T85" fmla="*/ 14 h 547"/>
                <a:gd name="T86" fmla="*/ 1 w 534"/>
                <a:gd name="T87" fmla="*/ 15 h 547"/>
                <a:gd name="T88" fmla="*/ 1 w 534"/>
                <a:gd name="T89" fmla="*/ 16 h 547"/>
                <a:gd name="T90" fmla="*/ 2 w 534"/>
                <a:gd name="T91" fmla="*/ 16 h 547"/>
                <a:gd name="T92" fmla="*/ 4 w 534"/>
                <a:gd name="T93" fmla="*/ 15 h 547"/>
                <a:gd name="T94" fmla="*/ 6 w 534"/>
                <a:gd name="T95" fmla="*/ 14 h 547"/>
                <a:gd name="T96" fmla="*/ 8 w 534"/>
                <a:gd name="T97" fmla="*/ 13 h 547"/>
                <a:gd name="T98" fmla="*/ 10 w 534"/>
                <a:gd name="T99" fmla="*/ 12 h 547"/>
                <a:gd name="T100" fmla="*/ 12 w 534"/>
                <a:gd name="T101" fmla="*/ 11 h 547"/>
                <a:gd name="T102" fmla="*/ 14 w 534"/>
                <a:gd name="T103" fmla="*/ 10 h 547"/>
                <a:gd name="T104" fmla="*/ 16 w 534"/>
                <a:gd name="T105" fmla="*/ 9 h 547"/>
                <a:gd name="T106" fmla="*/ 17 w 534"/>
                <a:gd name="T107" fmla="*/ 8 h 547"/>
                <a:gd name="T108" fmla="*/ 17 w 534"/>
                <a:gd name="T109" fmla="*/ 8 h 547"/>
                <a:gd name="T110" fmla="*/ 17 w 534"/>
                <a:gd name="T111" fmla="*/ 6 h 547"/>
                <a:gd name="T112" fmla="*/ 16 w 534"/>
                <a:gd name="T113" fmla="*/ 5 h 547"/>
                <a:gd name="T114" fmla="*/ 16 w 534"/>
                <a:gd name="T115" fmla="*/ 4 h 547"/>
                <a:gd name="T116" fmla="*/ 16 w 534"/>
                <a:gd name="T117" fmla="*/ 3 h 547"/>
                <a:gd name="T118" fmla="*/ 16 w 534"/>
                <a:gd name="T119" fmla="*/ 2 h 547"/>
                <a:gd name="T120" fmla="*/ 16 w 534"/>
                <a:gd name="T121" fmla="*/ 1 h 547"/>
                <a:gd name="T122" fmla="*/ 16 w 534"/>
                <a:gd name="T123" fmla="*/ 0 h 547"/>
                <a:gd name="T124" fmla="*/ 16 w 534"/>
                <a:gd name="T125" fmla="*/ 0 h 5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4"/>
                <a:gd name="T190" fmla="*/ 0 h 547"/>
                <a:gd name="T191" fmla="*/ 534 w 534"/>
                <a:gd name="T192" fmla="*/ 547 h 5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4" h="547">
                  <a:moveTo>
                    <a:pt x="500" y="0"/>
                  </a:moveTo>
                  <a:lnTo>
                    <a:pt x="504" y="5"/>
                  </a:lnTo>
                  <a:lnTo>
                    <a:pt x="508" y="13"/>
                  </a:lnTo>
                  <a:lnTo>
                    <a:pt x="512" y="20"/>
                  </a:lnTo>
                  <a:lnTo>
                    <a:pt x="513" y="30"/>
                  </a:lnTo>
                  <a:lnTo>
                    <a:pt x="515" y="39"/>
                  </a:lnTo>
                  <a:lnTo>
                    <a:pt x="517" y="49"/>
                  </a:lnTo>
                  <a:lnTo>
                    <a:pt x="519" y="58"/>
                  </a:lnTo>
                  <a:lnTo>
                    <a:pt x="519" y="68"/>
                  </a:lnTo>
                  <a:lnTo>
                    <a:pt x="519" y="79"/>
                  </a:lnTo>
                  <a:lnTo>
                    <a:pt x="519" y="89"/>
                  </a:lnTo>
                  <a:lnTo>
                    <a:pt x="519" y="98"/>
                  </a:lnTo>
                  <a:lnTo>
                    <a:pt x="521" y="108"/>
                  </a:lnTo>
                  <a:lnTo>
                    <a:pt x="521" y="117"/>
                  </a:lnTo>
                  <a:lnTo>
                    <a:pt x="523" y="127"/>
                  </a:lnTo>
                  <a:lnTo>
                    <a:pt x="525" y="138"/>
                  </a:lnTo>
                  <a:lnTo>
                    <a:pt x="527" y="148"/>
                  </a:lnTo>
                  <a:lnTo>
                    <a:pt x="527" y="157"/>
                  </a:lnTo>
                  <a:lnTo>
                    <a:pt x="527" y="171"/>
                  </a:lnTo>
                  <a:lnTo>
                    <a:pt x="527" y="184"/>
                  </a:lnTo>
                  <a:lnTo>
                    <a:pt x="531" y="197"/>
                  </a:lnTo>
                  <a:lnTo>
                    <a:pt x="531" y="212"/>
                  </a:lnTo>
                  <a:lnTo>
                    <a:pt x="532" y="226"/>
                  </a:lnTo>
                  <a:lnTo>
                    <a:pt x="532" y="239"/>
                  </a:lnTo>
                  <a:lnTo>
                    <a:pt x="534" y="254"/>
                  </a:lnTo>
                  <a:lnTo>
                    <a:pt x="534" y="266"/>
                  </a:lnTo>
                  <a:lnTo>
                    <a:pt x="532" y="279"/>
                  </a:lnTo>
                  <a:lnTo>
                    <a:pt x="531" y="290"/>
                  </a:lnTo>
                  <a:lnTo>
                    <a:pt x="527" y="302"/>
                  </a:lnTo>
                  <a:lnTo>
                    <a:pt x="519" y="309"/>
                  </a:lnTo>
                  <a:lnTo>
                    <a:pt x="512" y="319"/>
                  </a:lnTo>
                  <a:lnTo>
                    <a:pt x="500" y="325"/>
                  </a:lnTo>
                  <a:lnTo>
                    <a:pt x="487" y="328"/>
                  </a:lnTo>
                  <a:lnTo>
                    <a:pt x="456" y="342"/>
                  </a:lnTo>
                  <a:lnTo>
                    <a:pt x="426" y="355"/>
                  </a:lnTo>
                  <a:lnTo>
                    <a:pt x="398" y="368"/>
                  </a:lnTo>
                  <a:lnTo>
                    <a:pt x="369" y="384"/>
                  </a:lnTo>
                  <a:lnTo>
                    <a:pt x="340" y="397"/>
                  </a:lnTo>
                  <a:lnTo>
                    <a:pt x="312" y="410"/>
                  </a:lnTo>
                  <a:lnTo>
                    <a:pt x="283" y="423"/>
                  </a:lnTo>
                  <a:lnTo>
                    <a:pt x="257" y="441"/>
                  </a:lnTo>
                  <a:lnTo>
                    <a:pt x="228" y="454"/>
                  </a:lnTo>
                  <a:lnTo>
                    <a:pt x="200" y="467"/>
                  </a:lnTo>
                  <a:lnTo>
                    <a:pt x="171" y="482"/>
                  </a:lnTo>
                  <a:lnTo>
                    <a:pt x="143" y="496"/>
                  </a:lnTo>
                  <a:lnTo>
                    <a:pt x="114" y="509"/>
                  </a:lnTo>
                  <a:lnTo>
                    <a:pt x="84" y="522"/>
                  </a:lnTo>
                  <a:lnTo>
                    <a:pt x="55" y="534"/>
                  </a:lnTo>
                  <a:lnTo>
                    <a:pt x="27" y="547"/>
                  </a:lnTo>
                  <a:lnTo>
                    <a:pt x="23" y="539"/>
                  </a:lnTo>
                  <a:lnTo>
                    <a:pt x="19" y="530"/>
                  </a:lnTo>
                  <a:lnTo>
                    <a:pt x="17" y="520"/>
                  </a:lnTo>
                  <a:lnTo>
                    <a:pt x="17" y="511"/>
                  </a:lnTo>
                  <a:lnTo>
                    <a:pt x="14" y="503"/>
                  </a:lnTo>
                  <a:lnTo>
                    <a:pt x="12" y="494"/>
                  </a:lnTo>
                  <a:lnTo>
                    <a:pt x="12" y="484"/>
                  </a:lnTo>
                  <a:lnTo>
                    <a:pt x="12" y="477"/>
                  </a:lnTo>
                  <a:lnTo>
                    <a:pt x="12" y="465"/>
                  </a:lnTo>
                  <a:lnTo>
                    <a:pt x="10" y="458"/>
                  </a:lnTo>
                  <a:lnTo>
                    <a:pt x="8" y="446"/>
                  </a:lnTo>
                  <a:lnTo>
                    <a:pt x="8" y="439"/>
                  </a:lnTo>
                  <a:lnTo>
                    <a:pt x="8" y="427"/>
                  </a:lnTo>
                  <a:lnTo>
                    <a:pt x="8" y="420"/>
                  </a:lnTo>
                  <a:lnTo>
                    <a:pt x="6" y="410"/>
                  </a:lnTo>
                  <a:lnTo>
                    <a:pt x="6" y="403"/>
                  </a:lnTo>
                  <a:lnTo>
                    <a:pt x="6" y="391"/>
                  </a:lnTo>
                  <a:lnTo>
                    <a:pt x="4" y="384"/>
                  </a:lnTo>
                  <a:lnTo>
                    <a:pt x="2" y="374"/>
                  </a:lnTo>
                  <a:lnTo>
                    <a:pt x="2" y="366"/>
                  </a:lnTo>
                  <a:lnTo>
                    <a:pt x="0" y="357"/>
                  </a:lnTo>
                  <a:lnTo>
                    <a:pt x="0" y="349"/>
                  </a:lnTo>
                  <a:lnTo>
                    <a:pt x="0" y="340"/>
                  </a:lnTo>
                  <a:lnTo>
                    <a:pt x="4" y="332"/>
                  </a:lnTo>
                  <a:lnTo>
                    <a:pt x="12" y="332"/>
                  </a:lnTo>
                  <a:lnTo>
                    <a:pt x="17" y="332"/>
                  </a:lnTo>
                  <a:lnTo>
                    <a:pt x="19" y="342"/>
                  </a:lnTo>
                  <a:lnTo>
                    <a:pt x="21" y="353"/>
                  </a:lnTo>
                  <a:lnTo>
                    <a:pt x="21" y="365"/>
                  </a:lnTo>
                  <a:lnTo>
                    <a:pt x="25" y="378"/>
                  </a:lnTo>
                  <a:lnTo>
                    <a:pt x="25" y="389"/>
                  </a:lnTo>
                  <a:lnTo>
                    <a:pt x="27" y="401"/>
                  </a:lnTo>
                  <a:lnTo>
                    <a:pt x="27" y="412"/>
                  </a:lnTo>
                  <a:lnTo>
                    <a:pt x="31" y="423"/>
                  </a:lnTo>
                  <a:lnTo>
                    <a:pt x="31" y="435"/>
                  </a:lnTo>
                  <a:lnTo>
                    <a:pt x="31" y="448"/>
                  </a:lnTo>
                  <a:lnTo>
                    <a:pt x="33" y="460"/>
                  </a:lnTo>
                  <a:lnTo>
                    <a:pt x="33" y="471"/>
                  </a:lnTo>
                  <a:lnTo>
                    <a:pt x="34" y="482"/>
                  </a:lnTo>
                  <a:lnTo>
                    <a:pt x="36" y="496"/>
                  </a:lnTo>
                  <a:lnTo>
                    <a:pt x="38" y="507"/>
                  </a:lnTo>
                  <a:lnTo>
                    <a:pt x="40" y="520"/>
                  </a:lnTo>
                  <a:lnTo>
                    <a:pt x="71" y="507"/>
                  </a:lnTo>
                  <a:lnTo>
                    <a:pt x="101" y="492"/>
                  </a:lnTo>
                  <a:lnTo>
                    <a:pt x="129" y="479"/>
                  </a:lnTo>
                  <a:lnTo>
                    <a:pt x="160" y="465"/>
                  </a:lnTo>
                  <a:lnTo>
                    <a:pt x="188" y="450"/>
                  </a:lnTo>
                  <a:lnTo>
                    <a:pt x="217" y="435"/>
                  </a:lnTo>
                  <a:lnTo>
                    <a:pt x="245" y="422"/>
                  </a:lnTo>
                  <a:lnTo>
                    <a:pt x="276" y="408"/>
                  </a:lnTo>
                  <a:lnTo>
                    <a:pt x="304" y="391"/>
                  </a:lnTo>
                  <a:lnTo>
                    <a:pt x="333" y="378"/>
                  </a:lnTo>
                  <a:lnTo>
                    <a:pt x="361" y="363"/>
                  </a:lnTo>
                  <a:lnTo>
                    <a:pt x="392" y="347"/>
                  </a:lnTo>
                  <a:lnTo>
                    <a:pt x="420" y="334"/>
                  </a:lnTo>
                  <a:lnTo>
                    <a:pt x="451" y="319"/>
                  </a:lnTo>
                  <a:lnTo>
                    <a:pt x="481" y="306"/>
                  </a:lnTo>
                  <a:lnTo>
                    <a:pt x="512" y="292"/>
                  </a:lnTo>
                  <a:lnTo>
                    <a:pt x="512" y="273"/>
                  </a:lnTo>
                  <a:lnTo>
                    <a:pt x="512" y="256"/>
                  </a:lnTo>
                  <a:lnTo>
                    <a:pt x="512" y="237"/>
                  </a:lnTo>
                  <a:lnTo>
                    <a:pt x="512" y="220"/>
                  </a:lnTo>
                  <a:lnTo>
                    <a:pt x="508" y="201"/>
                  </a:lnTo>
                  <a:lnTo>
                    <a:pt x="508" y="182"/>
                  </a:lnTo>
                  <a:lnTo>
                    <a:pt x="506" y="163"/>
                  </a:lnTo>
                  <a:lnTo>
                    <a:pt x="504" y="146"/>
                  </a:lnTo>
                  <a:lnTo>
                    <a:pt x="500" y="127"/>
                  </a:lnTo>
                  <a:lnTo>
                    <a:pt x="498" y="110"/>
                  </a:lnTo>
                  <a:lnTo>
                    <a:pt x="496" y="91"/>
                  </a:lnTo>
                  <a:lnTo>
                    <a:pt x="494" y="74"/>
                  </a:lnTo>
                  <a:lnTo>
                    <a:pt x="494" y="55"/>
                  </a:lnTo>
                  <a:lnTo>
                    <a:pt x="493" y="38"/>
                  </a:lnTo>
                  <a:lnTo>
                    <a:pt x="493" y="20"/>
                  </a:lnTo>
                  <a:lnTo>
                    <a:pt x="494" y="3"/>
                  </a:lnTo>
                  <a:lnTo>
                    <a:pt x="496" y="1"/>
                  </a:lnTo>
                  <a:lnTo>
                    <a:pt x="500" y="0"/>
                  </a:lnTo>
                  <a:close/>
                </a:path>
              </a:pathLst>
            </a:custGeom>
            <a:solidFill>
              <a:srgbClr val="000000"/>
            </a:solidFill>
            <a:ln w="9525">
              <a:noFill/>
              <a:round/>
              <a:headEnd/>
              <a:tailEnd/>
            </a:ln>
          </p:spPr>
          <p:txBody>
            <a:bodyPr/>
            <a:lstStyle/>
            <a:p>
              <a:endParaRPr lang="da-DK"/>
            </a:p>
          </p:txBody>
        </p:sp>
        <p:sp>
          <p:nvSpPr>
            <p:cNvPr id="136339" name="Freeform 290"/>
            <p:cNvSpPr>
              <a:spLocks/>
            </p:cNvSpPr>
            <p:nvPr/>
          </p:nvSpPr>
          <p:spPr bwMode="auto">
            <a:xfrm>
              <a:off x="2048" y="2729"/>
              <a:ext cx="52" cy="171"/>
            </a:xfrm>
            <a:custGeom>
              <a:avLst/>
              <a:gdLst>
                <a:gd name="T0" fmla="*/ 4 w 165"/>
                <a:gd name="T1" fmla="*/ 0 h 546"/>
                <a:gd name="T2" fmla="*/ 5 w 165"/>
                <a:gd name="T3" fmla="*/ 1 h 546"/>
                <a:gd name="T4" fmla="*/ 5 w 165"/>
                <a:gd name="T5" fmla="*/ 1 h 546"/>
                <a:gd name="T6" fmla="*/ 5 w 165"/>
                <a:gd name="T7" fmla="*/ 2 h 546"/>
                <a:gd name="T8" fmla="*/ 5 w 165"/>
                <a:gd name="T9" fmla="*/ 2 h 546"/>
                <a:gd name="T10" fmla="*/ 5 w 165"/>
                <a:gd name="T11" fmla="*/ 3 h 546"/>
                <a:gd name="T12" fmla="*/ 5 w 165"/>
                <a:gd name="T13" fmla="*/ 3 h 546"/>
                <a:gd name="T14" fmla="*/ 5 w 165"/>
                <a:gd name="T15" fmla="*/ 4 h 546"/>
                <a:gd name="T16" fmla="*/ 5 w 165"/>
                <a:gd name="T17" fmla="*/ 6 h 546"/>
                <a:gd name="T18" fmla="*/ 5 w 165"/>
                <a:gd name="T19" fmla="*/ 7 h 546"/>
                <a:gd name="T20" fmla="*/ 5 w 165"/>
                <a:gd name="T21" fmla="*/ 8 h 546"/>
                <a:gd name="T22" fmla="*/ 5 w 165"/>
                <a:gd name="T23" fmla="*/ 10 h 546"/>
                <a:gd name="T24" fmla="*/ 5 w 165"/>
                <a:gd name="T25" fmla="*/ 11 h 546"/>
                <a:gd name="T26" fmla="*/ 5 w 165"/>
                <a:gd name="T27" fmla="*/ 13 h 546"/>
                <a:gd name="T28" fmla="*/ 5 w 165"/>
                <a:gd name="T29" fmla="*/ 14 h 546"/>
                <a:gd name="T30" fmla="*/ 5 w 165"/>
                <a:gd name="T31" fmla="*/ 15 h 546"/>
                <a:gd name="T32" fmla="*/ 5 w 165"/>
                <a:gd name="T33" fmla="*/ 15 h 546"/>
                <a:gd name="T34" fmla="*/ 4 w 165"/>
                <a:gd name="T35" fmla="*/ 14 h 546"/>
                <a:gd name="T36" fmla="*/ 4 w 165"/>
                <a:gd name="T37" fmla="*/ 12 h 546"/>
                <a:gd name="T38" fmla="*/ 4 w 165"/>
                <a:gd name="T39" fmla="*/ 11 h 546"/>
                <a:gd name="T40" fmla="*/ 4 w 165"/>
                <a:gd name="T41" fmla="*/ 9 h 546"/>
                <a:gd name="T42" fmla="*/ 4 w 165"/>
                <a:gd name="T43" fmla="*/ 7 h 546"/>
                <a:gd name="T44" fmla="*/ 4 w 165"/>
                <a:gd name="T45" fmla="*/ 5 h 546"/>
                <a:gd name="T46" fmla="*/ 4 w 165"/>
                <a:gd name="T47" fmla="*/ 3 h 546"/>
                <a:gd name="T48" fmla="*/ 4 w 165"/>
                <a:gd name="T49" fmla="*/ 2 h 546"/>
                <a:gd name="T50" fmla="*/ 4 w 165"/>
                <a:gd name="T51" fmla="*/ 1 h 546"/>
                <a:gd name="T52" fmla="*/ 4 w 165"/>
                <a:gd name="T53" fmla="*/ 1 h 546"/>
                <a:gd name="T54" fmla="*/ 3 w 165"/>
                <a:gd name="T55" fmla="*/ 1 h 546"/>
                <a:gd name="T56" fmla="*/ 3 w 165"/>
                <a:gd name="T57" fmla="*/ 1 h 546"/>
                <a:gd name="T58" fmla="*/ 2 w 165"/>
                <a:gd name="T59" fmla="*/ 1 h 546"/>
                <a:gd name="T60" fmla="*/ 1 w 165"/>
                <a:gd name="T61" fmla="*/ 1 h 546"/>
                <a:gd name="T62" fmla="*/ 1 w 165"/>
                <a:gd name="T63" fmla="*/ 2 h 546"/>
                <a:gd name="T64" fmla="*/ 1 w 165"/>
                <a:gd name="T65" fmla="*/ 2 h 546"/>
                <a:gd name="T66" fmla="*/ 1 w 165"/>
                <a:gd name="T67" fmla="*/ 3 h 546"/>
                <a:gd name="T68" fmla="*/ 1 w 165"/>
                <a:gd name="T69" fmla="*/ 5 h 546"/>
                <a:gd name="T70" fmla="*/ 1 w 165"/>
                <a:gd name="T71" fmla="*/ 7 h 546"/>
                <a:gd name="T72" fmla="*/ 1 w 165"/>
                <a:gd name="T73" fmla="*/ 8 h 546"/>
                <a:gd name="T74" fmla="*/ 1 w 165"/>
                <a:gd name="T75" fmla="*/ 10 h 546"/>
                <a:gd name="T76" fmla="*/ 1 w 165"/>
                <a:gd name="T77" fmla="*/ 12 h 546"/>
                <a:gd name="T78" fmla="*/ 1 w 165"/>
                <a:gd name="T79" fmla="*/ 14 h 546"/>
                <a:gd name="T80" fmla="*/ 1 w 165"/>
                <a:gd name="T81" fmla="*/ 16 h 546"/>
                <a:gd name="T82" fmla="*/ 1 w 165"/>
                <a:gd name="T83" fmla="*/ 17 h 546"/>
                <a:gd name="T84" fmla="*/ 1 w 165"/>
                <a:gd name="T85" fmla="*/ 17 h 546"/>
                <a:gd name="T86" fmla="*/ 1 w 165"/>
                <a:gd name="T87" fmla="*/ 17 h 546"/>
                <a:gd name="T88" fmla="*/ 1 w 165"/>
                <a:gd name="T89" fmla="*/ 16 h 546"/>
                <a:gd name="T90" fmla="*/ 1 w 165"/>
                <a:gd name="T91" fmla="*/ 14 h 546"/>
                <a:gd name="T92" fmla="*/ 0 w 165"/>
                <a:gd name="T93" fmla="*/ 12 h 546"/>
                <a:gd name="T94" fmla="*/ 0 w 165"/>
                <a:gd name="T95" fmla="*/ 10 h 546"/>
                <a:gd name="T96" fmla="*/ 0 w 165"/>
                <a:gd name="T97" fmla="*/ 8 h 546"/>
                <a:gd name="T98" fmla="*/ 0 w 165"/>
                <a:gd name="T99" fmla="*/ 6 h 546"/>
                <a:gd name="T100" fmla="*/ 0 w 165"/>
                <a:gd name="T101" fmla="*/ 4 h 546"/>
                <a:gd name="T102" fmla="*/ 0 w 165"/>
                <a:gd name="T103" fmla="*/ 3 h 546"/>
                <a:gd name="T104" fmla="*/ 0 w 165"/>
                <a:gd name="T105" fmla="*/ 1 h 546"/>
                <a:gd name="T106" fmla="*/ 1 w 165"/>
                <a:gd name="T107" fmla="*/ 1 h 546"/>
                <a:gd name="T108" fmla="*/ 1 w 165"/>
                <a:gd name="T109" fmla="*/ 1 h 546"/>
                <a:gd name="T110" fmla="*/ 2 w 165"/>
                <a:gd name="T111" fmla="*/ 1 h 546"/>
                <a:gd name="T112" fmla="*/ 2 w 165"/>
                <a:gd name="T113" fmla="*/ 0 h 546"/>
                <a:gd name="T114" fmla="*/ 3 w 165"/>
                <a:gd name="T115" fmla="*/ 0 h 546"/>
                <a:gd name="T116" fmla="*/ 3 w 165"/>
                <a:gd name="T117" fmla="*/ 0 h 546"/>
                <a:gd name="T118" fmla="*/ 4 w 165"/>
                <a:gd name="T119" fmla="*/ 0 h 546"/>
                <a:gd name="T120" fmla="*/ 4 w 165"/>
                <a:gd name="T121" fmla="*/ 0 h 5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5"/>
                <a:gd name="T184" fmla="*/ 0 h 546"/>
                <a:gd name="T185" fmla="*/ 165 w 165"/>
                <a:gd name="T186" fmla="*/ 546 h 5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5" h="546">
                  <a:moveTo>
                    <a:pt x="141" y="0"/>
                  </a:moveTo>
                  <a:lnTo>
                    <a:pt x="146" y="2"/>
                  </a:lnTo>
                  <a:lnTo>
                    <a:pt x="152" y="12"/>
                  </a:lnTo>
                  <a:lnTo>
                    <a:pt x="154" y="18"/>
                  </a:lnTo>
                  <a:lnTo>
                    <a:pt x="156" y="23"/>
                  </a:lnTo>
                  <a:lnTo>
                    <a:pt x="158" y="31"/>
                  </a:lnTo>
                  <a:lnTo>
                    <a:pt x="160" y="40"/>
                  </a:lnTo>
                  <a:lnTo>
                    <a:pt x="160" y="48"/>
                  </a:lnTo>
                  <a:lnTo>
                    <a:pt x="160" y="57"/>
                  </a:lnTo>
                  <a:lnTo>
                    <a:pt x="160" y="67"/>
                  </a:lnTo>
                  <a:lnTo>
                    <a:pt x="161" y="78"/>
                  </a:lnTo>
                  <a:lnTo>
                    <a:pt x="161" y="86"/>
                  </a:lnTo>
                  <a:lnTo>
                    <a:pt x="161" y="95"/>
                  </a:lnTo>
                  <a:lnTo>
                    <a:pt x="161" y="105"/>
                  </a:lnTo>
                  <a:lnTo>
                    <a:pt x="161" y="115"/>
                  </a:lnTo>
                  <a:lnTo>
                    <a:pt x="161" y="137"/>
                  </a:lnTo>
                  <a:lnTo>
                    <a:pt x="161" y="158"/>
                  </a:lnTo>
                  <a:lnTo>
                    <a:pt x="161" y="183"/>
                  </a:lnTo>
                  <a:lnTo>
                    <a:pt x="163" y="206"/>
                  </a:lnTo>
                  <a:lnTo>
                    <a:pt x="163" y="229"/>
                  </a:lnTo>
                  <a:lnTo>
                    <a:pt x="163" y="251"/>
                  </a:lnTo>
                  <a:lnTo>
                    <a:pt x="163" y="276"/>
                  </a:lnTo>
                  <a:lnTo>
                    <a:pt x="165" y="299"/>
                  </a:lnTo>
                  <a:lnTo>
                    <a:pt x="165" y="322"/>
                  </a:lnTo>
                  <a:lnTo>
                    <a:pt x="165" y="345"/>
                  </a:lnTo>
                  <a:lnTo>
                    <a:pt x="165" y="365"/>
                  </a:lnTo>
                  <a:lnTo>
                    <a:pt x="165" y="388"/>
                  </a:lnTo>
                  <a:lnTo>
                    <a:pt x="165" y="409"/>
                  </a:lnTo>
                  <a:lnTo>
                    <a:pt x="165" y="432"/>
                  </a:lnTo>
                  <a:lnTo>
                    <a:pt x="163" y="453"/>
                  </a:lnTo>
                  <a:lnTo>
                    <a:pt x="163" y="474"/>
                  </a:lnTo>
                  <a:lnTo>
                    <a:pt x="160" y="476"/>
                  </a:lnTo>
                  <a:lnTo>
                    <a:pt x="156" y="481"/>
                  </a:lnTo>
                  <a:lnTo>
                    <a:pt x="152" y="485"/>
                  </a:lnTo>
                  <a:lnTo>
                    <a:pt x="148" y="487"/>
                  </a:lnTo>
                  <a:lnTo>
                    <a:pt x="146" y="457"/>
                  </a:lnTo>
                  <a:lnTo>
                    <a:pt x="144" y="428"/>
                  </a:lnTo>
                  <a:lnTo>
                    <a:pt x="144" y="398"/>
                  </a:lnTo>
                  <a:lnTo>
                    <a:pt x="144" y="371"/>
                  </a:lnTo>
                  <a:lnTo>
                    <a:pt x="144" y="341"/>
                  </a:lnTo>
                  <a:lnTo>
                    <a:pt x="144" y="312"/>
                  </a:lnTo>
                  <a:lnTo>
                    <a:pt x="144" y="282"/>
                  </a:lnTo>
                  <a:lnTo>
                    <a:pt x="146" y="255"/>
                  </a:lnTo>
                  <a:lnTo>
                    <a:pt x="144" y="225"/>
                  </a:lnTo>
                  <a:lnTo>
                    <a:pt x="144" y="196"/>
                  </a:lnTo>
                  <a:lnTo>
                    <a:pt x="144" y="166"/>
                  </a:lnTo>
                  <a:lnTo>
                    <a:pt x="144" y="137"/>
                  </a:lnTo>
                  <a:lnTo>
                    <a:pt x="142" y="109"/>
                  </a:lnTo>
                  <a:lnTo>
                    <a:pt x="141" y="80"/>
                  </a:lnTo>
                  <a:lnTo>
                    <a:pt x="139" y="52"/>
                  </a:lnTo>
                  <a:lnTo>
                    <a:pt x="137" y="23"/>
                  </a:lnTo>
                  <a:lnTo>
                    <a:pt x="133" y="19"/>
                  </a:lnTo>
                  <a:lnTo>
                    <a:pt x="131" y="19"/>
                  </a:lnTo>
                  <a:lnTo>
                    <a:pt x="123" y="18"/>
                  </a:lnTo>
                  <a:lnTo>
                    <a:pt x="118" y="19"/>
                  </a:lnTo>
                  <a:lnTo>
                    <a:pt x="106" y="19"/>
                  </a:lnTo>
                  <a:lnTo>
                    <a:pt x="99" y="23"/>
                  </a:lnTo>
                  <a:lnTo>
                    <a:pt x="87" y="25"/>
                  </a:lnTo>
                  <a:lnTo>
                    <a:pt x="76" y="31"/>
                  </a:lnTo>
                  <a:lnTo>
                    <a:pt x="65" y="35"/>
                  </a:lnTo>
                  <a:lnTo>
                    <a:pt x="55" y="38"/>
                  </a:lnTo>
                  <a:lnTo>
                    <a:pt x="44" y="44"/>
                  </a:lnTo>
                  <a:lnTo>
                    <a:pt x="36" y="50"/>
                  </a:lnTo>
                  <a:lnTo>
                    <a:pt x="28" y="54"/>
                  </a:lnTo>
                  <a:lnTo>
                    <a:pt x="25" y="59"/>
                  </a:lnTo>
                  <a:lnTo>
                    <a:pt x="19" y="65"/>
                  </a:lnTo>
                  <a:lnTo>
                    <a:pt x="19" y="71"/>
                  </a:lnTo>
                  <a:lnTo>
                    <a:pt x="19" y="97"/>
                  </a:lnTo>
                  <a:lnTo>
                    <a:pt x="19" y="124"/>
                  </a:lnTo>
                  <a:lnTo>
                    <a:pt x="21" y="153"/>
                  </a:lnTo>
                  <a:lnTo>
                    <a:pt x="23" y="183"/>
                  </a:lnTo>
                  <a:lnTo>
                    <a:pt x="23" y="213"/>
                  </a:lnTo>
                  <a:lnTo>
                    <a:pt x="25" y="244"/>
                  </a:lnTo>
                  <a:lnTo>
                    <a:pt x="27" y="274"/>
                  </a:lnTo>
                  <a:lnTo>
                    <a:pt x="30" y="305"/>
                  </a:lnTo>
                  <a:lnTo>
                    <a:pt x="30" y="335"/>
                  </a:lnTo>
                  <a:lnTo>
                    <a:pt x="32" y="365"/>
                  </a:lnTo>
                  <a:lnTo>
                    <a:pt x="36" y="396"/>
                  </a:lnTo>
                  <a:lnTo>
                    <a:pt x="38" y="426"/>
                  </a:lnTo>
                  <a:lnTo>
                    <a:pt x="38" y="455"/>
                  </a:lnTo>
                  <a:lnTo>
                    <a:pt x="42" y="483"/>
                  </a:lnTo>
                  <a:lnTo>
                    <a:pt x="42" y="512"/>
                  </a:lnTo>
                  <a:lnTo>
                    <a:pt x="44" y="540"/>
                  </a:lnTo>
                  <a:lnTo>
                    <a:pt x="42" y="538"/>
                  </a:lnTo>
                  <a:lnTo>
                    <a:pt x="38" y="538"/>
                  </a:lnTo>
                  <a:lnTo>
                    <a:pt x="34" y="538"/>
                  </a:lnTo>
                  <a:lnTo>
                    <a:pt x="30" y="542"/>
                  </a:lnTo>
                  <a:lnTo>
                    <a:pt x="27" y="544"/>
                  </a:lnTo>
                  <a:lnTo>
                    <a:pt x="25" y="546"/>
                  </a:lnTo>
                  <a:lnTo>
                    <a:pt x="23" y="514"/>
                  </a:lnTo>
                  <a:lnTo>
                    <a:pt x="19" y="483"/>
                  </a:lnTo>
                  <a:lnTo>
                    <a:pt x="17" y="451"/>
                  </a:lnTo>
                  <a:lnTo>
                    <a:pt x="17" y="421"/>
                  </a:lnTo>
                  <a:lnTo>
                    <a:pt x="13" y="390"/>
                  </a:lnTo>
                  <a:lnTo>
                    <a:pt x="11" y="358"/>
                  </a:lnTo>
                  <a:lnTo>
                    <a:pt x="9" y="327"/>
                  </a:lnTo>
                  <a:lnTo>
                    <a:pt x="8" y="297"/>
                  </a:lnTo>
                  <a:lnTo>
                    <a:pt x="4" y="265"/>
                  </a:lnTo>
                  <a:lnTo>
                    <a:pt x="4" y="234"/>
                  </a:lnTo>
                  <a:lnTo>
                    <a:pt x="0" y="202"/>
                  </a:lnTo>
                  <a:lnTo>
                    <a:pt x="0" y="172"/>
                  </a:lnTo>
                  <a:lnTo>
                    <a:pt x="0" y="141"/>
                  </a:lnTo>
                  <a:lnTo>
                    <a:pt x="0" y="111"/>
                  </a:lnTo>
                  <a:lnTo>
                    <a:pt x="0" y="78"/>
                  </a:lnTo>
                  <a:lnTo>
                    <a:pt x="4" y="48"/>
                  </a:lnTo>
                  <a:lnTo>
                    <a:pt x="11" y="42"/>
                  </a:lnTo>
                  <a:lnTo>
                    <a:pt x="19" y="35"/>
                  </a:lnTo>
                  <a:lnTo>
                    <a:pt x="27" y="29"/>
                  </a:lnTo>
                  <a:lnTo>
                    <a:pt x="34" y="25"/>
                  </a:lnTo>
                  <a:lnTo>
                    <a:pt x="42" y="21"/>
                  </a:lnTo>
                  <a:lnTo>
                    <a:pt x="49" y="18"/>
                  </a:lnTo>
                  <a:lnTo>
                    <a:pt x="57" y="16"/>
                  </a:lnTo>
                  <a:lnTo>
                    <a:pt x="66" y="14"/>
                  </a:lnTo>
                  <a:lnTo>
                    <a:pt x="74" y="10"/>
                  </a:lnTo>
                  <a:lnTo>
                    <a:pt x="84" y="10"/>
                  </a:lnTo>
                  <a:lnTo>
                    <a:pt x="91" y="6"/>
                  </a:lnTo>
                  <a:lnTo>
                    <a:pt x="101" y="6"/>
                  </a:lnTo>
                  <a:lnTo>
                    <a:pt x="110" y="4"/>
                  </a:lnTo>
                  <a:lnTo>
                    <a:pt x="120" y="2"/>
                  </a:lnTo>
                  <a:lnTo>
                    <a:pt x="131" y="0"/>
                  </a:lnTo>
                  <a:lnTo>
                    <a:pt x="141" y="0"/>
                  </a:lnTo>
                  <a:close/>
                </a:path>
              </a:pathLst>
            </a:custGeom>
            <a:solidFill>
              <a:srgbClr val="000000"/>
            </a:solidFill>
            <a:ln w="9525">
              <a:noFill/>
              <a:round/>
              <a:headEnd/>
              <a:tailEnd/>
            </a:ln>
          </p:spPr>
          <p:txBody>
            <a:bodyPr/>
            <a:lstStyle/>
            <a:p>
              <a:endParaRPr lang="da-DK"/>
            </a:p>
          </p:txBody>
        </p:sp>
        <p:sp>
          <p:nvSpPr>
            <p:cNvPr id="136340" name="Freeform 291"/>
            <p:cNvSpPr>
              <a:spLocks/>
            </p:cNvSpPr>
            <p:nvPr/>
          </p:nvSpPr>
          <p:spPr bwMode="auto">
            <a:xfrm>
              <a:off x="2149" y="2691"/>
              <a:ext cx="8" cy="156"/>
            </a:xfrm>
            <a:custGeom>
              <a:avLst/>
              <a:gdLst>
                <a:gd name="T0" fmla="*/ 1 w 25"/>
                <a:gd name="T1" fmla="*/ 0 h 498"/>
                <a:gd name="T2" fmla="*/ 1 w 25"/>
                <a:gd name="T3" fmla="*/ 0 h 498"/>
                <a:gd name="T4" fmla="*/ 1 w 25"/>
                <a:gd name="T5" fmla="*/ 1 h 498"/>
                <a:gd name="T6" fmla="*/ 1 w 25"/>
                <a:gd name="T7" fmla="*/ 1 h 498"/>
                <a:gd name="T8" fmla="*/ 1 w 25"/>
                <a:gd name="T9" fmla="*/ 2 h 498"/>
                <a:gd name="T10" fmla="*/ 1 w 25"/>
                <a:gd name="T11" fmla="*/ 3 h 498"/>
                <a:gd name="T12" fmla="*/ 1 w 25"/>
                <a:gd name="T13" fmla="*/ 3 h 498"/>
                <a:gd name="T14" fmla="*/ 1 w 25"/>
                <a:gd name="T15" fmla="*/ 4 h 498"/>
                <a:gd name="T16" fmla="*/ 1 w 25"/>
                <a:gd name="T17" fmla="*/ 6 h 498"/>
                <a:gd name="T18" fmla="*/ 1 w 25"/>
                <a:gd name="T19" fmla="*/ 7 h 498"/>
                <a:gd name="T20" fmla="*/ 1 w 25"/>
                <a:gd name="T21" fmla="*/ 9 h 498"/>
                <a:gd name="T22" fmla="*/ 1 w 25"/>
                <a:gd name="T23" fmla="*/ 10 h 498"/>
                <a:gd name="T24" fmla="*/ 1 w 25"/>
                <a:gd name="T25" fmla="*/ 12 h 498"/>
                <a:gd name="T26" fmla="*/ 1 w 25"/>
                <a:gd name="T27" fmla="*/ 13 h 498"/>
                <a:gd name="T28" fmla="*/ 1 w 25"/>
                <a:gd name="T29" fmla="*/ 14 h 498"/>
                <a:gd name="T30" fmla="*/ 0 w 25"/>
                <a:gd name="T31" fmla="*/ 15 h 498"/>
                <a:gd name="T32" fmla="*/ 0 w 25"/>
                <a:gd name="T33" fmla="*/ 15 h 498"/>
                <a:gd name="T34" fmla="*/ 0 w 25"/>
                <a:gd name="T35" fmla="*/ 13 h 498"/>
                <a:gd name="T36" fmla="*/ 0 w 25"/>
                <a:gd name="T37" fmla="*/ 12 h 498"/>
                <a:gd name="T38" fmla="*/ 0 w 25"/>
                <a:gd name="T39" fmla="*/ 11 h 498"/>
                <a:gd name="T40" fmla="*/ 0 w 25"/>
                <a:gd name="T41" fmla="*/ 9 h 498"/>
                <a:gd name="T42" fmla="*/ 0 w 25"/>
                <a:gd name="T43" fmla="*/ 8 h 498"/>
                <a:gd name="T44" fmla="*/ 0 w 25"/>
                <a:gd name="T45" fmla="*/ 7 h 498"/>
                <a:gd name="T46" fmla="*/ 0 w 25"/>
                <a:gd name="T47" fmla="*/ 5 h 498"/>
                <a:gd name="T48" fmla="*/ 0 w 25"/>
                <a:gd name="T49" fmla="*/ 5 h 498"/>
                <a:gd name="T50" fmla="*/ 0 w 25"/>
                <a:gd name="T51" fmla="*/ 4 h 498"/>
                <a:gd name="T52" fmla="*/ 0 w 25"/>
                <a:gd name="T53" fmla="*/ 3 h 498"/>
                <a:gd name="T54" fmla="*/ 0 w 25"/>
                <a:gd name="T55" fmla="*/ 3 h 498"/>
                <a:gd name="T56" fmla="*/ 0 w 25"/>
                <a:gd name="T57" fmla="*/ 2 h 498"/>
                <a:gd name="T58" fmla="*/ 0 w 25"/>
                <a:gd name="T59" fmla="*/ 1 h 498"/>
                <a:gd name="T60" fmla="*/ 0 w 25"/>
                <a:gd name="T61" fmla="*/ 1 h 498"/>
                <a:gd name="T62" fmla="*/ 0 w 25"/>
                <a:gd name="T63" fmla="*/ 0 h 498"/>
                <a:gd name="T64" fmla="*/ 0 w 25"/>
                <a:gd name="T65" fmla="*/ 0 h 4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498"/>
                <a:gd name="T101" fmla="*/ 25 w 25"/>
                <a:gd name="T102" fmla="*/ 498 h 4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498">
                  <a:moveTo>
                    <a:pt x="10" y="0"/>
                  </a:moveTo>
                  <a:lnTo>
                    <a:pt x="17" y="2"/>
                  </a:lnTo>
                  <a:lnTo>
                    <a:pt x="21" y="9"/>
                  </a:lnTo>
                  <a:lnTo>
                    <a:pt x="23" y="13"/>
                  </a:lnTo>
                  <a:lnTo>
                    <a:pt x="23" y="21"/>
                  </a:lnTo>
                  <a:lnTo>
                    <a:pt x="23" y="28"/>
                  </a:lnTo>
                  <a:lnTo>
                    <a:pt x="25" y="38"/>
                  </a:lnTo>
                  <a:lnTo>
                    <a:pt x="23" y="45"/>
                  </a:lnTo>
                  <a:lnTo>
                    <a:pt x="23" y="57"/>
                  </a:lnTo>
                  <a:lnTo>
                    <a:pt x="23" y="66"/>
                  </a:lnTo>
                  <a:lnTo>
                    <a:pt x="23" y="76"/>
                  </a:lnTo>
                  <a:lnTo>
                    <a:pt x="23" y="85"/>
                  </a:lnTo>
                  <a:lnTo>
                    <a:pt x="23" y="95"/>
                  </a:lnTo>
                  <a:lnTo>
                    <a:pt x="23" y="106"/>
                  </a:lnTo>
                  <a:lnTo>
                    <a:pt x="23" y="116"/>
                  </a:lnTo>
                  <a:lnTo>
                    <a:pt x="21" y="140"/>
                  </a:lnTo>
                  <a:lnTo>
                    <a:pt x="21" y="165"/>
                  </a:lnTo>
                  <a:lnTo>
                    <a:pt x="21" y="190"/>
                  </a:lnTo>
                  <a:lnTo>
                    <a:pt x="21" y="215"/>
                  </a:lnTo>
                  <a:lnTo>
                    <a:pt x="21" y="237"/>
                  </a:lnTo>
                  <a:lnTo>
                    <a:pt x="21" y="260"/>
                  </a:lnTo>
                  <a:lnTo>
                    <a:pt x="21" y="285"/>
                  </a:lnTo>
                  <a:lnTo>
                    <a:pt x="21" y="308"/>
                  </a:lnTo>
                  <a:lnTo>
                    <a:pt x="19" y="331"/>
                  </a:lnTo>
                  <a:lnTo>
                    <a:pt x="19" y="353"/>
                  </a:lnTo>
                  <a:lnTo>
                    <a:pt x="19" y="376"/>
                  </a:lnTo>
                  <a:lnTo>
                    <a:pt x="19" y="399"/>
                  </a:lnTo>
                  <a:lnTo>
                    <a:pt x="19" y="422"/>
                  </a:lnTo>
                  <a:lnTo>
                    <a:pt x="19" y="445"/>
                  </a:lnTo>
                  <a:lnTo>
                    <a:pt x="19" y="467"/>
                  </a:lnTo>
                  <a:lnTo>
                    <a:pt x="19" y="492"/>
                  </a:lnTo>
                  <a:lnTo>
                    <a:pt x="10" y="494"/>
                  </a:lnTo>
                  <a:lnTo>
                    <a:pt x="2" y="498"/>
                  </a:lnTo>
                  <a:lnTo>
                    <a:pt x="2" y="475"/>
                  </a:lnTo>
                  <a:lnTo>
                    <a:pt x="0" y="454"/>
                  </a:lnTo>
                  <a:lnTo>
                    <a:pt x="0" y="433"/>
                  </a:lnTo>
                  <a:lnTo>
                    <a:pt x="0" y="412"/>
                  </a:lnTo>
                  <a:lnTo>
                    <a:pt x="0" y="391"/>
                  </a:lnTo>
                  <a:lnTo>
                    <a:pt x="0" y="370"/>
                  </a:lnTo>
                  <a:lnTo>
                    <a:pt x="0" y="348"/>
                  </a:lnTo>
                  <a:lnTo>
                    <a:pt x="0" y="329"/>
                  </a:lnTo>
                  <a:lnTo>
                    <a:pt x="0" y="306"/>
                  </a:lnTo>
                  <a:lnTo>
                    <a:pt x="0" y="285"/>
                  </a:lnTo>
                  <a:lnTo>
                    <a:pt x="0" y="264"/>
                  </a:lnTo>
                  <a:lnTo>
                    <a:pt x="2" y="243"/>
                  </a:lnTo>
                  <a:lnTo>
                    <a:pt x="2" y="220"/>
                  </a:lnTo>
                  <a:lnTo>
                    <a:pt x="2" y="199"/>
                  </a:lnTo>
                  <a:lnTo>
                    <a:pt x="2" y="177"/>
                  </a:lnTo>
                  <a:lnTo>
                    <a:pt x="2" y="156"/>
                  </a:lnTo>
                  <a:lnTo>
                    <a:pt x="2" y="150"/>
                  </a:lnTo>
                  <a:lnTo>
                    <a:pt x="2" y="144"/>
                  </a:lnTo>
                  <a:lnTo>
                    <a:pt x="2" y="135"/>
                  </a:lnTo>
                  <a:lnTo>
                    <a:pt x="2" y="127"/>
                  </a:lnTo>
                  <a:lnTo>
                    <a:pt x="2" y="114"/>
                  </a:lnTo>
                  <a:lnTo>
                    <a:pt x="2" y="102"/>
                  </a:lnTo>
                  <a:lnTo>
                    <a:pt x="2" y="89"/>
                  </a:lnTo>
                  <a:lnTo>
                    <a:pt x="2" y="78"/>
                  </a:lnTo>
                  <a:lnTo>
                    <a:pt x="2" y="64"/>
                  </a:lnTo>
                  <a:lnTo>
                    <a:pt x="2" y="51"/>
                  </a:lnTo>
                  <a:lnTo>
                    <a:pt x="2" y="38"/>
                  </a:lnTo>
                  <a:lnTo>
                    <a:pt x="4" y="28"/>
                  </a:lnTo>
                  <a:lnTo>
                    <a:pt x="4" y="17"/>
                  </a:lnTo>
                  <a:lnTo>
                    <a:pt x="6" y="9"/>
                  </a:lnTo>
                  <a:lnTo>
                    <a:pt x="8" y="2"/>
                  </a:lnTo>
                  <a:lnTo>
                    <a:pt x="10" y="0"/>
                  </a:lnTo>
                  <a:close/>
                </a:path>
              </a:pathLst>
            </a:custGeom>
            <a:solidFill>
              <a:srgbClr val="000000"/>
            </a:solidFill>
            <a:ln w="9525">
              <a:noFill/>
              <a:round/>
              <a:headEnd/>
              <a:tailEnd/>
            </a:ln>
          </p:spPr>
          <p:txBody>
            <a:bodyPr/>
            <a:lstStyle/>
            <a:p>
              <a:endParaRPr lang="da-DK"/>
            </a:p>
          </p:txBody>
        </p:sp>
        <p:sp>
          <p:nvSpPr>
            <p:cNvPr id="136341" name="Freeform 292"/>
            <p:cNvSpPr>
              <a:spLocks/>
            </p:cNvSpPr>
            <p:nvPr/>
          </p:nvSpPr>
          <p:spPr bwMode="auto">
            <a:xfrm>
              <a:off x="2148" y="2841"/>
              <a:ext cx="124" cy="10"/>
            </a:xfrm>
            <a:custGeom>
              <a:avLst/>
              <a:gdLst>
                <a:gd name="T0" fmla="*/ 1 w 388"/>
                <a:gd name="T1" fmla="*/ 0 h 32"/>
                <a:gd name="T2" fmla="*/ 2 w 388"/>
                <a:gd name="T3" fmla="*/ 0 h 32"/>
                <a:gd name="T4" fmla="*/ 4 w 388"/>
                <a:gd name="T5" fmla="*/ 0 h 32"/>
                <a:gd name="T6" fmla="*/ 5 w 388"/>
                <a:gd name="T7" fmla="*/ 0 h 32"/>
                <a:gd name="T8" fmla="*/ 6 w 388"/>
                <a:gd name="T9" fmla="*/ 0 h 32"/>
                <a:gd name="T10" fmla="*/ 7 w 388"/>
                <a:gd name="T11" fmla="*/ 0 h 32"/>
                <a:gd name="T12" fmla="*/ 9 w 388"/>
                <a:gd name="T13" fmla="*/ 0 h 32"/>
                <a:gd name="T14" fmla="*/ 10 w 388"/>
                <a:gd name="T15" fmla="*/ 0 h 32"/>
                <a:gd name="T16" fmla="*/ 11 w 388"/>
                <a:gd name="T17" fmla="*/ 0 h 32"/>
                <a:gd name="T18" fmla="*/ 11 w 388"/>
                <a:gd name="T19" fmla="*/ 0 h 32"/>
                <a:gd name="T20" fmla="*/ 12 w 388"/>
                <a:gd name="T21" fmla="*/ 0 h 32"/>
                <a:gd name="T22" fmla="*/ 12 w 388"/>
                <a:gd name="T23" fmla="*/ 0 h 32"/>
                <a:gd name="T24" fmla="*/ 12 w 388"/>
                <a:gd name="T25" fmla="*/ 1 h 32"/>
                <a:gd name="T26" fmla="*/ 12 w 388"/>
                <a:gd name="T27" fmla="*/ 1 h 32"/>
                <a:gd name="T28" fmla="*/ 12 w 388"/>
                <a:gd name="T29" fmla="*/ 1 h 32"/>
                <a:gd name="T30" fmla="*/ 11 w 388"/>
                <a:gd name="T31" fmla="*/ 1 h 32"/>
                <a:gd name="T32" fmla="*/ 11 w 388"/>
                <a:gd name="T33" fmla="*/ 1 h 32"/>
                <a:gd name="T34" fmla="*/ 11 w 388"/>
                <a:gd name="T35" fmla="*/ 1 h 32"/>
                <a:gd name="T36" fmla="*/ 10 w 388"/>
                <a:gd name="T37" fmla="*/ 1 h 32"/>
                <a:gd name="T38" fmla="*/ 9 w 388"/>
                <a:gd name="T39" fmla="*/ 1 h 32"/>
                <a:gd name="T40" fmla="*/ 9 w 388"/>
                <a:gd name="T41" fmla="*/ 1 h 32"/>
                <a:gd name="T42" fmla="*/ 8 w 388"/>
                <a:gd name="T43" fmla="*/ 1 h 32"/>
                <a:gd name="T44" fmla="*/ 8 w 388"/>
                <a:gd name="T45" fmla="*/ 1 h 32"/>
                <a:gd name="T46" fmla="*/ 7 w 388"/>
                <a:gd name="T47" fmla="*/ 1 h 32"/>
                <a:gd name="T48" fmla="*/ 7 w 388"/>
                <a:gd name="T49" fmla="*/ 1 h 32"/>
                <a:gd name="T50" fmla="*/ 7 w 388"/>
                <a:gd name="T51" fmla="*/ 1 h 32"/>
                <a:gd name="T52" fmla="*/ 6 w 388"/>
                <a:gd name="T53" fmla="*/ 1 h 32"/>
                <a:gd name="T54" fmla="*/ 5 w 388"/>
                <a:gd name="T55" fmla="*/ 1 h 32"/>
                <a:gd name="T56" fmla="*/ 5 w 388"/>
                <a:gd name="T57" fmla="*/ 1 h 32"/>
                <a:gd name="T58" fmla="*/ 4 w 388"/>
                <a:gd name="T59" fmla="*/ 1 h 32"/>
                <a:gd name="T60" fmla="*/ 4 w 388"/>
                <a:gd name="T61" fmla="*/ 1 h 32"/>
                <a:gd name="T62" fmla="*/ 4 w 388"/>
                <a:gd name="T63" fmla="*/ 1 h 32"/>
                <a:gd name="T64" fmla="*/ 3 w 388"/>
                <a:gd name="T65" fmla="*/ 1 h 32"/>
                <a:gd name="T66" fmla="*/ 2 w 388"/>
                <a:gd name="T67" fmla="*/ 1 h 32"/>
                <a:gd name="T68" fmla="*/ 2 w 388"/>
                <a:gd name="T69" fmla="*/ 1 h 32"/>
                <a:gd name="T70" fmla="*/ 1 w 388"/>
                <a:gd name="T71" fmla="*/ 1 h 32"/>
                <a:gd name="T72" fmla="*/ 1 w 388"/>
                <a:gd name="T73" fmla="*/ 1 h 32"/>
                <a:gd name="T74" fmla="*/ 0 w 388"/>
                <a:gd name="T75" fmla="*/ 1 h 32"/>
                <a:gd name="T76" fmla="*/ 0 w 388"/>
                <a:gd name="T77" fmla="*/ 0 h 32"/>
                <a:gd name="T78" fmla="*/ 0 w 388"/>
                <a:gd name="T79" fmla="*/ 0 h 32"/>
                <a:gd name="T80" fmla="*/ 0 w 388"/>
                <a:gd name="T81" fmla="*/ 0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32"/>
                <a:gd name="T125" fmla="*/ 388 w 388"/>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32">
                  <a:moveTo>
                    <a:pt x="12" y="0"/>
                  </a:moveTo>
                  <a:lnTo>
                    <a:pt x="29" y="0"/>
                  </a:lnTo>
                  <a:lnTo>
                    <a:pt x="48" y="4"/>
                  </a:lnTo>
                  <a:lnTo>
                    <a:pt x="67" y="4"/>
                  </a:lnTo>
                  <a:lnTo>
                    <a:pt x="86" y="6"/>
                  </a:lnTo>
                  <a:lnTo>
                    <a:pt x="105" y="6"/>
                  </a:lnTo>
                  <a:lnTo>
                    <a:pt x="124" y="6"/>
                  </a:lnTo>
                  <a:lnTo>
                    <a:pt x="143" y="6"/>
                  </a:lnTo>
                  <a:lnTo>
                    <a:pt x="164" y="6"/>
                  </a:lnTo>
                  <a:lnTo>
                    <a:pt x="183" y="6"/>
                  </a:lnTo>
                  <a:lnTo>
                    <a:pt x="202" y="6"/>
                  </a:lnTo>
                  <a:lnTo>
                    <a:pt x="221" y="6"/>
                  </a:lnTo>
                  <a:lnTo>
                    <a:pt x="242" y="6"/>
                  </a:lnTo>
                  <a:lnTo>
                    <a:pt x="261" y="6"/>
                  </a:lnTo>
                  <a:lnTo>
                    <a:pt x="280" y="7"/>
                  </a:lnTo>
                  <a:lnTo>
                    <a:pt x="303" y="9"/>
                  </a:lnTo>
                  <a:lnTo>
                    <a:pt x="324" y="13"/>
                  </a:lnTo>
                  <a:lnTo>
                    <a:pt x="331" y="13"/>
                  </a:lnTo>
                  <a:lnTo>
                    <a:pt x="341" y="13"/>
                  </a:lnTo>
                  <a:lnTo>
                    <a:pt x="348" y="13"/>
                  </a:lnTo>
                  <a:lnTo>
                    <a:pt x="356" y="13"/>
                  </a:lnTo>
                  <a:lnTo>
                    <a:pt x="364" y="13"/>
                  </a:lnTo>
                  <a:lnTo>
                    <a:pt x="373" y="13"/>
                  </a:lnTo>
                  <a:lnTo>
                    <a:pt x="381" y="13"/>
                  </a:lnTo>
                  <a:lnTo>
                    <a:pt x="388" y="15"/>
                  </a:lnTo>
                  <a:lnTo>
                    <a:pt x="384" y="19"/>
                  </a:lnTo>
                  <a:lnTo>
                    <a:pt x="383" y="26"/>
                  </a:lnTo>
                  <a:lnTo>
                    <a:pt x="375" y="28"/>
                  </a:lnTo>
                  <a:lnTo>
                    <a:pt x="367" y="30"/>
                  </a:lnTo>
                  <a:lnTo>
                    <a:pt x="362" y="30"/>
                  </a:lnTo>
                  <a:lnTo>
                    <a:pt x="356" y="32"/>
                  </a:lnTo>
                  <a:lnTo>
                    <a:pt x="348" y="30"/>
                  </a:lnTo>
                  <a:lnTo>
                    <a:pt x="343" y="30"/>
                  </a:lnTo>
                  <a:lnTo>
                    <a:pt x="335" y="30"/>
                  </a:lnTo>
                  <a:lnTo>
                    <a:pt x="329" y="30"/>
                  </a:lnTo>
                  <a:lnTo>
                    <a:pt x="318" y="28"/>
                  </a:lnTo>
                  <a:lnTo>
                    <a:pt x="310" y="28"/>
                  </a:lnTo>
                  <a:lnTo>
                    <a:pt x="303" y="26"/>
                  </a:lnTo>
                  <a:lnTo>
                    <a:pt x="295" y="26"/>
                  </a:lnTo>
                  <a:lnTo>
                    <a:pt x="286" y="26"/>
                  </a:lnTo>
                  <a:lnTo>
                    <a:pt x="278" y="26"/>
                  </a:lnTo>
                  <a:lnTo>
                    <a:pt x="270" y="26"/>
                  </a:lnTo>
                  <a:lnTo>
                    <a:pt x="261" y="26"/>
                  </a:lnTo>
                  <a:lnTo>
                    <a:pt x="255" y="25"/>
                  </a:lnTo>
                  <a:lnTo>
                    <a:pt x="248" y="25"/>
                  </a:lnTo>
                  <a:lnTo>
                    <a:pt x="242" y="25"/>
                  </a:lnTo>
                  <a:lnTo>
                    <a:pt x="236" y="25"/>
                  </a:lnTo>
                  <a:lnTo>
                    <a:pt x="229" y="25"/>
                  </a:lnTo>
                  <a:lnTo>
                    <a:pt x="223" y="25"/>
                  </a:lnTo>
                  <a:lnTo>
                    <a:pt x="215" y="25"/>
                  </a:lnTo>
                  <a:lnTo>
                    <a:pt x="210" y="25"/>
                  </a:lnTo>
                  <a:lnTo>
                    <a:pt x="202" y="25"/>
                  </a:lnTo>
                  <a:lnTo>
                    <a:pt x="192" y="25"/>
                  </a:lnTo>
                  <a:lnTo>
                    <a:pt x="185" y="25"/>
                  </a:lnTo>
                  <a:lnTo>
                    <a:pt x="177" y="25"/>
                  </a:lnTo>
                  <a:lnTo>
                    <a:pt x="170" y="25"/>
                  </a:lnTo>
                  <a:lnTo>
                    <a:pt x="160" y="25"/>
                  </a:lnTo>
                  <a:lnTo>
                    <a:pt x="153" y="25"/>
                  </a:lnTo>
                  <a:lnTo>
                    <a:pt x="147" y="25"/>
                  </a:lnTo>
                  <a:lnTo>
                    <a:pt x="139" y="23"/>
                  </a:lnTo>
                  <a:lnTo>
                    <a:pt x="132" y="23"/>
                  </a:lnTo>
                  <a:lnTo>
                    <a:pt x="122" y="21"/>
                  </a:lnTo>
                  <a:lnTo>
                    <a:pt x="115" y="21"/>
                  </a:lnTo>
                  <a:lnTo>
                    <a:pt x="105" y="21"/>
                  </a:lnTo>
                  <a:lnTo>
                    <a:pt x="97" y="21"/>
                  </a:lnTo>
                  <a:lnTo>
                    <a:pt x="88" y="21"/>
                  </a:lnTo>
                  <a:lnTo>
                    <a:pt x="80" y="21"/>
                  </a:lnTo>
                  <a:lnTo>
                    <a:pt x="71" y="19"/>
                  </a:lnTo>
                  <a:lnTo>
                    <a:pt x="63" y="19"/>
                  </a:lnTo>
                  <a:lnTo>
                    <a:pt x="56" y="19"/>
                  </a:lnTo>
                  <a:lnTo>
                    <a:pt x="46" y="19"/>
                  </a:lnTo>
                  <a:lnTo>
                    <a:pt x="38" y="19"/>
                  </a:lnTo>
                  <a:lnTo>
                    <a:pt x="31" y="19"/>
                  </a:lnTo>
                  <a:lnTo>
                    <a:pt x="21" y="19"/>
                  </a:lnTo>
                  <a:lnTo>
                    <a:pt x="14" y="19"/>
                  </a:lnTo>
                  <a:lnTo>
                    <a:pt x="6" y="17"/>
                  </a:lnTo>
                  <a:lnTo>
                    <a:pt x="2" y="11"/>
                  </a:lnTo>
                  <a:lnTo>
                    <a:pt x="0" y="7"/>
                  </a:lnTo>
                  <a:lnTo>
                    <a:pt x="2" y="6"/>
                  </a:lnTo>
                  <a:lnTo>
                    <a:pt x="4" y="2"/>
                  </a:lnTo>
                  <a:lnTo>
                    <a:pt x="12" y="0"/>
                  </a:lnTo>
                  <a:close/>
                </a:path>
              </a:pathLst>
            </a:custGeom>
            <a:solidFill>
              <a:srgbClr val="000000"/>
            </a:solidFill>
            <a:ln w="9525">
              <a:noFill/>
              <a:round/>
              <a:headEnd/>
              <a:tailEnd/>
            </a:ln>
          </p:spPr>
          <p:txBody>
            <a:bodyPr/>
            <a:lstStyle/>
            <a:p>
              <a:endParaRPr lang="da-DK"/>
            </a:p>
          </p:txBody>
        </p:sp>
        <p:sp>
          <p:nvSpPr>
            <p:cNvPr id="136342" name="Freeform 293"/>
            <p:cNvSpPr>
              <a:spLocks/>
            </p:cNvSpPr>
            <p:nvPr/>
          </p:nvSpPr>
          <p:spPr bwMode="auto">
            <a:xfrm>
              <a:off x="2231" y="2700"/>
              <a:ext cx="65" cy="98"/>
            </a:xfrm>
            <a:custGeom>
              <a:avLst/>
              <a:gdLst>
                <a:gd name="T0" fmla="*/ 1 w 209"/>
                <a:gd name="T1" fmla="*/ 0 h 310"/>
                <a:gd name="T2" fmla="*/ 1 w 209"/>
                <a:gd name="T3" fmla="*/ 1 h 310"/>
                <a:gd name="T4" fmla="*/ 1 w 209"/>
                <a:gd name="T5" fmla="*/ 1 h 310"/>
                <a:gd name="T6" fmla="*/ 1 w 209"/>
                <a:gd name="T7" fmla="*/ 1 h 310"/>
                <a:gd name="T8" fmla="*/ 1 w 209"/>
                <a:gd name="T9" fmla="*/ 2 h 310"/>
                <a:gd name="T10" fmla="*/ 1 w 209"/>
                <a:gd name="T11" fmla="*/ 2 h 310"/>
                <a:gd name="T12" fmla="*/ 1 w 209"/>
                <a:gd name="T13" fmla="*/ 3 h 310"/>
                <a:gd name="T14" fmla="*/ 1 w 209"/>
                <a:gd name="T15" fmla="*/ 3 h 310"/>
                <a:gd name="T16" fmla="*/ 1 w 209"/>
                <a:gd name="T17" fmla="*/ 4 h 310"/>
                <a:gd name="T18" fmla="*/ 1 w 209"/>
                <a:gd name="T19" fmla="*/ 5 h 310"/>
                <a:gd name="T20" fmla="*/ 1 w 209"/>
                <a:gd name="T21" fmla="*/ 5 h 310"/>
                <a:gd name="T22" fmla="*/ 1 w 209"/>
                <a:gd name="T23" fmla="*/ 6 h 310"/>
                <a:gd name="T24" fmla="*/ 1 w 209"/>
                <a:gd name="T25" fmla="*/ 7 h 310"/>
                <a:gd name="T26" fmla="*/ 1 w 209"/>
                <a:gd name="T27" fmla="*/ 8 h 310"/>
                <a:gd name="T28" fmla="*/ 1 w 209"/>
                <a:gd name="T29" fmla="*/ 8 h 310"/>
                <a:gd name="T30" fmla="*/ 1 w 209"/>
                <a:gd name="T31" fmla="*/ 9 h 310"/>
                <a:gd name="T32" fmla="*/ 2 w 209"/>
                <a:gd name="T33" fmla="*/ 9 h 310"/>
                <a:gd name="T34" fmla="*/ 2 w 209"/>
                <a:gd name="T35" fmla="*/ 9 h 310"/>
                <a:gd name="T36" fmla="*/ 3 w 209"/>
                <a:gd name="T37" fmla="*/ 9 h 310"/>
                <a:gd name="T38" fmla="*/ 4 w 209"/>
                <a:gd name="T39" fmla="*/ 9 h 310"/>
                <a:gd name="T40" fmla="*/ 4 w 209"/>
                <a:gd name="T41" fmla="*/ 9 h 310"/>
                <a:gd name="T42" fmla="*/ 5 w 209"/>
                <a:gd name="T43" fmla="*/ 9 h 310"/>
                <a:gd name="T44" fmla="*/ 6 w 209"/>
                <a:gd name="T45" fmla="*/ 9 h 310"/>
                <a:gd name="T46" fmla="*/ 6 w 209"/>
                <a:gd name="T47" fmla="*/ 9 h 310"/>
                <a:gd name="T48" fmla="*/ 6 w 209"/>
                <a:gd name="T49" fmla="*/ 10 h 310"/>
                <a:gd name="T50" fmla="*/ 6 w 209"/>
                <a:gd name="T51" fmla="*/ 10 h 310"/>
                <a:gd name="T52" fmla="*/ 5 w 209"/>
                <a:gd name="T53" fmla="*/ 10 h 310"/>
                <a:gd name="T54" fmla="*/ 5 w 209"/>
                <a:gd name="T55" fmla="*/ 10 h 310"/>
                <a:gd name="T56" fmla="*/ 4 w 209"/>
                <a:gd name="T57" fmla="*/ 9 h 310"/>
                <a:gd name="T58" fmla="*/ 4 w 209"/>
                <a:gd name="T59" fmla="*/ 9 h 310"/>
                <a:gd name="T60" fmla="*/ 3 w 209"/>
                <a:gd name="T61" fmla="*/ 9 h 310"/>
                <a:gd name="T62" fmla="*/ 2 w 209"/>
                <a:gd name="T63" fmla="*/ 9 h 310"/>
                <a:gd name="T64" fmla="*/ 2 w 209"/>
                <a:gd name="T65" fmla="*/ 9 h 310"/>
                <a:gd name="T66" fmla="*/ 2 w 209"/>
                <a:gd name="T67" fmla="*/ 9 h 310"/>
                <a:gd name="T68" fmla="*/ 1 w 209"/>
                <a:gd name="T69" fmla="*/ 9 h 310"/>
                <a:gd name="T70" fmla="*/ 0 w 209"/>
                <a:gd name="T71" fmla="*/ 9 h 310"/>
                <a:gd name="T72" fmla="*/ 0 w 209"/>
                <a:gd name="T73" fmla="*/ 9 h 310"/>
                <a:gd name="T74" fmla="*/ 0 w 209"/>
                <a:gd name="T75" fmla="*/ 8 h 310"/>
                <a:gd name="T76" fmla="*/ 0 w 209"/>
                <a:gd name="T77" fmla="*/ 8 h 310"/>
                <a:gd name="T78" fmla="*/ 0 w 209"/>
                <a:gd name="T79" fmla="*/ 6 h 310"/>
                <a:gd name="T80" fmla="*/ 0 w 209"/>
                <a:gd name="T81" fmla="*/ 5 h 310"/>
                <a:gd name="T82" fmla="*/ 0 w 209"/>
                <a:gd name="T83" fmla="*/ 4 h 310"/>
                <a:gd name="T84" fmla="*/ 0 w 209"/>
                <a:gd name="T85" fmla="*/ 3 h 310"/>
                <a:gd name="T86" fmla="*/ 0 w 209"/>
                <a:gd name="T87" fmla="*/ 3 h 310"/>
                <a:gd name="T88" fmla="*/ 0 w 209"/>
                <a:gd name="T89" fmla="*/ 2 h 310"/>
                <a:gd name="T90" fmla="*/ 0 w 209"/>
                <a:gd name="T91" fmla="*/ 1 h 310"/>
                <a:gd name="T92" fmla="*/ 0 w 209"/>
                <a:gd name="T93" fmla="*/ 0 h 310"/>
                <a:gd name="T94" fmla="*/ 1 w 209"/>
                <a:gd name="T95" fmla="*/ 0 h 310"/>
                <a:gd name="T96" fmla="*/ 1 w 209"/>
                <a:gd name="T97" fmla="*/ 0 h 3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310"/>
                <a:gd name="T149" fmla="*/ 209 w 209"/>
                <a:gd name="T150" fmla="*/ 310 h 3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310">
                  <a:moveTo>
                    <a:pt x="28" y="4"/>
                  </a:moveTo>
                  <a:lnTo>
                    <a:pt x="27" y="8"/>
                  </a:lnTo>
                  <a:lnTo>
                    <a:pt x="27" y="15"/>
                  </a:lnTo>
                  <a:lnTo>
                    <a:pt x="25" y="19"/>
                  </a:lnTo>
                  <a:lnTo>
                    <a:pt x="25" y="25"/>
                  </a:lnTo>
                  <a:lnTo>
                    <a:pt x="25" y="33"/>
                  </a:lnTo>
                  <a:lnTo>
                    <a:pt x="25" y="38"/>
                  </a:lnTo>
                  <a:lnTo>
                    <a:pt x="23" y="44"/>
                  </a:lnTo>
                  <a:lnTo>
                    <a:pt x="23" y="52"/>
                  </a:lnTo>
                  <a:lnTo>
                    <a:pt x="23" y="57"/>
                  </a:lnTo>
                  <a:lnTo>
                    <a:pt x="23" y="65"/>
                  </a:lnTo>
                  <a:lnTo>
                    <a:pt x="23" y="72"/>
                  </a:lnTo>
                  <a:lnTo>
                    <a:pt x="23" y="78"/>
                  </a:lnTo>
                  <a:lnTo>
                    <a:pt x="23" y="86"/>
                  </a:lnTo>
                  <a:lnTo>
                    <a:pt x="25" y="91"/>
                  </a:lnTo>
                  <a:lnTo>
                    <a:pt x="25" y="103"/>
                  </a:lnTo>
                  <a:lnTo>
                    <a:pt x="25" y="114"/>
                  </a:lnTo>
                  <a:lnTo>
                    <a:pt x="25" y="126"/>
                  </a:lnTo>
                  <a:lnTo>
                    <a:pt x="25" y="135"/>
                  </a:lnTo>
                  <a:lnTo>
                    <a:pt x="23" y="147"/>
                  </a:lnTo>
                  <a:lnTo>
                    <a:pt x="23" y="158"/>
                  </a:lnTo>
                  <a:lnTo>
                    <a:pt x="23" y="169"/>
                  </a:lnTo>
                  <a:lnTo>
                    <a:pt x="23" y="183"/>
                  </a:lnTo>
                  <a:lnTo>
                    <a:pt x="23" y="192"/>
                  </a:lnTo>
                  <a:lnTo>
                    <a:pt x="21" y="204"/>
                  </a:lnTo>
                  <a:lnTo>
                    <a:pt x="21" y="215"/>
                  </a:lnTo>
                  <a:lnTo>
                    <a:pt x="21" y="228"/>
                  </a:lnTo>
                  <a:lnTo>
                    <a:pt x="19" y="238"/>
                  </a:lnTo>
                  <a:lnTo>
                    <a:pt x="19" y="249"/>
                  </a:lnTo>
                  <a:lnTo>
                    <a:pt x="19" y="261"/>
                  </a:lnTo>
                  <a:lnTo>
                    <a:pt x="19" y="274"/>
                  </a:lnTo>
                  <a:lnTo>
                    <a:pt x="30" y="274"/>
                  </a:lnTo>
                  <a:lnTo>
                    <a:pt x="42" y="278"/>
                  </a:lnTo>
                  <a:lnTo>
                    <a:pt x="53" y="278"/>
                  </a:lnTo>
                  <a:lnTo>
                    <a:pt x="65" y="280"/>
                  </a:lnTo>
                  <a:lnTo>
                    <a:pt x="76" y="280"/>
                  </a:lnTo>
                  <a:lnTo>
                    <a:pt x="89" y="282"/>
                  </a:lnTo>
                  <a:lnTo>
                    <a:pt x="101" y="283"/>
                  </a:lnTo>
                  <a:lnTo>
                    <a:pt x="114" y="283"/>
                  </a:lnTo>
                  <a:lnTo>
                    <a:pt x="125" y="283"/>
                  </a:lnTo>
                  <a:lnTo>
                    <a:pt x="137" y="283"/>
                  </a:lnTo>
                  <a:lnTo>
                    <a:pt x="148" y="283"/>
                  </a:lnTo>
                  <a:lnTo>
                    <a:pt x="160" y="285"/>
                  </a:lnTo>
                  <a:lnTo>
                    <a:pt x="171" y="285"/>
                  </a:lnTo>
                  <a:lnTo>
                    <a:pt x="184" y="287"/>
                  </a:lnTo>
                  <a:lnTo>
                    <a:pt x="196" y="291"/>
                  </a:lnTo>
                  <a:lnTo>
                    <a:pt x="209" y="293"/>
                  </a:lnTo>
                  <a:lnTo>
                    <a:pt x="205" y="301"/>
                  </a:lnTo>
                  <a:lnTo>
                    <a:pt x="205" y="310"/>
                  </a:lnTo>
                  <a:lnTo>
                    <a:pt x="199" y="308"/>
                  </a:lnTo>
                  <a:lnTo>
                    <a:pt x="194" y="308"/>
                  </a:lnTo>
                  <a:lnTo>
                    <a:pt x="188" y="306"/>
                  </a:lnTo>
                  <a:lnTo>
                    <a:pt x="182" y="306"/>
                  </a:lnTo>
                  <a:lnTo>
                    <a:pt x="175" y="306"/>
                  </a:lnTo>
                  <a:lnTo>
                    <a:pt x="167" y="306"/>
                  </a:lnTo>
                  <a:lnTo>
                    <a:pt x="160" y="306"/>
                  </a:lnTo>
                  <a:lnTo>
                    <a:pt x="152" y="306"/>
                  </a:lnTo>
                  <a:lnTo>
                    <a:pt x="141" y="304"/>
                  </a:lnTo>
                  <a:lnTo>
                    <a:pt x="131" y="302"/>
                  </a:lnTo>
                  <a:lnTo>
                    <a:pt x="120" y="302"/>
                  </a:lnTo>
                  <a:lnTo>
                    <a:pt x="110" y="302"/>
                  </a:lnTo>
                  <a:lnTo>
                    <a:pt x="99" y="301"/>
                  </a:lnTo>
                  <a:lnTo>
                    <a:pt x="87" y="299"/>
                  </a:lnTo>
                  <a:lnTo>
                    <a:pt x="80" y="299"/>
                  </a:lnTo>
                  <a:lnTo>
                    <a:pt x="74" y="299"/>
                  </a:lnTo>
                  <a:lnTo>
                    <a:pt x="68" y="299"/>
                  </a:lnTo>
                  <a:lnTo>
                    <a:pt x="63" y="299"/>
                  </a:lnTo>
                  <a:lnTo>
                    <a:pt x="49" y="299"/>
                  </a:lnTo>
                  <a:lnTo>
                    <a:pt x="38" y="299"/>
                  </a:lnTo>
                  <a:lnTo>
                    <a:pt x="28" y="297"/>
                  </a:lnTo>
                  <a:lnTo>
                    <a:pt x="19" y="295"/>
                  </a:lnTo>
                  <a:lnTo>
                    <a:pt x="9" y="289"/>
                  </a:lnTo>
                  <a:lnTo>
                    <a:pt x="4" y="282"/>
                  </a:lnTo>
                  <a:lnTo>
                    <a:pt x="2" y="274"/>
                  </a:lnTo>
                  <a:lnTo>
                    <a:pt x="0" y="268"/>
                  </a:lnTo>
                  <a:lnTo>
                    <a:pt x="0" y="261"/>
                  </a:lnTo>
                  <a:lnTo>
                    <a:pt x="0" y="253"/>
                  </a:lnTo>
                  <a:lnTo>
                    <a:pt x="0" y="236"/>
                  </a:lnTo>
                  <a:lnTo>
                    <a:pt x="0" y="221"/>
                  </a:lnTo>
                  <a:lnTo>
                    <a:pt x="0" y="204"/>
                  </a:lnTo>
                  <a:lnTo>
                    <a:pt x="2" y="188"/>
                  </a:lnTo>
                  <a:lnTo>
                    <a:pt x="2" y="171"/>
                  </a:lnTo>
                  <a:lnTo>
                    <a:pt x="2" y="156"/>
                  </a:lnTo>
                  <a:lnTo>
                    <a:pt x="2" y="139"/>
                  </a:lnTo>
                  <a:lnTo>
                    <a:pt x="4" y="126"/>
                  </a:lnTo>
                  <a:lnTo>
                    <a:pt x="4" y="109"/>
                  </a:lnTo>
                  <a:lnTo>
                    <a:pt x="4" y="93"/>
                  </a:lnTo>
                  <a:lnTo>
                    <a:pt x="4" y="76"/>
                  </a:lnTo>
                  <a:lnTo>
                    <a:pt x="6" y="61"/>
                  </a:lnTo>
                  <a:lnTo>
                    <a:pt x="6" y="46"/>
                  </a:lnTo>
                  <a:lnTo>
                    <a:pt x="6" y="31"/>
                  </a:lnTo>
                  <a:lnTo>
                    <a:pt x="7" y="15"/>
                  </a:lnTo>
                  <a:lnTo>
                    <a:pt x="11" y="0"/>
                  </a:lnTo>
                  <a:lnTo>
                    <a:pt x="13" y="0"/>
                  </a:lnTo>
                  <a:lnTo>
                    <a:pt x="19" y="2"/>
                  </a:lnTo>
                  <a:lnTo>
                    <a:pt x="23" y="2"/>
                  </a:lnTo>
                  <a:lnTo>
                    <a:pt x="28" y="4"/>
                  </a:lnTo>
                  <a:close/>
                </a:path>
              </a:pathLst>
            </a:custGeom>
            <a:solidFill>
              <a:srgbClr val="000000"/>
            </a:solidFill>
            <a:ln w="9525">
              <a:noFill/>
              <a:round/>
              <a:headEnd/>
              <a:tailEnd/>
            </a:ln>
          </p:spPr>
          <p:txBody>
            <a:bodyPr/>
            <a:lstStyle/>
            <a:p>
              <a:endParaRPr lang="da-DK"/>
            </a:p>
          </p:txBody>
        </p:sp>
        <p:sp>
          <p:nvSpPr>
            <p:cNvPr id="136343" name="Freeform 294"/>
            <p:cNvSpPr>
              <a:spLocks/>
            </p:cNvSpPr>
            <p:nvPr/>
          </p:nvSpPr>
          <p:spPr bwMode="auto">
            <a:xfrm>
              <a:off x="2332" y="2793"/>
              <a:ext cx="186" cy="9"/>
            </a:xfrm>
            <a:custGeom>
              <a:avLst/>
              <a:gdLst>
                <a:gd name="T0" fmla="*/ 1 w 586"/>
                <a:gd name="T1" fmla="*/ 0 h 28"/>
                <a:gd name="T2" fmla="*/ 3 w 586"/>
                <a:gd name="T3" fmla="*/ 0 h 28"/>
                <a:gd name="T4" fmla="*/ 6 w 586"/>
                <a:gd name="T5" fmla="*/ 0 h 28"/>
                <a:gd name="T6" fmla="*/ 8 w 586"/>
                <a:gd name="T7" fmla="*/ 0 h 28"/>
                <a:gd name="T8" fmla="*/ 10 w 586"/>
                <a:gd name="T9" fmla="*/ 0 h 28"/>
                <a:gd name="T10" fmla="*/ 13 w 586"/>
                <a:gd name="T11" fmla="*/ 0 h 28"/>
                <a:gd name="T12" fmla="*/ 15 w 586"/>
                <a:gd name="T13" fmla="*/ 0 h 28"/>
                <a:gd name="T14" fmla="*/ 17 w 586"/>
                <a:gd name="T15" fmla="*/ 0 h 28"/>
                <a:gd name="T16" fmla="*/ 18 w 586"/>
                <a:gd name="T17" fmla="*/ 1 h 28"/>
                <a:gd name="T18" fmla="*/ 19 w 586"/>
                <a:gd name="T19" fmla="*/ 1 h 28"/>
                <a:gd name="T20" fmla="*/ 19 w 586"/>
                <a:gd name="T21" fmla="*/ 1 h 28"/>
                <a:gd name="T22" fmla="*/ 18 w 586"/>
                <a:gd name="T23" fmla="*/ 1 h 28"/>
                <a:gd name="T24" fmla="*/ 18 w 586"/>
                <a:gd name="T25" fmla="*/ 1 h 28"/>
                <a:gd name="T26" fmla="*/ 17 w 586"/>
                <a:gd name="T27" fmla="*/ 1 h 28"/>
                <a:gd name="T28" fmla="*/ 17 w 586"/>
                <a:gd name="T29" fmla="*/ 1 h 28"/>
                <a:gd name="T30" fmla="*/ 17 w 586"/>
                <a:gd name="T31" fmla="*/ 1 h 28"/>
                <a:gd name="T32" fmla="*/ 16 w 586"/>
                <a:gd name="T33" fmla="*/ 1 h 28"/>
                <a:gd name="T34" fmla="*/ 16 w 586"/>
                <a:gd name="T35" fmla="*/ 1 h 28"/>
                <a:gd name="T36" fmla="*/ 15 w 586"/>
                <a:gd name="T37" fmla="*/ 1 h 28"/>
                <a:gd name="T38" fmla="*/ 14 w 586"/>
                <a:gd name="T39" fmla="*/ 1 h 28"/>
                <a:gd name="T40" fmla="*/ 14 w 586"/>
                <a:gd name="T41" fmla="*/ 1 h 28"/>
                <a:gd name="T42" fmla="*/ 13 w 586"/>
                <a:gd name="T43" fmla="*/ 1 h 28"/>
                <a:gd name="T44" fmla="*/ 13 w 586"/>
                <a:gd name="T45" fmla="*/ 1 h 28"/>
                <a:gd name="T46" fmla="*/ 12 w 586"/>
                <a:gd name="T47" fmla="*/ 1 h 28"/>
                <a:gd name="T48" fmla="*/ 12 w 586"/>
                <a:gd name="T49" fmla="*/ 1 h 28"/>
                <a:gd name="T50" fmla="*/ 11 w 586"/>
                <a:gd name="T51" fmla="*/ 1 h 28"/>
                <a:gd name="T52" fmla="*/ 10 w 586"/>
                <a:gd name="T53" fmla="*/ 1 h 28"/>
                <a:gd name="T54" fmla="*/ 10 w 586"/>
                <a:gd name="T55" fmla="*/ 1 h 28"/>
                <a:gd name="T56" fmla="*/ 8 w 586"/>
                <a:gd name="T57" fmla="*/ 1 h 28"/>
                <a:gd name="T58" fmla="*/ 7 w 586"/>
                <a:gd name="T59" fmla="*/ 1 h 28"/>
                <a:gd name="T60" fmla="*/ 6 w 586"/>
                <a:gd name="T61" fmla="*/ 1 h 28"/>
                <a:gd name="T62" fmla="*/ 5 w 586"/>
                <a:gd name="T63" fmla="*/ 1 h 28"/>
                <a:gd name="T64" fmla="*/ 3 w 586"/>
                <a:gd name="T65" fmla="*/ 1 h 28"/>
                <a:gd name="T66" fmla="*/ 2 w 586"/>
                <a:gd name="T67" fmla="*/ 1 h 28"/>
                <a:gd name="T68" fmla="*/ 1 w 586"/>
                <a:gd name="T69" fmla="*/ 1 h 28"/>
                <a:gd name="T70" fmla="*/ 0 w 586"/>
                <a:gd name="T71" fmla="*/ 0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6"/>
                <a:gd name="T109" fmla="*/ 0 h 28"/>
                <a:gd name="T110" fmla="*/ 586 w 586"/>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6" h="28">
                  <a:moveTo>
                    <a:pt x="0" y="2"/>
                  </a:moveTo>
                  <a:lnTo>
                    <a:pt x="36" y="0"/>
                  </a:lnTo>
                  <a:lnTo>
                    <a:pt x="74" y="0"/>
                  </a:lnTo>
                  <a:lnTo>
                    <a:pt x="111" y="0"/>
                  </a:lnTo>
                  <a:lnTo>
                    <a:pt x="149" y="2"/>
                  </a:lnTo>
                  <a:lnTo>
                    <a:pt x="183" y="2"/>
                  </a:lnTo>
                  <a:lnTo>
                    <a:pt x="219" y="2"/>
                  </a:lnTo>
                  <a:lnTo>
                    <a:pt x="253" y="4"/>
                  </a:lnTo>
                  <a:lnTo>
                    <a:pt x="289" y="4"/>
                  </a:lnTo>
                  <a:lnTo>
                    <a:pt x="322" y="4"/>
                  </a:lnTo>
                  <a:lnTo>
                    <a:pt x="358" y="7"/>
                  </a:lnTo>
                  <a:lnTo>
                    <a:pt x="394" y="7"/>
                  </a:lnTo>
                  <a:lnTo>
                    <a:pt x="428" y="9"/>
                  </a:lnTo>
                  <a:lnTo>
                    <a:pt x="464" y="9"/>
                  </a:lnTo>
                  <a:lnTo>
                    <a:pt x="502" y="9"/>
                  </a:lnTo>
                  <a:lnTo>
                    <a:pt x="538" y="11"/>
                  </a:lnTo>
                  <a:lnTo>
                    <a:pt x="578" y="11"/>
                  </a:lnTo>
                  <a:lnTo>
                    <a:pt x="580" y="17"/>
                  </a:lnTo>
                  <a:lnTo>
                    <a:pt x="586" y="21"/>
                  </a:lnTo>
                  <a:lnTo>
                    <a:pt x="582" y="21"/>
                  </a:lnTo>
                  <a:lnTo>
                    <a:pt x="586" y="23"/>
                  </a:lnTo>
                  <a:lnTo>
                    <a:pt x="586" y="26"/>
                  </a:lnTo>
                  <a:lnTo>
                    <a:pt x="586" y="28"/>
                  </a:lnTo>
                  <a:lnTo>
                    <a:pt x="574" y="28"/>
                  </a:lnTo>
                  <a:lnTo>
                    <a:pt x="567" y="28"/>
                  </a:lnTo>
                  <a:lnTo>
                    <a:pt x="561" y="28"/>
                  </a:lnTo>
                  <a:lnTo>
                    <a:pt x="553" y="28"/>
                  </a:lnTo>
                  <a:lnTo>
                    <a:pt x="542" y="28"/>
                  </a:lnTo>
                  <a:lnTo>
                    <a:pt x="531" y="28"/>
                  </a:lnTo>
                  <a:lnTo>
                    <a:pt x="523" y="26"/>
                  </a:lnTo>
                  <a:lnTo>
                    <a:pt x="517" y="26"/>
                  </a:lnTo>
                  <a:lnTo>
                    <a:pt x="512" y="26"/>
                  </a:lnTo>
                  <a:lnTo>
                    <a:pt x="506" y="26"/>
                  </a:lnTo>
                  <a:lnTo>
                    <a:pt x="498" y="25"/>
                  </a:lnTo>
                  <a:lnTo>
                    <a:pt x="493" y="25"/>
                  </a:lnTo>
                  <a:lnTo>
                    <a:pt x="485" y="25"/>
                  </a:lnTo>
                  <a:lnTo>
                    <a:pt x="477" y="26"/>
                  </a:lnTo>
                  <a:lnTo>
                    <a:pt x="470" y="26"/>
                  </a:lnTo>
                  <a:lnTo>
                    <a:pt x="460" y="26"/>
                  </a:lnTo>
                  <a:lnTo>
                    <a:pt x="451" y="26"/>
                  </a:lnTo>
                  <a:lnTo>
                    <a:pt x="445" y="26"/>
                  </a:lnTo>
                  <a:lnTo>
                    <a:pt x="434" y="25"/>
                  </a:lnTo>
                  <a:lnTo>
                    <a:pt x="424" y="25"/>
                  </a:lnTo>
                  <a:lnTo>
                    <a:pt x="417" y="25"/>
                  </a:lnTo>
                  <a:lnTo>
                    <a:pt x="411" y="25"/>
                  </a:lnTo>
                  <a:lnTo>
                    <a:pt x="403" y="25"/>
                  </a:lnTo>
                  <a:lnTo>
                    <a:pt x="396" y="25"/>
                  </a:lnTo>
                  <a:lnTo>
                    <a:pt x="386" y="23"/>
                  </a:lnTo>
                  <a:lnTo>
                    <a:pt x="377" y="23"/>
                  </a:lnTo>
                  <a:lnTo>
                    <a:pt x="367" y="23"/>
                  </a:lnTo>
                  <a:lnTo>
                    <a:pt x="358" y="23"/>
                  </a:lnTo>
                  <a:lnTo>
                    <a:pt x="346" y="23"/>
                  </a:lnTo>
                  <a:lnTo>
                    <a:pt x="335" y="23"/>
                  </a:lnTo>
                  <a:lnTo>
                    <a:pt x="322" y="23"/>
                  </a:lnTo>
                  <a:lnTo>
                    <a:pt x="308" y="23"/>
                  </a:lnTo>
                  <a:lnTo>
                    <a:pt x="293" y="21"/>
                  </a:lnTo>
                  <a:lnTo>
                    <a:pt x="280" y="21"/>
                  </a:lnTo>
                  <a:lnTo>
                    <a:pt x="263" y="19"/>
                  </a:lnTo>
                  <a:lnTo>
                    <a:pt x="245" y="19"/>
                  </a:lnTo>
                  <a:lnTo>
                    <a:pt x="226" y="17"/>
                  </a:lnTo>
                  <a:lnTo>
                    <a:pt x="207" y="17"/>
                  </a:lnTo>
                  <a:lnTo>
                    <a:pt x="188" y="17"/>
                  </a:lnTo>
                  <a:lnTo>
                    <a:pt x="169" y="17"/>
                  </a:lnTo>
                  <a:lnTo>
                    <a:pt x="149" y="17"/>
                  </a:lnTo>
                  <a:lnTo>
                    <a:pt x="130" y="17"/>
                  </a:lnTo>
                  <a:lnTo>
                    <a:pt x="107" y="15"/>
                  </a:lnTo>
                  <a:lnTo>
                    <a:pt x="88" y="15"/>
                  </a:lnTo>
                  <a:lnTo>
                    <a:pt x="67" y="15"/>
                  </a:lnTo>
                  <a:lnTo>
                    <a:pt x="46" y="15"/>
                  </a:lnTo>
                  <a:lnTo>
                    <a:pt x="25" y="15"/>
                  </a:lnTo>
                  <a:lnTo>
                    <a:pt x="4" y="15"/>
                  </a:lnTo>
                  <a:lnTo>
                    <a:pt x="0" y="2"/>
                  </a:lnTo>
                  <a:close/>
                </a:path>
              </a:pathLst>
            </a:custGeom>
            <a:solidFill>
              <a:srgbClr val="000000"/>
            </a:solidFill>
            <a:ln w="9525">
              <a:noFill/>
              <a:round/>
              <a:headEnd/>
              <a:tailEnd/>
            </a:ln>
          </p:spPr>
          <p:txBody>
            <a:bodyPr/>
            <a:lstStyle/>
            <a:p>
              <a:endParaRPr lang="da-DK"/>
            </a:p>
          </p:txBody>
        </p:sp>
        <p:sp>
          <p:nvSpPr>
            <p:cNvPr id="136344" name="Freeform 295"/>
            <p:cNvSpPr>
              <a:spLocks/>
            </p:cNvSpPr>
            <p:nvPr/>
          </p:nvSpPr>
          <p:spPr bwMode="auto">
            <a:xfrm>
              <a:off x="2357" y="2845"/>
              <a:ext cx="199" cy="9"/>
            </a:xfrm>
            <a:custGeom>
              <a:avLst/>
              <a:gdLst>
                <a:gd name="T0" fmla="*/ 1 w 628"/>
                <a:gd name="T1" fmla="*/ 0 h 33"/>
                <a:gd name="T2" fmla="*/ 2 w 628"/>
                <a:gd name="T3" fmla="*/ 0 h 33"/>
                <a:gd name="T4" fmla="*/ 3 w 628"/>
                <a:gd name="T5" fmla="*/ 0 h 33"/>
                <a:gd name="T6" fmla="*/ 5 w 628"/>
                <a:gd name="T7" fmla="*/ 0 h 33"/>
                <a:gd name="T8" fmla="*/ 7 w 628"/>
                <a:gd name="T9" fmla="*/ 0 h 33"/>
                <a:gd name="T10" fmla="*/ 9 w 628"/>
                <a:gd name="T11" fmla="*/ 0 h 33"/>
                <a:gd name="T12" fmla="*/ 11 w 628"/>
                <a:gd name="T13" fmla="*/ 0 h 33"/>
                <a:gd name="T14" fmla="*/ 13 w 628"/>
                <a:gd name="T15" fmla="*/ 0 h 33"/>
                <a:gd name="T16" fmla="*/ 14 w 628"/>
                <a:gd name="T17" fmla="*/ 0 h 33"/>
                <a:gd name="T18" fmla="*/ 15 w 628"/>
                <a:gd name="T19" fmla="*/ 0 h 33"/>
                <a:gd name="T20" fmla="*/ 16 w 628"/>
                <a:gd name="T21" fmla="*/ 0 h 33"/>
                <a:gd name="T22" fmla="*/ 17 w 628"/>
                <a:gd name="T23" fmla="*/ 0 h 33"/>
                <a:gd name="T24" fmla="*/ 18 w 628"/>
                <a:gd name="T25" fmla="*/ 0 h 33"/>
                <a:gd name="T26" fmla="*/ 18 w 628"/>
                <a:gd name="T27" fmla="*/ 0 h 33"/>
                <a:gd name="T28" fmla="*/ 19 w 628"/>
                <a:gd name="T29" fmla="*/ 0 h 33"/>
                <a:gd name="T30" fmla="*/ 20 w 628"/>
                <a:gd name="T31" fmla="*/ 0 h 33"/>
                <a:gd name="T32" fmla="*/ 20 w 628"/>
                <a:gd name="T33" fmla="*/ 0 h 33"/>
                <a:gd name="T34" fmla="*/ 20 w 628"/>
                <a:gd name="T35" fmla="*/ 1 h 33"/>
                <a:gd name="T36" fmla="*/ 20 w 628"/>
                <a:gd name="T37" fmla="*/ 1 h 33"/>
                <a:gd name="T38" fmla="*/ 19 w 628"/>
                <a:gd name="T39" fmla="*/ 1 h 33"/>
                <a:gd name="T40" fmla="*/ 18 w 628"/>
                <a:gd name="T41" fmla="*/ 1 h 33"/>
                <a:gd name="T42" fmla="*/ 17 w 628"/>
                <a:gd name="T43" fmla="*/ 1 h 33"/>
                <a:gd name="T44" fmla="*/ 17 w 628"/>
                <a:gd name="T45" fmla="*/ 1 h 33"/>
                <a:gd name="T46" fmla="*/ 16 w 628"/>
                <a:gd name="T47" fmla="*/ 1 h 33"/>
                <a:gd name="T48" fmla="*/ 16 w 628"/>
                <a:gd name="T49" fmla="*/ 1 h 33"/>
                <a:gd name="T50" fmla="*/ 15 w 628"/>
                <a:gd name="T51" fmla="*/ 1 h 33"/>
                <a:gd name="T52" fmla="*/ 15 w 628"/>
                <a:gd name="T53" fmla="*/ 1 h 33"/>
                <a:gd name="T54" fmla="*/ 15 w 628"/>
                <a:gd name="T55" fmla="*/ 1 h 33"/>
                <a:gd name="T56" fmla="*/ 14 w 628"/>
                <a:gd name="T57" fmla="*/ 1 h 33"/>
                <a:gd name="T58" fmla="*/ 14 w 628"/>
                <a:gd name="T59" fmla="*/ 1 h 33"/>
                <a:gd name="T60" fmla="*/ 13 w 628"/>
                <a:gd name="T61" fmla="*/ 1 h 33"/>
                <a:gd name="T62" fmla="*/ 12 w 628"/>
                <a:gd name="T63" fmla="*/ 1 h 33"/>
                <a:gd name="T64" fmla="*/ 12 w 628"/>
                <a:gd name="T65" fmla="*/ 1 h 33"/>
                <a:gd name="T66" fmla="*/ 11 w 628"/>
                <a:gd name="T67" fmla="*/ 1 h 33"/>
                <a:gd name="T68" fmla="*/ 11 w 628"/>
                <a:gd name="T69" fmla="*/ 1 h 33"/>
                <a:gd name="T70" fmla="*/ 10 w 628"/>
                <a:gd name="T71" fmla="*/ 1 h 33"/>
                <a:gd name="T72" fmla="*/ 10 w 628"/>
                <a:gd name="T73" fmla="*/ 1 h 33"/>
                <a:gd name="T74" fmla="*/ 9 w 628"/>
                <a:gd name="T75" fmla="*/ 1 h 33"/>
                <a:gd name="T76" fmla="*/ 8 w 628"/>
                <a:gd name="T77" fmla="*/ 1 h 33"/>
                <a:gd name="T78" fmla="*/ 7 w 628"/>
                <a:gd name="T79" fmla="*/ 1 h 33"/>
                <a:gd name="T80" fmla="*/ 6 w 628"/>
                <a:gd name="T81" fmla="*/ 1 h 33"/>
                <a:gd name="T82" fmla="*/ 5 w 628"/>
                <a:gd name="T83" fmla="*/ 1 h 33"/>
                <a:gd name="T84" fmla="*/ 5 w 628"/>
                <a:gd name="T85" fmla="*/ 1 h 33"/>
                <a:gd name="T86" fmla="*/ 4 w 628"/>
                <a:gd name="T87" fmla="*/ 1 h 33"/>
                <a:gd name="T88" fmla="*/ 3 w 628"/>
                <a:gd name="T89" fmla="*/ 1 h 33"/>
                <a:gd name="T90" fmla="*/ 3 w 628"/>
                <a:gd name="T91" fmla="*/ 1 h 33"/>
                <a:gd name="T92" fmla="*/ 2 w 628"/>
                <a:gd name="T93" fmla="*/ 1 h 33"/>
                <a:gd name="T94" fmla="*/ 2 w 628"/>
                <a:gd name="T95" fmla="*/ 1 h 33"/>
                <a:gd name="T96" fmla="*/ 1 w 628"/>
                <a:gd name="T97" fmla="*/ 1 h 33"/>
                <a:gd name="T98" fmla="*/ 1 w 628"/>
                <a:gd name="T99" fmla="*/ 1 h 33"/>
                <a:gd name="T100" fmla="*/ 0 w 628"/>
                <a:gd name="T101" fmla="*/ 0 h 33"/>
                <a:gd name="T102" fmla="*/ 0 w 628"/>
                <a:gd name="T103" fmla="*/ 0 h 33"/>
                <a:gd name="T104" fmla="*/ 0 w 628"/>
                <a:gd name="T105" fmla="*/ 0 h 33"/>
                <a:gd name="T106" fmla="*/ 0 w 628"/>
                <a:gd name="T107" fmla="*/ 0 h 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8"/>
                <a:gd name="T163" fmla="*/ 0 h 33"/>
                <a:gd name="T164" fmla="*/ 628 w 628"/>
                <a:gd name="T165" fmla="*/ 33 h 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8" h="33">
                  <a:moveTo>
                    <a:pt x="0" y="0"/>
                  </a:moveTo>
                  <a:lnTo>
                    <a:pt x="15" y="2"/>
                  </a:lnTo>
                  <a:lnTo>
                    <a:pt x="34" y="4"/>
                  </a:lnTo>
                  <a:lnTo>
                    <a:pt x="53" y="6"/>
                  </a:lnTo>
                  <a:lnTo>
                    <a:pt x="78" y="6"/>
                  </a:lnTo>
                  <a:lnTo>
                    <a:pt x="103" y="6"/>
                  </a:lnTo>
                  <a:lnTo>
                    <a:pt x="129" y="8"/>
                  </a:lnTo>
                  <a:lnTo>
                    <a:pt x="158" y="8"/>
                  </a:lnTo>
                  <a:lnTo>
                    <a:pt x="188" y="8"/>
                  </a:lnTo>
                  <a:lnTo>
                    <a:pt x="217" y="8"/>
                  </a:lnTo>
                  <a:lnTo>
                    <a:pt x="249" y="8"/>
                  </a:lnTo>
                  <a:lnTo>
                    <a:pt x="280" y="8"/>
                  </a:lnTo>
                  <a:lnTo>
                    <a:pt x="312" y="8"/>
                  </a:lnTo>
                  <a:lnTo>
                    <a:pt x="342" y="8"/>
                  </a:lnTo>
                  <a:lnTo>
                    <a:pt x="375" y="8"/>
                  </a:lnTo>
                  <a:lnTo>
                    <a:pt x="403" y="10"/>
                  </a:lnTo>
                  <a:lnTo>
                    <a:pt x="434" y="12"/>
                  </a:lnTo>
                  <a:lnTo>
                    <a:pt x="443" y="12"/>
                  </a:lnTo>
                  <a:lnTo>
                    <a:pt x="456" y="12"/>
                  </a:lnTo>
                  <a:lnTo>
                    <a:pt x="470" y="12"/>
                  </a:lnTo>
                  <a:lnTo>
                    <a:pt x="485" y="12"/>
                  </a:lnTo>
                  <a:lnTo>
                    <a:pt x="500" y="12"/>
                  </a:lnTo>
                  <a:lnTo>
                    <a:pt x="513" y="12"/>
                  </a:lnTo>
                  <a:lnTo>
                    <a:pt x="529" y="12"/>
                  </a:lnTo>
                  <a:lnTo>
                    <a:pt x="544" y="12"/>
                  </a:lnTo>
                  <a:lnTo>
                    <a:pt x="557" y="12"/>
                  </a:lnTo>
                  <a:lnTo>
                    <a:pt x="570" y="12"/>
                  </a:lnTo>
                  <a:lnTo>
                    <a:pt x="582" y="12"/>
                  </a:lnTo>
                  <a:lnTo>
                    <a:pt x="595" y="12"/>
                  </a:lnTo>
                  <a:lnTo>
                    <a:pt x="603" y="12"/>
                  </a:lnTo>
                  <a:lnTo>
                    <a:pt x="612" y="12"/>
                  </a:lnTo>
                  <a:lnTo>
                    <a:pt x="618" y="12"/>
                  </a:lnTo>
                  <a:lnTo>
                    <a:pt x="624" y="12"/>
                  </a:lnTo>
                  <a:lnTo>
                    <a:pt x="624" y="14"/>
                  </a:lnTo>
                  <a:lnTo>
                    <a:pt x="624" y="19"/>
                  </a:lnTo>
                  <a:lnTo>
                    <a:pt x="626" y="23"/>
                  </a:lnTo>
                  <a:lnTo>
                    <a:pt x="628" y="29"/>
                  </a:lnTo>
                  <a:lnTo>
                    <a:pt x="614" y="29"/>
                  </a:lnTo>
                  <a:lnTo>
                    <a:pt x="603" y="29"/>
                  </a:lnTo>
                  <a:lnTo>
                    <a:pt x="591" y="31"/>
                  </a:lnTo>
                  <a:lnTo>
                    <a:pt x="580" y="33"/>
                  </a:lnTo>
                  <a:lnTo>
                    <a:pt x="569" y="31"/>
                  </a:lnTo>
                  <a:lnTo>
                    <a:pt x="559" y="31"/>
                  </a:lnTo>
                  <a:lnTo>
                    <a:pt x="546" y="31"/>
                  </a:lnTo>
                  <a:lnTo>
                    <a:pt x="536" y="31"/>
                  </a:lnTo>
                  <a:lnTo>
                    <a:pt x="529" y="29"/>
                  </a:lnTo>
                  <a:lnTo>
                    <a:pt x="521" y="27"/>
                  </a:lnTo>
                  <a:lnTo>
                    <a:pt x="515" y="27"/>
                  </a:lnTo>
                  <a:lnTo>
                    <a:pt x="510" y="27"/>
                  </a:lnTo>
                  <a:lnTo>
                    <a:pt x="500" y="27"/>
                  </a:lnTo>
                  <a:lnTo>
                    <a:pt x="493" y="27"/>
                  </a:lnTo>
                  <a:lnTo>
                    <a:pt x="483" y="27"/>
                  </a:lnTo>
                  <a:lnTo>
                    <a:pt x="475" y="27"/>
                  </a:lnTo>
                  <a:lnTo>
                    <a:pt x="470" y="27"/>
                  </a:lnTo>
                  <a:lnTo>
                    <a:pt x="464" y="27"/>
                  </a:lnTo>
                  <a:lnTo>
                    <a:pt x="456" y="27"/>
                  </a:lnTo>
                  <a:lnTo>
                    <a:pt x="451" y="29"/>
                  </a:lnTo>
                  <a:lnTo>
                    <a:pt x="443" y="27"/>
                  </a:lnTo>
                  <a:lnTo>
                    <a:pt x="434" y="27"/>
                  </a:lnTo>
                  <a:lnTo>
                    <a:pt x="426" y="27"/>
                  </a:lnTo>
                  <a:lnTo>
                    <a:pt x="418" y="27"/>
                  </a:lnTo>
                  <a:lnTo>
                    <a:pt x="411" y="27"/>
                  </a:lnTo>
                  <a:lnTo>
                    <a:pt x="401" y="27"/>
                  </a:lnTo>
                  <a:lnTo>
                    <a:pt x="392" y="27"/>
                  </a:lnTo>
                  <a:lnTo>
                    <a:pt x="382" y="27"/>
                  </a:lnTo>
                  <a:lnTo>
                    <a:pt x="373" y="27"/>
                  </a:lnTo>
                  <a:lnTo>
                    <a:pt x="363" y="27"/>
                  </a:lnTo>
                  <a:lnTo>
                    <a:pt x="354" y="27"/>
                  </a:lnTo>
                  <a:lnTo>
                    <a:pt x="346" y="27"/>
                  </a:lnTo>
                  <a:lnTo>
                    <a:pt x="337" y="27"/>
                  </a:lnTo>
                  <a:lnTo>
                    <a:pt x="329" y="27"/>
                  </a:lnTo>
                  <a:lnTo>
                    <a:pt x="321" y="27"/>
                  </a:lnTo>
                  <a:lnTo>
                    <a:pt x="316" y="27"/>
                  </a:lnTo>
                  <a:lnTo>
                    <a:pt x="299" y="27"/>
                  </a:lnTo>
                  <a:lnTo>
                    <a:pt x="285" y="27"/>
                  </a:lnTo>
                  <a:lnTo>
                    <a:pt x="272" y="27"/>
                  </a:lnTo>
                  <a:lnTo>
                    <a:pt x="259" y="27"/>
                  </a:lnTo>
                  <a:lnTo>
                    <a:pt x="244" y="27"/>
                  </a:lnTo>
                  <a:lnTo>
                    <a:pt x="230" y="27"/>
                  </a:lnTo>
                  <a:lnTo>
                    <a:pt x="219" y="27"/>
                  </a:lnTo>
                  <a:lnTo>
                    <a:pt x="207" y="27"/>
                  </a:lnTo>
                  <a:lnTo>
                    <a:pt x="194" y="27"/>
                  </a:lnTo>
                  <a:lnTo>
                    <a:pt x="183" y="27"/>
                  </a:lnTo>
                  <a:lnTo>
                    <a:pt x="169" y="27"/>
                  </a:lnTo>
                  <a:lnTo>
                    <a:pt x="158" y="27"/>
                  </a:lnTo>
                  <a:lnTo>
                    <a:pt x="145" y="27"/>
                  </a:lnTo>
                  <a:lnTo>
                    <a:pt x="131" y="27"/>
                  </a:lnTo>
                  <a:lnTo>
                    <a:pt x="120" y="25"/>
                  </a:lnTo>
                  <a:lnTo>
                    <a:pt x="107" y="25"/>
                  </a:lnTo>
                  <a:lnTo>
                    <a:pt x="97" y="25"/>
                  </a:lnTo>
                  <a:lnTo>
                    <a:pt x="91" y="23"/>
                  </a:lnTo>
                  <a:lnTo>
                    <a:pt x="84" y="23"/>
                  </a:lnTo>
                  <a:lnTo>
                    <a:pt x="78" y="23"/>
                  </a:lnTo>
                  <a:lnTo>
                    <a:pt x="67" y="23"/>
                  </a:lnTo>
                  <a:lnTo>
                    <a:pt x="57" y="23"/>
                  </a:lnTo>
                  <a:lnTo>
                    <a:pt x="46" y="23"/>
                  </a:lnTo>
                  <a:lnTo>
                    <a:pt x="34" y="23"/>
                  </a:lnTo>
                  <a:lnTo>
                    <a:pt x="29" y="23"/>
                  </a:lnTo>
                  <a:lnTo>
                    <a:pt x="23" y="23"/>
                  </a:lnTo>
                  <a:lnTo>
                    <a:pt x="15" y="23"/>
                  </a:lnTo>
                  <a:lnTo>
                    <a:pt x="10" y="25"/>
                  </a:lnTo>
                  <a:lnTo>
                    <a:pt x="6" y="15"/>
                  </a:lnTo>
                  <a:lnTo>
                    <a:pt x="4" y="12"/>
                  </a:lnTo>
                  <a:lnTo>
                    <a:pt x="6" y="8"/>
                  </a:lnTo>
                  <a:lnTo>
                    <a:pt x="2" y="4"/>
                  </a:lnTo>
                  <a:lnTo>
                    <a:pt x="0" y="0"/>
                  </a:lnTo>
                  <a:close/>
                </a:path>
              </a:pathLst>
            </a:custGeom>
            <a:solidFill>
              <a:srgbClr val="000000"/>
            </a:solidFill>
            <a:ln w="9525">
              <a:noFill/>
              <a:round/>
              <a:headEnd/>
              <a:tailEnd/>
            </a:ln>
          </p:spPr>
          <p:txBody>
            <a:bodyPr/>
            <a:lstStyle/>
            <a:p>
              <a:endParaRPr lang="da-DK"/>
            </a:p>
          </p:txBody>
        </p:sp>
        <p:sp>
          <p:nvSpPr>
            <p:cNvPr id="136345" name="Freeform 296"/>
            <p:cNvSpPr>
              <a:spLocks/>
            </p:cNvSpPr>
            <p:nvPr/>
          </p:nvSpPr>
          <p:spPr bwMode="auto">
            <a:xfrm>
              <a:off x="2338" y="2716"/>
              <a:ext cx="7" cy="81"/>
            </a:xfrm>
            <a:custGeom>
              <a:avLst/>
              <a:gdLst>
                <a:gd name="T0" fmla="*/ 1 w 25"/>
                <a:gd name="T1" fmla="*/ 0 h 258"/>
                <a:gd name="T2" fmla="*/ 1 w 25"/>
                <a:gd name="T3" fmla="*/ 0 h 258"/>
                <a:gd name="T4" fmla="*/ 1 w 25"/>
                <a:gd name="T5" fmla="*/ 0 h 258"/>
                <a:gd name="T6" fmla="*/ 1 w 25"/>
                <a:gd name="T7" fmla="*/ 1 h 258"/>
                <a:gd name="T8" fmla="*/ 1 w 25"/>
                <a:gd name="T9" fmla="*/ 1 h 258"/>
                <a:gd name="T10" fmla="*/ 1 w 25"/>
                <a:gd name="T11" fmla="*/ 1 h 258"/>
                <a:gd name="T12" fmla="*/ 1 w 25"/>
                <a:gd name="T13" fmla="*/ 1 h 258"/>
                <a:gd name="T14" fmla="*/ 1 w 25"/>
                <a:gd name="T15" fmla="*/ 2 h 258"/>
                <a:gd name="T16" fmla="*/ 1 w 25"/>
                <a:gd name="T17" fmla="*/ 2 h 258"/>
                <a:gd name="T18" fmla="*/ 1 w 25"/>
                <a:gd name="T19" fmla="*/ 2 h 258"/>
                <a:gd name="T20" fmla="*/ 1 w 25"/>
                <a:gd name="T21" fmla="*/ 2 h 258"/>
                <a:gd name="T22" fmla="*/ 1 w 25"/>
                <a:gd name="T23" fmla="*/ 3 h 258"/>
                <a:gd name="T24" fmla="*/ 1 w 25"/>
                <a:gd name="T25" fmla="*/ 3 h 258"/>
                <a:gd name="T26" fmla="*/ 1 w 25"/>
                <a:gd name="T27" fmla="*/ 3 h 258"/>
                <a:gd name="T28" fmla="*/ 1 w 25"/>
                <a:gd name="T29" fmla="*/ 3 h 258"/>
                <a:gd name="T30" fmla="*/ 1 w 25"/>
                <a:gd name="T31" fmla="*/ 3 h 258"/>
                <a:gd name="T32" fmla="*/ 1 w 25"/>
                <a:gd name="T33" fmla="*/ 3 h 258"/>
                <a:gd name="T34" fmla="*/ 1 w 25"/>
                <a:gd name="T35" fmla="*/ 4 h 258"/>
                <a:gd name="T36" fmla="*/ 1 w 25"/>
                <a:gd name="T37" fmla="*/ 4 h 258"/>
                <a:gd name="T38" fmla="*/ 1 w 25"/>
                <a:gd name="T39" fmla="*/ 4 h 258"/>
                <a:gd name="T40" fmla="*/ 1 w 25"/>
                <a:gd name="T41" fmla="*/ 5 h 258"/>
                <a:gd name="T42" fmla="*/ 1 w 25"/>
                <a:gd name="T43" fmla="*/ 5 h 258"/>
                <a:gd name="T44" fmla="*/ 1 w 25"/>
                <a:gd name="T45" fmla="*/ 5 h 258"/>
                <a:gd name="T46" fmla="*/ 1 w 25"/>
                <a:gd name="T47" fmla="*/ 5 h 258"/>
                <a:gd name="T48" fmla="*/ 1 w 25"/>
                <a:gd name="T49" fmla="*/ 6 h 258"/>
                <a:gd name="T50" fmla="*/ 0 w 25"/>
                <a:gd name="T51" fmla="*/ 6 h 258"/>
                <a:gd name="T52" fmla="*/ 0 w 25"/>
                <a:gd name="T53" fmla="*/ 6 h 258"/>
                <a:gd name="T54" fmla="*/ 0 w 25"/>
                <a:gd name="T55" fmla="*/ 7 h 258"/>
                <a:gd name="T56" fmla="*/ 0 w 25"/>
                <a:gd name="T57" fmla="*/ 7 h 258"/>
                <a:gd name="T58" fmla="*/ 0 w 25"/>
                <a:gd name="T59" fmla="*/ 7 h 258"/>
                <a:gd name="T60" fmla="*/ 0 w 25"/>
                <a:gd name="T61" fmla="*/ 7 h 258"/>
                <a:gd name="T62" fmla="*/ 0 w 25"/>
                <a:gd name="T63" fmla="*/ 8 h 258"/>
                <a:gd name="T64" fmla="*/ 0 w 25"/>
                <a:gd name="T65" fmla="*/ 8 h 258"/>
                <a:gd name="T66" fmla="*/ 0 w 25"/>
                <a:gd name="T67" fmla="*/ 8 h 258"/>
                <a:gd name="T68" fmla="*/ 0 w 25"/>
                <a:gd name="T69" fmla="*/ 8 h 258"/>
                <a:gd name="T70" fmla="*/ 0 w 25"/>
                <a:gd name="T71" fmla="*/ 8 h 258"/>
                <a:gd name="T72" fmla="*/ 0 w 25"/>
                <a:gd name="T73" fmla="*/ 7 h 258"/>
                <a:gd name="T74" fmla="*/ 0 w 25"/>
                <a:gd name="T75" fmla="*/ 7 h 258"/>
                <a:gd name="T76" fmla="*/ 0 w 25"/>
                <a:gd name="T77" fmla="*/ 6 h 258"/>
                <a:gd name="T78" fmla="*/ 0 w 25"/>
                <a:gd name="T79" fmla="*/ 6 h 258"/>
                <a:gd name="T80" fmla="*/ 0 w 25"/>
                <a:gd name="T81" fmla="*/ 5 h 258"/>
                <a:gd name="T82" fmla="*/ 0 w 25"/>
                <a:gd name="T83" fmla="*/ 4 h 258"/>
                <a:gd name="T84" fmla="*/ 0 w 25"/>
                <a:gd name="T85" fmla="*/ 4 h 258"/>
                <a:gd name="T86" fmla="*/ 0 w 25"/>
                <a:gd name="T87" fmla="*/ 3 h 258"/>
                <a:gd name="T88" fmla="*/ 0 w 25"/>
                <a:gd name="T89" fmla="*/ 3 h 258"/>
                <a:gd name="T90" fmla="*/ 0 w 25"/>
                <a:gd name="T91" fmla="*/ 3 h 258"/>
                <a:gd name="T92" fmla="*/ 0 w 25"/>
                <a:gd name="T93" fmla="*/ 2 h 258"/>
                <a:gd name="T94" fmla="*/ 0 w 25"/>
                <a:gd name="T95" fmla="*/ 1 h 258"/>
                <a:gd name="T96" fmla="*/ 0 w 25"/>
                <a:gd name="T97" fmla="*/ 1 h 258"/>
                <a:gd name="T98" fmla="*/ 0 w 25"/>
                <a:gd name="T99" fmla="*/ 1 h 258"/>
                <a:gd name="T100" fmla="*/ 0 w 25"/>
                <a:gd name="T101" fmla="*/ 0 h 258"/>
                <a:gd name="T102" fmla="*/ 0 w 25"/>
                <a:gd name="T103" fmla="*/ 0 h 258"/>
                <a:gd name="T104" fmla="*/ 0 w 25"/>
                <a:gd name="T105" fmla="*/ 0 h 258"/>
                <a:gd name="T106" fmla="*/ 0 w 25"/>
                <a:gd name="T107" fmla="*/ 0 h 258"/>
                <a:gd name="T108" fmla="*/ 1 w 25"/>
                <a:gd name="T109" fmla="*/ 0 h 258"/>
                <a:gd name="T110" fmla="*/ 1 w 25"/>
                <a:gd name="T111" fmla="*/ 0 h 2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
                <a:gd name="T169" fmla="*/ 0 h 258"/>
                <a:gd name="T170" fmla="*/ 25 w 25"/>
                <a:gd name="T171" fmla="*/ 258 h 2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 h="258">
                  <a:moveTo>
                    <a:pt x="23" y="4"/>
                  </a:moveTo>
                  <a:lnTo>
                    <a:pt x="23" y="5"/>
                  </a:lnTo>
                  <a:lnTo>
                    <a:pt x="23" y="11"/>
                  </a:lnTo>
                  <a:lnTo>
                    <a:pt x="23" y="19"/>
                  </a:lnTo>
                  <a:lnTo>
                    <a:pt x="25" y="24"/>
                  </a:lnTo>
                  <a:lnTo>
                    <a:pt x="25" y="32"/>
                  </a:lnTo>
                  <a:lnTo>
                    <a:pt x="25" y="40"/>
                  </a:lnTo>
                  <a:lnTo>
                    <a:pt x="25" y="47"/>
                  </a:lnTo>
                  <a:lnTo>
                    <a:pt x="25" y="57"/>
                  </a:lnTo>
                  <a:lnTo>
                    <a:pt x="23" y="64"/>
                  </a:lnTo>
                  <a:lnTo>
                    <a:pt x="23" y="72"/>
                  </a:lnTo>
                  <a:lnTo>
                    <a:pt x="21" y="80"/>
                  </a:lnTo>
                  <a:lnTo>
                    <a:pt x="21" y="89"/>
                  </a:lnTo>
                  <a:lnTo>
                    <a:pt x="21" y="97"/>
                  </a:lnTo>
                  <a:lnTo>
                    <a:pt x="21" y="102"/>
                  </a:lnTo>
                  <a:lnTo>
                    <a:pt x="21" y="108"/>
                  </a:lnTo>
                  <a:lnTo>
                    <a:pt x="21" y="116"/>
                  </a:lnTo>
                  <a:lnTo>
                    <a:pt x="21" y="123"/>
                  </a:lnTo>
                  <a:lnTo>
                    <a:pt x="21" y="131"/>
                  </a:lnTo>
                  <a:lnTo>
                    <a:pt x="21" y="140"/>
                  </a:lnTo>
                  <a:lnTo>
                    <a:pt x="21" y="150"/>
                  </a:lnTo>
                  <a:lnTo>
                    <a:pt x="21" y="158"/>
                  </a:lnTo>
                  <a:lnTo>
                    <a:pt x="21" y="167"/>
                  </a:lnTo>
                  <a:lnTo>
                    <a:pt x="21" y="175"/>
                  </a:lnTo>
                  <a:lnTo>
                    <a:pt x="21" y="186"/>
                  </a:lnTo>
                  <a:lnTo>
                    <a:pt x="19" y="194"/>
                  </a:lnTo>
                  <a:lnTo>
                    <a:pt x="19" y="203"/>
                  </a:lnTo>
                  <a:lnTo>
                    <a:pt x="19" y="211"/>
                  </a:lnTo>
                  <a:lnTo>
                    <a:pt x="19" y="220"/>
                  </a:lnTo>
                  <a:lnTo>
                    <a:pt x="17" y="230"/>
                  </a:lnTo>
                  <a:lnTo>
                    <a:pt x="17" y="237"/>
                  </a:lnTo>
                  <a:lnTo>
                    <a:pt x="15" y="247"/>
                  </a:lnTo>
                  <a:lnTo>
                    <a:pt x="15" y="256"/>
                  </a:lnTo>
                  <a:lnTo>
                    <a:pt x="10" y="256"/>
                  </a:lnTo>
                  <a:lnTo>
                    <a:pt x="2" y="258"/>
                  </a:lnTo>
                  <a:lnTo>
                    <a:pt x="2" y="243"/>
                  </a:lnTo>
                  <a:lnTo>
                    <a:pt x="2" y="226"/>
                  </a:lnTo>
                  <a:lnTo>
                    <a:pt x="2" y="209"/>
                  </a:lnTo>
                  <a:lnTo>
                    <a:pt x="2" y="194"/>
                  </a:lnTo>
                  <a:lnTo>
                    <a:pt x="0" y="177"/>
                  </a:lnTo>
                  <a:lnTo>
                    <a:pt x="0" y="159"/>
                  </a:lnTo>
                  <a:lnTo>
                    <a:pt x="0" y="142"/>
                  </a:lnTo>
                  <a:lnTo>
                    <a:pt x="0" y="127"/>
                  </a:lnTo>
                  <a:lnTo>
                    <a:pt x="0" y="110"/>
                  </a:lnTo>
                  <a:lnTo>
                    <a:pt x="0" y="93"/>
                  </a:lnTo>
                  <a:lnTo>
                    <a:pt x="0" y="78"/>
                  </a:lnTo>
                  <a:lnTo>
                    <a:pt x="2" y="62"/>
                  </a:lnTo>
                  <a:lnTo>
                    <a:pt x="2" y="45"/>
                  </a:lnTo>
                  <a:lnTo>
                    <a:pt x="4" y="30"/>
                  </a:lnTo>
                  <a:lnTo>
                    <a:pt x="8" y="15"/>
                  </a:lnTo>
                  <a:lnTo>
                    <a:pt x="12" y="0"/>
                  </a:lnTo>
                  <a:lnTo>
                    <a:pt x="17" y="2"/>
                  </a:lnTo>
                  <a:lnTo>
                    <a:pt x="19" y="2"/>
                  </a:lnTo>
                  <a:lnTo>
                    <a:pt x="23" y="4"/>
                  </a:lnTo>
                  <a:close/>
                </a:path>
              </a:pathLst>
            </a:custGeom>
            <a:solidFill>
              <a:srgbClr val="000000"/>
            </a:solidFill>
            <a:ln w="9525">
              <a:noFill/>
              <a:round/>
              <a:headEnd/>
              <a:tailEnd/>
            </a:ln>
          </p:spPr>
          <p:txBody>
            <a:bodyPr/>
            <a:lstStyle/>
            <a:p>
              <a:endParaRPr lang="da-DK"/>
            </a:p>
          </p:txBody>
        </p:sp>
        <p:sp>
          <p:nvSpPr>
            <p:cNvPr id="136346" name="Freeform 297"/>
            <p:cNvSpPr>
              <a:spLocks/>
            </p:cNvSpPr>
            <p:nvPr/>
          </p:nvSpPr>
          <p:spPr bwMode="auto">
            <a:xfrm>
              <a:off x="2429" y="2746"/>
              <a:ext cx="8" cy="54"/>
            </a:xfrm>
            <a:custGeom>
              <a:avLst/>
              <a:gdLst>
                <a:gd name="T0" fmla="*/ 0 w 25"/>
                <a:gd name="T1" fmla="*/ 0 h 168"/>
                <a:gd name="T2" fmla="*/ 0 w 25"/>
                <a:gd name="T3" fmla="*/ 0 h 168"/>
                <a:gd name="T4" fmla="*/ 1 w 25"/>
                <a:gd name="T5" fmla="*/ 0 h 168"/>
                <a:gd name="T6" fmla="*/ 1 w 25"/>
                <a:gd name="T7" fmla="*/ 0 h 168"/>
                <a:gd name="T8" fmla="*/ 1 w 25"/>
                <a:gd name="T9" fmla="*/ 1 h 168"/>
                <a:gd name="T10" fmla="*/ 1 w 25"/>
                <a:gd name="T11" fmla="*/ 1 h 168"/>
                <a:gd name="T12" fmla="*/ 1 w 25"/>
                <a:gd name="T13" fmla="*/ 1 h 168"/>
                <a:gd name="T14" fmla="*/ 1 w 25"/>
                <a:gd name="T15" fmla="*/ 1 h 168"/>
                <a:gd name="T16" fmla="*/ 1 w 25"/>
                <a:gd name="T17" fmla="*/ 2 h 168"/>
                <a:gd name="T18" fmla="*/ 1 w 25"/>
                <a:gd name="T19" fmla="*/ 2 h 168"/>
                <a:gd name="T20" fmla="*/ 1 w 25"/>
                <a:gd name="T21" fmla="*/ 2 h 168"/>
                <a:gd name="T22" fmla="*/ 1 w 25"/>
                <a:gd name="T23" fmla="*/ 3 h 168"/>
                <a:gd name="T24" fmla="*/ 1 w 25"/>
                <a:gd name="T25" fmla="*/ 3 h 168"/>
                <a:gd name="T26" fmla="*/ 1 w 25"/>
                <a:gd name="T27" fmla="*/ 3 h 168"/>
                <a:gd name="T28" fmla="*/ 1 w 25"/>
                <a:gd name="T29" fmla="*/ 4 h 168"/>
                <a:gd name="T30" fmla="*/ 1 w 25"/>
                <a:gd name="T31" fmla="*/ 4 h 168"/>
                <a:gd name="T32" fmla="*/ 1 w 25"/>
                <a:gd name="T33" fmla="*/ 4 h 168"/>
                <a:gd name="T34" fmla="*/ 1 w 25"/>
                <a:gd name="T35" fmla="*/ 4 h 168"/>
                <a:gd name="T36" fmla="*/ 1 w 25"/>
                <a:gd name="T37" fmla="*/ 5 h 168"/>
                <a:gd name="T38" fmla="*/ 1 w 25"/>
                <a:gd name="T39" fmla="*/ 5 h 168"/>
                <a:gd name="T40" fmla="*/ 1 w 25"/>
                <a:gd name="T41" fmla="*/ 5 h 168"/>
                <a:gd name="T42" fmla="*/ 1 w 25"/>
                <a:gd name="T43" fmla="*/ 5 h 168"/>
                <a:gd name="T44" fmla="*/ 1 w 25"/>
                <a:gd name="T45" fmla="*/ 5 h 168"/>
                <a:gd name="T46" fmla="*/ 1 w 25"/>
                <a:gd name="T47" fmla="*/ 5 h 168"/>
                <a:gd name="T48" fmla="*/ 1 w 25"/>
                <a:gd name="T49" fmla="*/ 5 h 168"/>
                <a:gd name="T50" fmla="*/ 0 w 25"/>
                <a:gd name="T51" fmla="*/ 5 h 168"/>
                <a:gd name="T52" fmla="*/ 0 w 25"/>
                <a:gd name="T53" fmla="*/ 5 h 168"/>
                <a:gd name="T54" fmla="*/ 0 w 25"/>
                <a:gd name="T55" fmla="*/ 5 h 168"/>
                <a:gd name="T56" fmla="*/ 0 w 25"/>
                <a:gd name="T57" fmla="*/ 4 h 168"/>
                <a:gd name="T58" fmla="*/ 0 w 25"/>
                <a:gd name="T59" fmla="*/ 4 h 168"/>
                <a:gd name="T60" fmla="*/ 0 w 25"/>
                <a:gd name="T61" fmla="*/ 4 h 168"/>
                <a:gd name="T62" fmla="*/ 0 w 25"/>
                <a:gd name="T63" fmla="*/ 4 h 168"/>
                <a:gd name="T64" fmla="*/ 0 w 25"/>
                <a:gd name="T65" fmla="*/ 3 h 168"/>
                <a:gd name="T66" fmla="*/ 0 w 25"/>
                <a:gd name="T67" fmla="*/ 3 h 168"/>
                <a:gd name="T68" fmla="*/ 0 w 25"/>
                <a:gd name="T69" fmla="*/ 3 h 168"/>
                <a:gd name="T70" fmla="*/ 0 w 25"/>
                <a:gd name="T71" fmla="*/ 2 h 168"/>
                <a:gd name="T72" fmla="*/ 0 w 25"/>
                <a:gd name="T73" fmla="*/ 2 h 168"/>
                <a:gd name="T74" fmla="*/ 0 w 25"/>
                <a:gd name="T75" fmla="*/ 2 h 168"/>
                <a:gd name="T76" fmla="*/ 0 w 25"/>
                <a:gd name="T77" fmla="*/ 1 h 168"/>
                <a:gd name="T78" fmla="*/ 0 w 25"/>
                <a:gd name="T79" fmla="*/ 1 h 168"/>
                <a:gd name="T80" fmla="*/ 0 w 25"/>
                <a:gd name="T81" fmla="*/ 1 h 168"/>
                <a:gd name="T82" fmla="*/ 0 w 25"/>
                <a:gd name="T83" fmla="*/ 0 h 168"/>
                <a:gd name="T84" fmla="*/ 0 w 25"/>
                <a:gd name="T85" fmla="*/ 0 h 168"/>
                <a:gd name="T86" fmla="*/ 0 w 25"/>
                <a:gd name="T87" fmla="*/ 0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
                <a:gd name="T133" fmla="*/ 0 h 168"/>
                <a:gd name="T134" fmla="*/ 25 w 25"/>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 h="168">
                  <a:moveTo>
                    <a:pt x="10" y="0"/>
                  </a:moveTo>
                  <a:lnTo>
                    <a:pt x="14" y="6"/>
                  </a:lnTo>
                  <a:lnTo>
                    <a:pt x="19" y="8"/>
                  </a:lnTo>
                  <a:lnTo>
                    <a:pt x="21" y="10"/>
                  </a:lnTo>
                  <a:lnTo>
                    <a:pt x="25" y="18"/>
                  </a:lnTo>
                  <a:lnTo>
                    <a:pt x="25" y="23"/>
                  </a:lnTo>
                  <a:lnTo>
                    <a:pt x="25" y="33"/>
                  </a:lnTo>
                  <a:lnTo>
                    <a:pt x="25" y="40"/>
                  </a:lnTo>
                  <a:lnTo>
                    <a:pt x="25" y="50"/>
                  </a:lnTo>
                  <a:lnTo>
                    <a:pt x="23" y="61"/>
                  </a:lnTo>
                  <a:lnTo>
                    <a:pt x="23" y="71"/>
                  </a:lnTo>
                  <a:lnTo>
                    <a:pt x="21" y="80"/>
                  </a:lnTo>
                  <a:lnTo>
                    <a:pt x="21" y="92"/>
                  </a:lnTo>
                  <a:lnTo>
                    <a:pt x="21" y="101"/>
                  </a:lnTo>
                  <a:lnTo>
                    <a:pt x="19" y="111"/>
                  </a:lnTo>
                  <a:lnTo>
                    <a:pt x="19" y="120"/>
                  </a:lnTo>
                  <a:lnTo>
                    <a:pt x="19" y="132"/>
                  </a:lnTo>
                  <a:lnTo>
                    <a:pt x="19" y="139"/>
                  </a:lnTo>
                  <a:lnTo>
                    <a:pt x="19" y="149"/>
                  </a:lnTo>
                  <a:lnTo>
                    <a:pt x="19" y="156"/>
                  </a:lnTo>
                  <a:lnTo>
                    <a:pt x="23" y="164"/>
                  </a:lnTo>
                  <a:lnTo>
                    <a:pt x="21" y="168"/>
                  </a:lnTo>
                  <a:lnTo>
                    <a:pt x="19" y="166"/>
                  </a:lnTo>
                  <a:lnTo>
                    <a:pt x="17" y="164"/>
                  </a:lnTo>
                  <a:lnTo>
                    <a:pt x="16" y="164"/>
                  </a:lnTo>
                  <a:lnTo>
                    <a:pt x="8" y="162"/>
                  </a:lnTo>
                  <a:lnTo>
                    <a:pt x="2" y="162"/>
                  </a:lnTo>
                  <a:lnTo>
                    <a:pt x="0" y="149"/>
                  </a:lnTo>
                  <a:lnTo>
                    <a:pt x="0" y="137"/>
                  </a:lnTo>
                  <a:lnTo>
                    <a:pt x="0" y="126"/>
                  </a:lnTo>
                  <a:lnTo>
                    <a:pt x="0" y="116"/>
                  </a:lnTo>
                  <a:lnTo>
                    <a:pt x="0" y="107"/>
                  </a:lnTo>
                  <a:lnTo>
                    <a:pt x="0" y="97"/>
                  </a:lnTo>
                  <a:lnTo>
                    <a:pt x="0" y="86"/>
                  </a:lnTo>
                  <a:lnTo>
                    <a:pt x="0" y="77"/>
                  </a:lnTo>
                  <a:lnTo>
                    <a:pt x="0" y="67"/>
                  </a:lnTo>
                  <a:lnTo>
                    <a:pt x="2" y="56"/>
                  </a:lnTo>
                  <a:lnTo>
                    <a:pt x="2" y="46"/>
                  </a:lnTo>
                  <a:lnTo>
                    <a:pt x="4" y="37"/>
                  </a:lnTo>
                  <a:lnTo>
                    <a:pt x="6" y="27"/>
                  </a:lnTo>
                  <a:lnTo>
                    <a:pt x="6" y="18"/>
                  </a:lnTo>
                  <a:lnTo>
                    <a:pt x="8" y="10"/>
                  </a:lnTo>
                  <a:lnTo>
                    <a:pt x="10" y="0"/>
                  </a:lnTo>
                  <a:close/>
                </a:path>
              </a:pathLst>
            </a:custGeom>
            <a:solidFill>
              <a:srgbClr val="000000"/>
            </a:solidFill>
            <a:ln w="9525">
              <a:noFill/>
              <a:round/>
              <a:headEnd/>
              <a:tailEnd/>
            </a:ln>
          </p:spPr>
          <p:txBody>
            <a:bodyPr/>
            <a:lstStyle/>
            <a:p>
              <a:endParaRPr lang="da-DK"/>
            </a:p>
          </p:txBody>
        </p:sp>
        <p:sp>
          <p:nvSpPr>
            <p:cNvPr id="136347" name="Freeform 298"/>
            <p:cNvSpPr>
              <a:spLocks/>
            </p:cNvSpPr>
            <p:nvPr/>
          </p:nvSpPr>
          <p:spPr bwMode="auto">
            <a:xfrm>
              <a:off x="1605" y="3067"/>
              <a:ext cx="75" cy="16"/>
            </a:xfrm>
            <a:custGeom>
              <a:avLst/>
              <a:gdLst>
                <a:gd name="T0" fmla="*/ 3 w 235"/>
                <a:gd name="T1" fmla="*/ 0 h 52"/>
                <a:gd name="T2" fmla="*/ 3 w 235"/>
                <a:gd name="T3" fmla="*/ 0 h 52"/>
                <a:gd name="T4" fmla="*/ 4 w 235"/>
                <a:gd name="T5" fmla="*/ 0 h 52"/>
                <a:gd name="T6" fmla="*/ 4 w 235"/>
                <a:gd name="T7" fmla="*/ 0 h 52"/>
                <a:gd name="T8" fmla="*/ 4 w 235"/>
                <a:gd name="T9" fmla="*/ 0 h 52"/>
                <a:gd name="T10" fmla="*/ 4 w 235"/>
                <a:gd name="T11" fmla="*/ 0 h 52"/>
                <a:gd name="T12" fmla="*/ 4 w 235"/>
                <a:gd name="T13" fmla="*/ 0 h 52"/>
                <a:gd name="T14" fmla="*/ 5 w 235"/>
                <a:gd name="T15" fmla="*/ 0 h 52"/>
                <a:gd name="T16" fmla="*/ 5 w 235"/>
                <a:gd name="T17" fmla="*/ 0 h 52"/>
                <a:gd name="T18" fmla="*/ 5 w 235"/>
                <a:gd name="T19" fmla="*/ 0 h 52"/>
                <a:gd name="T20" fmla="*/ 6 w 235"/>
                <a:gd name="T21" fmla="*/ 0 h 52"/>
                <a:gd name="T22" fmla="*/ 6 w 235"/>
                <a:gd name="T23" fmla="*/ 0 h 52"/>
                <a:gd name="T24" fmla="*/ 6 w 235"/>
                <a:gd name="T25" fmla="*/ 0 h 52"/>
                <a:gd name="T26" fmla="*/ 7 w 235"/>
                <a:gd name="T27" fmla="*/ 1 h 52"/>
                <a:gd name="T28" fmla="*/ 7 w 235"/>
                <a:gd name="T29" fmla="*/ 1 h 52"/>
                <a:gd name="T30" fmla="*/ 7 w 235"/>
                <a:gd name="T31" fmla="*/ 1 h 52"/>
                <a:gd name="T32" fmla="*/ 8 w 235"/>
                <a:gd name="T33" fmla="*/ 1 h 52"/>
                <a:gd name="T34" fmla="*/ 8 w 235"/>
                <a:gd name="T35" fmla="*/ 1 h 52"/>
                <a:gd name="T36" fmla="*/ 8 w 235"/>
                <a:gd name="T37" fmla="*/ 1 h 52"/>
                <a:gd name="T38" fmla="*/ 8 w 235"/>
                <a:gd name="T39" fmla="*/ 1 h 52"/>
                <a:gd name="T40" fmla="*/ 8 w 235"/>
                <a:gd name="T41" fmla="*/ 2 h 52"/>
                <a:gd name="T42" fmla="*/ 7 w 235"/>
                <a:gd name="T43" fmla="*/ 1 h 52"/>
                <a:gd name="T44" fmla="*/ 7 w 235"/>
                <a:gd name="T45" fmla="*/ 1 h 52"/>
                <a:gd name="T46" fmla="*/ 7 w 235"/>
                <a:gd name="T47" fmla="*/ 1 h 52"/>
                <a:gd name="T48" fmla="*/ 6 w 235"/>
                <a:gd name="T49" fmla="*/ 1 h 52"/>
                <a:gd name="T50" fmla="*/ 6 w 235"/>
                <a:gd name="T51" fmla="*/ 1 h 52"/>
                <a:gd name="T52" fmla="*/ 6 w 235"/>
                <a:gd name="T53" fmla="*/ 1 h 52"/>
                <a:gd name="T54" fmla="*/ 6 w 235"/>
                <a:gd name="T55" fmla="*/ 1 h 52"/>
                <a:gd name="T56" fmla="*/ 5 w 235"/>
                <a:gd name="T57" fmla="*/ 1 h 52"/>
                <a:gd name="T58" fmla="*/ 5 w 235"/>
                <a:gd name="T59" fmla="*/ 1 h 52"/>
                <a:gd name="T60" fmla="*/ 5 w 235"/>
                <a:gd name="T61" fmla="*/ 1 h 52"/>
                <a:gd name="T62" fmla="*/ 4 w 235"/>
                <a:gd name="T63" fmla="*/ 1 h 52"/>
                <a:gd name="T64" fmla="*/ 4 w 235"/>
                <a:gd name="T65" fmla="*/ 1 h 52"/>
                <a:gd name="T66" fmla="*/ 4 w 235"/>
                <a:gd name="T67" fmla="*/ 1 h 52"/>
                <a:gd name="T68" fmla="*/ 4 w 235"/>
                <a:gd name="T69" fmla="*/ 1 h 52"/>
                <a:gd name="T70" fmla="*/ 4 w 235"/>
                <a:gd name="T71" fmla="*/ 1 h 52"/>
                <a:gd name="T72" fmla="*/ 4 w 235"/>
                <a:gd name="T73" fmla="*/ 1 h 52"/>
                <a:gd name="T74" fmla="*/ 3 w 235"/>
                <a:gd name="T75" fmla="*/ 1 h 52"/>
                <a:gd name="T76" fmla="*/ 3 w 235"/>
                <a:gd name="T77" fmla="*/ 1 h 52"/>
                <a:gd name="T78" fmla="*/ 3 w 235"/>
                <a:gd name="T79" fmla="*/ 1 h 52"/>
                <a:gd name="T80" fmla="*/ 3 w 235"/>
                <a:gd name="T81" fmla="*/ 1 h 52"/>
                <a:gd name="T82" fmla="*/ 2 w 235"/>
                <a:gd name="T83" fmla="*/ 1 h 52"/>
                <a:gd name="T84" fmla="*/ 2 w 235"/>
                <a:gd name="T85" fmla="*/ 1 h 52"/>
                <a:gd name="T86" fmla="*/ 2 w 235"/>
                <a:gd name="T87" fmla="*/ 1 h 52"/>
                <a:gd name="T88" fmla="*/ 2 w 235"/>
                <a:gd name="T89" fmla="*/ 1 h 52"/>
                <a:gd name="T90" fmla="*/ 1 w 235"/>
                <a:gd name="T91" fmla="*/ 1 h 52"/>
                <a:gd name="T92" fmla="*/ 1 w 235"/>
                <a:gd name="T93" fmla="*/ 1 h 52"/>
                <a:gd name="T94" fmla="*/ 1 w 235"/>
                <a:gd name="T95" fmla="*/ 1 h 52"/>
                <a:gd name="T96" fmla="*/ 1 w 235"/>
                <a:gd name="T97" fmla="*/ 1 h 52"/>
                <a:gd name="T98" fmla="*/ 0 w 235"/>
                <a:gd name="T99" fmla="*/ 1 h 52"/>
                <a:gd name="T100" fmla="*/ 0 w 235"/>
                <a:gd name="T101" fmla="*/ 1 h 52"/>
                <a:gd name="T102" fmla="*/ 0 w 235"/>
                <a:gd name="T103" fmla="*/ 1 h 52"/>
                <a:gd name="T104" fmla="*/ 0 w 235"/>
                <a:gd name="T105" fmla="*/ 1 h 52"/>
                <a:gd name="T106" fmla="*/ 0 w 235"/>
                <a:gd name="T107" fmla="*/ 0 h 52"/>
                <a:gd name="T108" fmla="*/ 1 w 235"/>
                <a:gd name="T109" fmla="*/ 0 h 52"/>
                <a:gd name="T110" fmla="*/ 1 w 235"/>
                <a:gd name="T111" fmla="*/ 0 h 52"/>
                <a:gd name="T112" fmla="*/ 1 w 235"/>
                <a:gd name="T113" fmla="*/ 0 h 52"/>
                <a:gd name="T114" fmla="*/ 2 w 235"/>
                <a:gd name="T115" fmla="*/ 0 h 52"/>
                <a:gd name="T116" fmla="*/ 2 w 235"/>
                <a:gd name="T117" fmla="*/ 0 h 52"/>
                <a:gd name="T118" fmla="*/ 2 w 235"/>
                <a:gd name="T119" fmla="*/ 0 h 52"/>
                <a:gd name="T120" fmla="*/ 3 w 235"/>
                <a:gd name="T121" fmla="*/ 0 h 52"/>
                <a:gd name="T122" fmla="*/ 3 w 235"/>
                <a:gd name="T123" fmla="*/ 0 h 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
                <a:gd name="T187" fmla="*/ 0 h 52"/>
                <a:gd name="T188" fmla="*/ 235 w 235"/>
                <a:gd name="T189" fmla="*/ 52 h 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 h="52">
                  <a:moveTo>
                    <a:pt x="83" y="2"/>
                  </a:moveTo>
                  <a:lnTo>
                    <a:pt x="93" y="0"/>
                  </a:lnTo>
                  <a:lnTo>
                    <a:pt x="102" y="0"/>
                  </a:lnTo>
                  <a:lnTo>
                    <a:pt x="110" y="0"/>
                  </a:lnTo>
                  <a:lnTo>
                    <a:pt x="121" y="2"/>
                  </a:lnTo>
                  <a:lnTo>
                    <a:pt x="129" y="2"/>
                  </a:lnTo>
                  <a:lnTo>
                    <a:pt x="140" y="2"/>
                  </a:lnTo>
                  <a:lnTo>
                    <a:pt x="150" y="2"/>
                  </a:lnTo>
                  <a:lnTo>
                    <a:pt x="159" y="4"/>
                  </a:lnTo>
                  <a:lnTo>
                    <a:pt x="169" y="6"/>
                  </a:lnTo>
                  <a:lnTo>
                    <a:pt x="178" y="8"/>
                  </a:lnTo>
                  <a:lnTo>
                    <a:pt x="186" y="10"/>
                  </a:lnTo>
                  <a:lnTo>
                    <a:pt x="197" y="14"/>
                  </a:lnTo>
                  <a:lnTo>
                    <a:pt x="205" y="15"/>
                  </a:lnTo>
                  <a:lnTo>
                    <a:pt x="214" y="19"/>
                  </a:lnTo>
                  <a:lnTo>
                    <a:pt x="224" y="23"/>
                  </a:lnTo>
                  <a:lnTo>
                    <a:pt x="233" y="29"/>
                  </a:lnTo>
                  <a:lnTo>
                    <a:pt x="233" y="33"/>
                  </a:lnTo>
                  <a:lnTo>
                    <a:pt x="233" y="40"/>
                  </a:lnTo>
                  <a:lnTo>
                    <a:pt x="233" y="46"/>
                  </a:lnTo>
                  <a:lnTo>
                    <a:pt x="235" y="52"/>
                  </a:lnTo>
                  <a:lnTo>
                    <a:pt x="224" y="46"/>
                  </a:lnTo>
                  <a:lnTo>
                    <a:pt x="216" y="42"/>
                  </a:lnTo>
                  <a:lnTo>
                    <a:pt x="207" y="40"/>
                  </a:lnTo>
                  <a:lnTo>
                    <a:pt x="199" y="38"/>
                  </a:lnTo>
                  <a:lnTo>
                    <a:pt x="190" y="34"/>
                  </a:lnTo>
                  <a:lnTo>
                    <a:pt x="182" y="34"/>
                  </a:lnTo>
                  <a:lnTo>
                    <a:pt x="175" y="33"/>
                  </a:lnTo>
                  <a:lnTo>
                    <a:pt x="167" y="31"/>
                  </a:lnTo>
                  <a:lnTo>
                    <a:pt x="159" y="29"/>
                  </a:lnTo>
                  <a:lnTo>
                    <a:pt x="152" y="27"/>
                  </a:lnTo>
                  <a:lnTo>
                    <a:pt x="142" y="27"/>
                  </a:lnTo>
                  <a:lnTo>
                    <a:pt x="135" y="27"/>
                  </a:lnTo>
                  <a:lnTo>
                    <a:pt x="127" y="25"/>
                  </a:lnTo>
                  <a:lnTo>
                    <a:pt x="119" y="25"/>
                  </a:lnTo>
                  <a:lnTo>
                    <a:pt x="112" y="25"/>
                  </a:lnTo>
                  <a:lnTo>
                    <a:pt x="104" y="25"/>
                  </a:lnTo>
                  <a:lnTo>
                    <a:pt x="97" y="23"/>
                  </a:lnTo>
                  <a:lnTo>
                    <a:pt x="89" y="23"/>
                  </a:lnTo>
                  <a:lnTo>
                    <a:pt x="81" y="23"/>
                  </a:lnTo>
                  <a:lnTo>
                    <a:pt x="76" y="23"/>
                  </a:lnTo>
                  <a:lnTo>
                    <a:pt x="68" y="23"/>
                  </a:lnTo>
                  <a:lnTo>
                    <a:pt x="62" y="25"/>
                  </a:lnTo>
                  <a:lnTo>
                    <a:pt x="55" y="25"/>
                  </a:lnTo>
                  <a:lnTo>
                    <a:pt x="47" y="27"/>
                  </a:lnTo>
                  <a:lnTo>
                    <a:pt x="41" y="27"/>
                  </a:lnTo>
                  <a:lnTo>
                    <a:pt x="34" y="27"/>
                  </a:lnTo>
                  <a:lnTo>
                    <a:pt x="28" y="29"/>
                  </a:lnTo>
                  <a:lnTo>
                    <a:pt x="22" y="29"/>
                  </a:lnTo>
                  <a:lnTo>
                    <a:pt x="9" y="33"/>
                  </a:lnTo>
                  <a:lnTo>
                    <a:pt x="0" y="34"/>
                  </a:lnTo>
                  <a:lnTo>
                    <a:pt x="0" y="29"/>
                  </a:lnTo>
                  <a:lnTo>
                    <a:pt x="0" y="21"/>
                  </a:lnTo>
                  <a:lnTo>
                    <a:pt x="7" y="14"/>
                  </a:lnTo>
                  <a:lnTo>
                    <a:pt x="19" y="8"/>
                  </a:lnTo>
                  <a:lnTo>
                    <a:pt x="28" y="4"/>
                  </a:lnTo>
                  <a:lnTo>
                    <a:pt x="40" y="2"/>
                  </a:lnTo>
                  <a:lnTo>
                    <a:pt x="49" y="0"/>
                  </a:lnTo>
                  <a:lnTo>
                    <a:pt x="62" y="0"/>
                  </a:lnTo>
                  <a:lnTo>
                    <a:pt x="72" y="0"/>
                  </a:lnTo>
                  <a:lnTo>
                    <a:pt x="83" y="2"/>
                  </a:lnTo>
                  <a:close/>
                </a:path>
              </a:pathLst>
            </a:custGeom>
            <a:noFill/>
            <a:ln w="9525">
              <a:noFill/>
              <a:round/>
              <a:headEnd/>
              <a:tailEnd/>
            </a:ln>
          </p:spPr>
          <p:txBody>
            <a:bodyPr/>
            <a:lstStyle/>
            <a:p>
              <a:endParaRPr lang="da-DK"/>
            </a:p>
          </p:txBody>
        </p:sp>
        <p:sp>
          <p:nvSpPr>
            <p:cNvPr id="136348" name="Freeform 299"/>
            <p:cNvSpPr>
              <a:spLocks/>
            </p:cNvSpPr>
            <p:nvPr/>
          </p:nvSpPr>
          <p:spPr bwMode="auto">
            <a:xfrm>
              <a:off x="1603" y="3180"/>
              <a:ext cx="69" cy="25"/>
            </a:xfrm>
            <a:custGeom>
              <a:avLst/>
              <a:gdLst>
                <a:gd name="T0" fmla="*/ 6 w 219"/>
                <a:gd name="T1" fmla="*/ 0 h 82"/>
                <a:gd name="T2" fmla="*/ 7 w 219"/>
                <a:gd name="T3" fmla="*/ 0 h 82"/>
                <a:gd name="T4" fmla="*/ 7 w 219"/>
                <a:gd name="T5" fmla="*/ 0 h 82"/>
                <a:gd name="T6" fmla="*/ 7 w 219"/>
                <a:gd name="T7" fmla="*/ 0 h 82"/>
                <a:gd name="T8" fmla="*/ 7 w 219"/>
                <a:gd name="T9" fmla="*/ 0 h 82"/>
                <a:gd name="T10" fmla="*/ 7 w 219"/>
                <a:gd name="T11" fmla="*/ 1 h 82"/>
                <a:gd name="T12" fmla="*/ 7 w 219"/>
                <a:gd name="T13" fmla="*/ 1 h 82"/>
                <a:gd name="T14" fmla="*/ 6 w 219"/>
                <a:gd name="T15" fmla="*/ 1 h 82"/>
                <a:gd name="T16" fmla="*/ 6 w 219"/>
                <a:gd name="T17" fmla="*/ 1 h 82"/>
                <a:gd name="T18" fmla="*/ 5 w 219"/>
                <a:gd name="T19" fmla="*/ 1 h 82"/>
                <a:gd name="T20" fmla="*/ 5 w 219"/>
                <a:gd name="T21" fmla="*/ 1 h 82"/>
                <a:gd name="T22" fmla="*/ 5 w 219"/>
                <a:gd name="T23" fmla="*/ 1 h 82"/>
                <a:gd name="T24" fmla="*/ 4 w 219"/>
                <a:gd name="T25" fmla="*/ 1 h 82"/>
                <a:gd name="T26" fmla="*/ 4 w 219"/>
                <a:gd name="T27" fmla="*/ 1 h 82"/>
                <a:gd name="T28" fmla="*/ 3 w 219"/>
                <a:gd name="T29" fmla="*/ 1 h 82"/>
                <a:gd name="T30" fmla="*/ 3 w 219"/>
                <a:gd name="T31" fmla="*/ 1 h 82"/>
                <a:gd name="T32" fmla="*/ 3 w 219"/>
                <a:gd name="T33" fmla="*/ 1 h 82"/>
                <a:gd name="T34" fmla="*/ 2 w 219"/>
                <a:gd name="T35" fmla="*/ 2 h 82"/>
                <a:gd name="T36" fmla="*/ 2 w 219"/>
                <a:gd name="T37" fmla="*/ 2 h 82"/>
                <a:gd name="T38" fmla="*/ 2 w 219"/>
                <a:gd name="T39" fmla="*/ 2 h 82"/>
                <a:gd name="T40" fmla="*/ 1 w 219"/>
                <a:gd name="T41" fmla="*/ 2 h 82"/>
                <a:gd name="T42" fmla="*/ 1 w 219"/>
                <a:gd name="T43" fmla="*/ 2 h 82"/>
                <a:gd name="T44" fmla="*/ 0 w 219"/>
                <a:gd name="T45" fmla="*/ 2 h 82"/>
                <a:gd name="T46" fmla="*/ 0 w 219"/>
                <a:gd name="T47" fmla="*/ 2 h 82"/>
                <a:gd name="T48" fmla="*/ 0 w 219"/>
                <a:gd name="T49" fmla="*/ 2 h 82"/>
                <a:gd name="T50" fmla="*/ 0 w 219"/>
                <a:gd name="T51" fmla="*/ 2 h 82"/>
                <a:gd name="T52" fmla="*/ 0 w 219"/>
                <a:gd name="T53" fmla="*/ 2 h 82"/>
                <a:gd name="T54" fmla="*/ 0 w 219"/>
                <a:gd name="T55" fmla="*/ 2 h 82"/>
                <a:gd name="T56" fmla="*/ 1 w 219"/>
                <a:gd name="T57" fmla="*/ 2 h 82"/>
                <a:gd name="T58" fmla="*/ 1 w 219"/>
                <a:gd name="T59" fmla="*/ 1 h 82"/>
                <a:gd name="T60" fmla="*/ 2 w 219"/>
                <a:gd name="T61" fmla="*/ 1 h 82"/>
                <a:gd name="T62" fmla="*/ 2 w 219"/>
                <a:gd name="T63" fmla="*/ 1 h 82"/>
                <a:gd name="T64" fmla="*/ 2 w 219"/>
                <a:gd name="T65" fmla="*/ 1 h 82"/>
                <a:gd name="T66" fmla="*/ 3 w 219"/>
                <a:gd name="T67" fmla="*/ 1 h 82"/>
                <a:gd name="T68" fmla="*/ 3 w 219"/>
                <a:gd name="T69" fmla="*/ 1 h 82"/>
                <a:gd name="T70" fmla="*/ 3 w 219"/>
                <a:gd name="T71" fmla="*/ 1 h 82"/>
                <a:gd name="T72" fmla="*/ 4 w 219"/>
                <a:gd name="T73" fmla="*/ 0 h 82"/>
                <a:gd name="T74" fmla="*/ 4 w 219"/>
                <a:gd name="T75" fmla="*/ 0 h 82"/>
                <a:gd name="T76" fmla="*/ 5 w 219"/>
                <a:gd name="T77" fmla="*/ 0 h 82"/>
                <a:gd name="T78" fmla="*/ 5 w 219"/>
                <a:gd name="T79" fmla="*/ 0 h 82"/>
                <a:gd name="T80" fmla="*/ 6 w 219"/>
                <a:gd name="T81" fmla="*/ 0 h 82"/>
                <a:gd name="T82" fmla="*/ 6 w 219"/>
                <a:gd name="T83" fmla="*/ 0 h 82"/>
                <a:gd name="T84" fmla="*/ 6 w 219"/>
                <a:gd name="T85" fmla="*/ 0 h 82"/>
                <a:gd name="T86" fmla="*/ 6 w 219"/>
                <a:gd name="T87" fmla="*/ 0 h 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9"/>
                <a:gd name="T133" fmla="*/ 0 h 82"/>
                <a:gd name="T134" fmla="*/ 219 w 219"/>
                <a:gd name="T135" fmla="*/ 82 h 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9" h="82">
                  <a:moveTo>
                    <a:pt x="207" y="0"/>
                  </a:moveTo>
                  <a:lnTo>
                    <a:pt x="211" y="0"/>
                  </a:lnTo>
                  <a:lnTo>
                    <a:pt x="213" y="4"/>
                  </a:lnTo>
                  <a:lnTo>
                    <a:pt x="217" y="6"/>
                  </a:lnTo>
                  <a:lnTo>
                    <a:pt x="219" y="10"/>
                  </a:lnTo>
                  <a:lnTo>
                    <a:pt x="217" y="16"/>
                  </a:lnTo>
                  <a:lnTo>
                    <a:pt x="217" y="21"/>
                  </a:lnTo>
                  <a:lnTo>
                    <a:pt x="202" y="23"/>
                  </a:lnTo>
                  <a:lnTo>
                    <a:pt x="188" y="25"/>
                  </a:lnTo>
                  <a:lnTo>
                    <a:pt x="175" y="27"/>
                  </a:lnTo>
                  <a:lnTo>
                    <a:pt x="162" y="31"/>
                  </a:lnTo>
                  <a:lnTo>
                    <a:pt x="148" y="31"/>
                  </a:lnTo>
                  <a:lnTo>
                    <a:pt x="135" y="35"/>
                  </a:lnTo>
                  <a:lnTo>
                    <a:pt x="124" y="37"/>
                  </a:lnTo>
                  <a:lnTo>
                    <a:pt x="110" y="40"/>
                  </a:lnTo>
                  <a:lnTo>
                    <a:pt x="97" y="44"/>
                  </a:lnTo>
                  <a:lnTo>
                    <a:pt x="84" y="46"/>
                  </a:lnTo>
                  <a:lnTo>
                    <a:pt x="72" y="50"/>
                  </a:lnTo>
                  <a:lnTo>
                    <a:pt x="61" y="56"/>
                  </a:lnTo>
                  <a:lnTo>
                    <a:pt x="48" y="61"/>
                  </a:lnTo>
                  <a:lnTo>
                    <a:pt x="36" y="67"/>
                  </a:lnTo>
                  <a:lnTo>
                    <a:pt x="23" y="75"/>
                  </a:lnTo>
                  <a:lnTo>
                    <a:pt x="13" y="82"/>
                  </a:lnTo>
                  <a:lnTo>
                    <a:pt x="6" y="80"/>
                  </a:lnTo>
                  <a:lnTo>
                    <a:pt x="0" y="80"/>
                  </a:lnTo>
                  <a:lnTo>
                    <a:pt x="0" y="71"/>
                  </a:lnTo>
                  <a:lnTo>
                    <a:pt x="0" y="65"/>
                  </a:lnTo>
                  <a:lnTo>
                    <a:pt x="10" y="56"/>
                  </a:lnTo>
                  <a:lnTo>
                    <a:pt x="23" y="50"/>
                  </a:lnTo>
                  <a:lnTo>
                    <a:pt x="34" y="42"/>
                  </a:lnTo>
                  <a:lnTo>
                    <a:pt x="48" y="37"/>
                  </a:lnTo>
                  <a:lnTo>
                    <a:pt x="59" y="31"/>
                  </a:lnTo>
                  <a:lnTo>
                    <a:pt x="72" y="27"/>
                  </a:lnTo>
                  <a:lnTo>
                    <a:pt x="86" y="23"/>
                  </a:lnTo>
                  <a:lnTo>
                    <a:pt x="99" y="19"/>
                  </a:lnTo>
                  <a:lnTo>
                    <a:pt x="112" y="18"/>
                  </a:lnTo>
                  <a:lnTo>
                    <a:pt x="127" y="14"/>
                  </a:lnTo>
                  <a:lnTo>
                    <a:pt x="141" y="12"/>
                  </a:lnTo>
                  <a:lnTo>
                    <a:pt x="154" y="8"/>
                  </a:lnTo>
                  <a:lnTo>
                    <a:pt x="167" y="6"/>
                  </a:lnTo>
                  <a:lnTo>
                    <a:pt x="181" y="4"/>
                  </a:lnTo>
                  <a:lnTo>
                    <a:pt x="194" y="0"/>
                  </a:lnTo>
                  <a:lnTo>
                    <a:pt x="207" y="0"/>
                  </a:lnTo>
                  <a:close/>
                </a:path>
              </a:pathLst>
            </a:custGeom>
            <a:noFill/>
            <a:ln w="9525">
              <a:noFill/>
              <a:round/>
              <a:headEnd/>
              <a:tailEnd/>
            </a:ln>
          </p:spPr>
          <p:txBody>
            <a:bodyPr/>
            <a:lstStyle/>
            <a:p>
              <a:endParaRPr lang="da-DK"/>
            </a:p>
          </p:txBody>
        </p:sp>
        <p:sp>
          <p:nvSpPr>
            <p:cNvPr id="136349" name="Freeform 300"/>
            <p:cNvSpPr>
              <a:spLocks/>
            </p:cNvSpPr>
            <p:nvPr/>
          </p:nvSpPr>
          <p:spPr bwMode="auto">
            <a:xfrm>
              <a:off x="1923" y="3479"/>
              <a:ext cx="34" cy="68"/>
            </a:xfrm>
            <a:custGeom>
              <a:avLst/>
              <a:gdLst>
                <a:gd name="T0" fmla="*/ 3 w 108"/>
                <a:gd name="T1" fmla="*/ 0 h 218"/>
                <a:gd name="T2" fmla="*/ 3 w 108"/>
                <a:gd name="T3" fmla="*/ 0 h 218"/>
                <a:gd name="T4" fmla="*/ 3 w 108"/>
                <a:gd name="T5" fmla="*/ 1 h 218"/>
                <a:gd name="T6" fmla="*/ 3 w 108"/>
                <a:gd name="T7" fmla="*/ 1 h 218"/>
                <a:gd name="T8" fmla="*/ 3 w 108"/>
                <a:gd name="T9" fmla="*/ 2 h 218"/>
                <a:gd name="T10" fmla="*/ 2 w 108"/>
                <a:gd name="T11" fmla="*/ 2 h 218"/>
                <a:gd name="T12" fmla="*/ 2 w 108"/>
                <a:gd name="T13" fmla="*/ 2 h 218"/>
                <a:gd name="T14" fmla="*/ 1 w 108"/>
                <a:gd name="T15" fmla="*/ 3 h 218"/>
                <a:gd name="T16" fmla="*/ 1 w 108"/>
                <a:gd name="T17" fmla="*/ 3 h 218"/>
                <a:gd name="T18" fmla="*/ 1 w 108"/>
                <a:gd name="T19" fmla="*/ 4 h 218"/>
                <a:gd name="T20" fmla="*/ 1 w 108"/>
                <a:gd name="T21" fmla="*/ 5 h 218"/>
                <a:gd name="T22" fmla="*/ 1 w 108"/>
                <a:gd name="T23" fmla="*/ 5 h 218"/>
                <a:gd name="T24" fmla="*/ 1 w 108"/>
                <a:gd name="T25" fmla="*/ 6 h 218"/>
                <a:gd name="T26" fmla="*/ 1 w 108"/>
                <a:gd name="T27" fmla="*/ 6 h 218"/>
                <a:gd name="T28" fmla="*/ 1 w 108"/>
                <a:gd name="T29" fmla="*/ 7 h 218"/>
                <a:gd name="T30" fmla="*/ 0 w 108"/>
                <a:gd name="T31" fmla="*/ 7 h 218"/>
                <a:gd name="T32" fmla="*/ 0 w 108"/>
                <a:gd name="T33" fmla="*/ 7 h 218"/>
                <a:gd name="T34" fmla="*/ 0 w 108"/>
                <a:gd name="T35" fmla="*/ 6 h 218"/>
                <a:gd name="T36" fmla="*/ 0 w 108"/>
                <a:gd name="T37" fmla="*/ 5 h 218"/>
                <a:gd name="T38" fmla="*/ 0 w 108"/>
                <a:gd name="T39" fmla="*/ 5 h 218"/>
                <a:gd name="T40" fmla="*/ 0 w 108"/>
                <a:gd name="T41" fmla="*/ 5 h 218"/>
                <a:gd name="T42" fmla="*/ 0 w 108"/>
                <a:gd name="T43" fmla="*/ 4 h 218"/>
                <a:gd name="T44" fmla="*/ 0 w 108"/>
                <a:gd name="T45" fmla="*/ 4 h 218"/>
                <a:gd name="T46" fmla="*/ 1 w 108"/>
                <a:gd name="T47" fmla="*/ 3 h 218"/>
                <a:gd name="T48" fmla="*/ 1 w 108"/>
                <a:gd name="T49" fmla="*/ 3 h 218"/>
                <a:gd name="T50" fmla="*/ 1 w 108"/>
                <a:gd name="T51" fmla="*/ 2 h 218"/>
                <a:gd name="T52" fmla="*/ 1 w 108"/>
                <a:gd name="T53" fmla="*/ 2 h 218"/>
                <a:gd name="T54" fmla="*/ 1 w 108"/>
                <a:gd name="T55" fmla="*/ 2 h 218"/>
                <a:gd name="T56" fmla="*/ 2 w 108"/>
                <a:gd name="T57" fmla="*/ 1 h 218"/>
                <a:gd name="T58" fmla="*/ 2 w 108"/>
                <a:gd name="T59" fmla="*/ 1 h 218"/>
                <a:gd name="T60" fmla="*/ 3 w 108"/>
                <a:gd name="T61" fmla="*/ 0 h 218"/>
                <a:gd name="T62" fmla="*/ 3 w 108"/>
                <a:gd name="T63" fmla="*/ 0 h 2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
                <a:gd name="T97" fmla="*/ 0 h 218"/>
                <a:gd name="T98" fmla="*/ 108 w 108"/>
                <a:gd name="T99" fmla="*/ 218 h 2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 h="218">
                  <a:moveTo>
                    <a:pt x="91" y="0"/>
                  </a:moveTo>
                  <a:lnTo>
                    <a:pt x="98" y="2"/>
                  </a:lnTo>
                  <a:lnTo>
                    <a:pt x="104" y="4"/>
                  </a:lnTo>
                  <a:lnTo>
                    <a:pt x="108" y="4"/>
                  </a:lnTo>
                  <a:lnTo>
                    <a:pt x="108" y="9"/>
                  </a:lnTo>
                  <a:lnTo>
                    <a:pt x="102" y="15"/>
                  </a:lnTo>
                  <a:lnTo>
                    <a:pt x="96" y="24"/>
                  </a:lnTo>
                  <a:lnTo>
                    <a:pt x="91" y="32"/>
                  </a:lnTo>
                  <a:lnTo>
                    <a:pt x="83" y="42"/>
                  </a:lnTo>
                  <a:lnTo>
                    <a:pt x="76" y="51"/>
                  </a:lnTo>
                  <a:lnTo>
                    <a:pt x="70" y="61"/>
                  </a:lnTo>
                  <a:lnTo>
                    <a:pt x="64" y="66"/>
                  </a:lnTo>
                  <a:lnTo>
                    <a:pt x="64" y="74"/>
                  </a:lnTo>
                  <a:lnTo>
                    <a:pt x="57" y="83"/>
                  </a:lnTo>
                  <a:lnTo>
                    <a:pt x="51" y="91"/>
                  </a:lnTo>
                  <a:lnTo>
                    <a:pt x="43" y="99"/>
                  </a:lnTo>
                  <a:lnTo>
                    <a:pt x="39" y="108"/>
                  </a:lnTo>
                  <a:lnTo>
                    <a:pt x="36" y="116"/>
                  </a:lnTo>
                  <a:lnTo>
                    <a:pt x="32" y="125"/>
                  </a:lnTo>
                  <a:lnTo>
                    <a:pt x="28" y="133"/>
                  </a:lnTo>
                  <a:lnTo>
                    <a:pt x="26" y="142"/>
                  </a:lnTo>
                  <a:lnTo>
                    <a:pt x="22" y="152"/>
                  </a:lnTo>
                  <a:lnTo>
                    <a:pt x="22" y="159"/>
                  </a:lnTo>
                  <a:lnTo>
                    <a:pt x="22" y="167"/>
                  </a:lnTo>
                  <a:lnTo>
                    <a:pt x="22" y="177"/>
                  </a:lnTo>
                  <a:lnTo>
                    <a:pt x="22" y="184"/>
                  </a:lnTo>
                  <a:lnTo>
                    <a:pt x="22" y="194"/>
                  </a:lnTo>
                  <a:lnTo>
                    <a:pt x="22" y="203"/>
                  </a:lnTo>
                  <a:lnTo>
                    <a:pt x="26" y="213"/>
                  </a:lnTo>
                  <a:lnTo>
                    <a:pt x="20" y="213"/>
                  </a:lnTo>
                  <a:lnTo>
                    <a:pt x="17" y="215"/>
                  </a:lnTo>
                  <a:lnTo>
                    <a:pt x="11" y="216"/>
                  </a:lnTo>
                  <a:lnTo>
                    <a:pt x="9" y="218"/>
                  </a:lnTo>
                  <a:lnTo>
                    <a:pt x="5" y="211"/>
                  </a:lnTo>
                  <a:lnTo>
                    <a:pt x="3" y="203"/>
                  </a:lnTo>
                  <a:lnTo>
                    <a:pt x="1" y="196"/>
                  </a:lnTo>
                  <a:lnTo>
                    <a:pt x="1" y="190"/>
                  </a:lnTo>
                  <a:lnTo>
                    <a:pt x="0" y="180"/>
                  </a:lnTo>
                  <a:lnTo>
                    <a:pt x="0" y="173"/>
                  </a:lnTo>
                  <a:lnTo>
                    <a:pt x="0" y="167"/>
                  </a:lnTo>
                  <a:lnTo>
                    <a:pt x="1" y="159"/>
                  </a:lnTo>
                  <a:lnTo>
                    <a:pt x="1" y="152"/>
                  </a:lnTo>
                  <a:lnTo>
                    <a:pt x="3" y="144"/>
                  </a:lnTo>
                  <a:lnTo>
                    <a:pt x="3" y="137"/>
                  </a:lnTo>
                  <a:lnTo>
                    <a:pt x="7" y="129"/>
                  </a:lnTo>
                  <a:lnTo>
                    <a:pt x="9" y="121"/>
                  </a:lnTo>
                  <a:lnTo>
                    <a:pt x="13" y="116"/>
                  </a:lnTo>
                  <a:lnTo>
                    <a:pt x="17" y="108"/>
                  </a:lnTo>
                  <a:lnTo>
                    <a:pt x="20" y="101"/>
                  </a:lnTo>
                  <a:lnTo>
                    <a:pt x="22" y="93"/>
                  </a:lnTo>
                  <a:lnTo>
                    <a:pt x="26" y="85"/>
                  </a:lnTo>
                  <a:lnTo>
                    <a:pt x="30" y="80"/>
                  </a:lnTo>
                  <a:lnTo>
                    <a:pt x="34" y="72"/>
                  </a:lnTo>
                  <a:lnTo>
                    <a:pt x="38" y="66"/>
                  </a:lnTo>
                  <a:lnTo>
                    <a:pt x="41" y="59"/>
                  </a:lnTo>
                  <a:lnTo>
                    <a:pt x="45" y="53"/>
                  </a:lnTo>
                  <a:lnTo>
                    <a:pt x="51" y="47"/>
                  </a:lnTo>
                  <a:lnTo>
                    <a:pt x="53" y="40"/>
                  </a:lnTo>
                  <a:lnTo>
                    <a:pt x="58" y="34"/>
                  </a:lnTo>
                  <a:lnTo>
                    <a:pt x="62" y="28"/>
                  </a:lnTo>
                  <a:lnTo>
                    <a:pt x="68" y="23"/>
                  </a:lnTo>
                  <a:lnTo>
                    <a:pt x="77" y="9"/>
                  </a:lnTo>
                  <a:lnTo>
                    <a:pt x="91" y="0"/>
                  </a:lnTo>
                  <a:close/>
                </a:path>
              </a:pathLst>
            </a:custGeom>
            <a:noFill/>
            <a:ln w="9525">
              <a:noFill/>
              <a:round/>
              <a:headEnd/>
              <a:tailEnd/>
            </a:ln>
          </p:spPr>
          <p:txBody>
            <a:bodyPr/>
            <a:lstStyle/>
            <a:p>
              <a:endParaRPr lang="da-DK"/>
            </a:p>
          </p:txBody>
        </p:sp>
        <p:sp>
          <p:nvSpPr>
            <p:cNvPr id="136350" name="Freeform 301"/>
            <p:cNvSpPr>
              <a:spLocks/>
            </p:cNvSpPr>
            <p:nvPr/>
          </p:nvSpPr>
          <p:spPr bwMode="auto">
            <a:xfrm>
              <a:off x="2014" y="3486"/>
              <a:ext cx="35" cy="67"/>
            </a:xfrm>
            <a:custGeom>
              <a:avLst/>
              <a:gdLst>
                <a:gd name="T0" fmla="*/ 3 w 114"/>
                <a:gd name="T1" fmla="*/ 0 h 216"/>
                <a:gd name="T2" fmla="*/ 3 w 114"/>
                <a:gd name="T3" fmla="*/ 0 h 216"/>
                <a:gd name="T4" fmla="*/ 3 w 114"/>
                <a:gd name="T5" fmla="*/ 0 h 216"/>
                <a:gd name="T6" fmla="*/ 3 w 114"/>
                <a:gd name="T7" fmla="*/ 0 h 216"/>
                <a:gd name="T8" fmla="*/ 3 w 114"/>
                <a:gd name="T9" fmla="*/ 0 h 216"/>
                <a:gd name="T10" fmla="*/ 3 w 114"/>
                <a:gd name="T11" fmla="*/ 1 h 216"/>
                <a:gd name="T12" fmla="*/ 3 w 114"/>
                <a:gd name="T13" fmla="*/ 1 h 216"/>
                <a:gd name="T14" fmla="*/ 3 w 114"/>
                <a:gd name="T15" fmla="*/ 1 h 216"/>
                <a:gd name="T16" fmla="*/ 2 w 114"/>
                <a:gd name="T17" fmla="*/ 1 h 216"/>
                <a:gd name="T18" fmla="*/ 2 w 114"/>
                <a:gd name="T19" fmla="*/ 2 h 216"/>
                <a:gd name="T20" fmla="*/ 2 w 114"/>
                <a:gd name="T21" fmla="*/ 2 h 216"/>
                <a:gd name="T22" fmla="*/ 2 w 114"/>
                <a:gd name="T23" fmla="*/ 2 h 216"/>
                <a:gd name="T24" fmla="*/ 2 w 114"/>
                <a:gd name="T25" fmla="*/ 2 h 216"/>
                <a:gd name="T26" fmla="*/ 2 w 114"/>
                <a:gd name="T27" fmla="*/ 2 h 216"/>
                <a:gd name="T28" fmla="*/ 2 w 114"/>
                <a:gd name="T29" fmla="*/ 3 h 216"/>
                <a:gd name="T30" fmla="*/ 2 w 114"/>
                <a:gd name="T31" fmla="*/ 3 h 216"/>
                <a:gd name="T32" fmla="*/ 2 w 114"/>
                <a:gd name="T33" fmla="*/ 3 h 216"/>
                <a:gd name="T34" fmla="*/ 1 w 114"/>
                <a:gd name="T35" fmla="*/ 3 h 216"/>
                <a:gd name="T36" fmla="*/ 1 w 114"/>
                <a:gd name="T37" fmla="*/ 4 h 216"/>
                <a:gd name="T38" fmla="*/ 1 w 114"/>
                <a:gd name="T39" fmla="*/ 4 h 216"/>
                <a:gd name="T40" fmla="*/ 1 w 114"/>
                <a:gd name="T41" fmla="*/ 4 h 216"/>
                <a:gd name="T42" fmla="*/ 1 w 114"/>
                <a:gd name="T43" fmla="*/ 5 h 216"/>
                <a:gd name="T44" fmla="*/ 1 w 114"/>
                <a:gd name="T45" fmla="*/ 5 h 216"/>
                <a:gd name="T46" fmla="*/ 1 w 114"/>
                <a:gd name="T47" fmla="*/ 5 h 216"/>
                <a:gd name="T48" fmla="*/ 1 w 114"/>
                <a:gd name="T49" fmla="*/ 5 h 216"/>
                <a:gd name="T50" fmla="*/ 1 w 114"/>
                <a:gd name="T51" fmla="*/ 6 h 216"/>
                <a:gd name="T52" fmla="*/ 1 w 114"/>
                <a:gd name="T53" fmla="*/ 6 h 216"/>
                <a:gd name="T54" fmla="*/ 1 w 114"/>
                <a:gd name="T55" fmla="*/ 6 h 216"/>
                <a:gd name="T56" fmla="*/ 1 w 114"/>
                <a:gd name="T57" fmla="*/ 6 h 216"/>
                <a:gd name="T58" fmla="*/ 0 w 114"/>
                <a:gd name="T59" fmla="*/ 6 h 216"/>
                <a:gd name="T60" fmla="*/ 0 w 114"/>
                <a:gd name="T61" fmla="*/ 7 h 216"/>
                <a:gd name="T62" fmla="*/ 0 w 114"/>
                <a:gd name="T63" fmla="*/ 6 h 216"/>
                <a:gd name="T64" fmla="*/ 0 w 114"/>
                <a:gd name="T65" fmla="*/ 6 h 216"/>
                <a:gd name="T66" fmla="*/ 0 w 114"/>
                <a:gd name="T67" fmla="*/ 5 h 216"/>
                <a:gd name="T68" fmla="*/ 0 w 114"/>
                <a:gd name="T69" fmla="*/ 5 h 216"/>
                <a:gd name="T70" fmla="*/ 0 w 114"/>
                <a:gd name="T71" fmla="*/ 5 h 216"/>
                <a:gd name="T72" fmla="*/ 0 w 114"/>
                <a:gd name="T73" fmla="*/ 4 h 216"/>
                <a:gd name="T74" fmla="*/ 0 w 114"/>
                <a:gd name="T75" fmla="*/ 4 h 216"/>
                <a:gd name="T76" fmla="*/ 1 w 114"/>
                <a:gd name="T77" fmla="*/ 4 h 216"/>
                <a:gd name="T78" fmla="*/ 1 w 114"/>
                <a:gd name="T79" fmla="*/ 3 h 216"/>
                <a:gd name="T80" fmla="*/ 1 w 114"/>
                <a:gd name="T81" fmla="*/ 3 h 216"/>
                <a:gd name="T82" fmla="*/ 1 w 114"/>
                <a:gd name="T83" fmla="*/ 2 h 216"/>
                <a:gd name="T84" fmla="*/ 1 w 114"/>
                <a:gd name="T85" fmla="*/ 2 h 216"/>
                <a:gd name="T86" fmla="*/ 2 w 114"/>
                <a:gd name="T87" fmla="*/ 2 h 216"/>
                <a:gd name="T88" fmla="*/ 2 w 114"/>
                <a:gd name="T89" fmla="*/ 2 h 216"/>
                <a:gd name="T90" fmla="*/ 2 w 114"/>
                <a:gd name="T91" fmla="*/ 1 h 216"/>
                <a:gd name="T92" fmla="*/ 2 w 114"/>
                <a:gd name="T93" fmla="*/ 1 h 216"/>
                <a:gd name="T94" fmla="*/ 2 w 114"/>
                <a:gd name="T95" fmla="*/ 1 h 216"/>
                <a:gd name="T96" fmla="*/ 2 w 114"/>
                <a:gd name="T97" fmla="*/ 1 h 216"/>
                <a:gd name="T98" fmla="*/ 2 w 114"/>
                <a:gd name="T99" fmla="*/ 0 h 216"/>
                <a:gd name="T100" fmla="*/ 3 w 114"/>
                <a:gd name="T101" fmla="*/ 0 h 216"/>
                <a:gd name="T102" fmla="*/ 3 w 114"/>
                <a:gd name="T103" fmla="*/ 0 h 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
                <a:gd name="T157" fmla="*/ 0 h 216"/>
                <a:gd name="T158" fmla="*/ 114 w 114"/>
                <a:gd name="T159" fmla="*/ 216 h 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 h="216">
                  <a:moveTo>
                    <a:pt x="98" y="0"/>
                  </a:moveTo>
                  <a:lnTo>
                    <a:pt x="104" y="2"/>
                  </a:lnTo>
                  <a:lnTo>
                    <a:pt x="112" y="3"/>
                  </a:lnTo>
                  <a:lnTo>
                    <a:pt x="114" y="3"/>
                  </a:lnTo>
                  <a:lnTo>
                    <a:pt x="114" y="9"/>
                  </a:lnTo>
                  <a:lnTo>
                    <a:pt x="108" y="15"/>
                  </a:lnTo>
                  <a:lnTo>
                    <a:pt x="102" y="24"/>
                  </a:lnTo>
                  <a:lnTo>
                    <a:pt x="97" y="32"/>
                  </a:lnTo>
                  <a:lnTo>
                    <a:pt x="89" y="43"/>
                  </a:lnTo>
                  <a:lnTo>
                    <a:pt x="81" y="51"/>
                  </a:lnTo>
                  <a:lnTo>
                    <a:pt x="76" y="61"/>
                  </a:lnTo>
                  <a:lnTo>
                    <a:pt x="70" y="68"/>
                  </a:lnTo>
                  <a:lnTo>
                    <a:pt x="68" y="76"/>
                  </a:lnTo>
                  <a:lnTo>
                    <a:pt x="64" y="83"/>
                  </a:lnTo>
                  <a:lnTo>
                    <a:pt x="60" y="93"/>
                  </a:lnTo>
                  <a:lnTo>
                    <a:pt x="57" y="100"/>
                  </a:lnTo>
                  <a:lnTo>
                    <a:pt x="51" y="110"/>
                  </a:lnTo>
                  <a:lnTo>
                    <a:pt x="47" y="118"/>
                  </a:lnTo>
                  <a:lnTo>
                    <a:pt x="43" y="127"/>
                  </a:lnTo>
                  <a:lnTo>
                    <a:pt x="39" y="135"/>
                  </a:lnTo>
                  <a:lnTo>
                    <a:pt x="36" y="144"/>
                  </a:lnTo>
                  <a:lnTo>
                    <a:pt x="32" y="152"/>
                  </a:lnTo>
                  <a:lnTo>
                    <a:pt x="28" y="159"/>
                  </a:lnTo>
                  <a:lnTo>
                    <a:pt x="24" y="169"/>
                  </a:lnTo>
                  <a:lnTo>
                    <a:pt x="22" y="176"/>
                  </a:lnTo>
                  <a:lnTo>
                    <a:pt x="19" y="186"/>
                  </a:lnTo>
                  <a:lnTo>
                    <a:pt x="19" y="195"/>
                  </a:lnTo>
                  <a:lnTo>
                    <a:pt x="17" y="205"/>
                  </a:lnTo>
                  <a:lnTo>
                    <a:pt x="17" y="214"/>
                  </a:lnTo>
                  <a:lnTo>
                    <a:pt x="9" y="214"/>
                  </a:lnTo>
                  <a:lnTo>
                    <a:pt x="3" y="216"/>
                  </a:lnTo>
                  <a:lnTo>
                    <a:pt x="0" y="203"/>
                  </a:lnTo>
                  <a:lnTo>
                    <a:pt x="0" y="192"/>
                  </a:lnTo>
                  <a:lnTo>
                    <a:pt x="0" y="178"/>
                  </a:lnTo>
                  <a:lnTo>
                    <a:pt x="1" y="167"/>
                  </a:lnTo>
                  <a:lnTo>
                    <a:pt x="3" y="154"/>
                  </a:lnTo>
                  <a:lnTo>
                    <a:pt x="7" y="144"/>
                  </a:lnTo>
                  <a:lnTo>
                    <a:pt x="11" y="131"/>
                  </a:lnTo>
                  <a:lnTo>
                    <a:pt x="19" y="121"/>
                  </a:lnTo>
                  <a:lnTo>
                    <a:pt x="22" y="108"/>
                  </a:lnTo>
                  <a:lnTo>
                    <a:pt x="30" y="97"/>
                  </a:lnTo>
                  <a:lnTo>
                    <a:pt x="36" y="87"/>
                  </a:lnTo>
                  <a:lnTo>
                    <a:pt x="43" y="76"/>
                  </a:lnTo>
                  <a:lnTo>
                    <a:pt x="49" y="64"/>
                  </a:lnTo>
                  <a:lnTo>
                    <a:pt x="57" y="53"/>
                  </a:lnTo>
                  <a:lnTo>
                    <a:pt x="62" y="43"/>
                  </a:lnTo>
                  <a:lnTo>
                    <a:pt x="70" y="34"/>
                  </a:lnTo>
                  <a:lnTo>
                    <a:pt x="76" y="24"/>
                  </a:lnTo>
                  <a:lnTo>
                    <a:pt x="81" y="15"/>
                  </a:lnTo>
                  <a:lnTo>
                    <a:pt x="89" y="7"/>
                  </a:lnTo>
                  <a:lnTo>
                    <a:pt x="98" y="0"/>
                  </a:lnTo>
                  <a:close/>
                </a:path>
              </a:pathLst>
            </a:custGeom>
            <a:noFill/>
            <a:ln w="9525">
              <a:noFill/>
              <a:round/>
              <a:headEnd/>
              <a:tailEnd/>
            </a:ln>
          </p:spPr>
          <p:txBody>
            <a:bodyPr/>
            <a:lstStyle/>
            <a:p>
              <a:endParaRPr lang="da-DK"/>
            </a:p>
          </p:txBody>
        </p:sp>
        <p:sp>
          <p:nvSpPr>
            <p:cNvPr id="136351" name="Freeform 302"/>
            <p:cNvSpPr>
              <a:spLocks/>
            </p:cNvSpPr>
            <p:nvPr/>
          </p:nvSpPr>
          <p:spPr bwMode="auto">
            <a:xfrm>
              <a:off x="2458" y="3383"/>
              <a:ext cx="16" cy="29"/>
            </a:xfrm>
            <a:custGeom>
              <a:avLst/>
              <a:gdLst>
                <a:gd name="T0" fmla="*/ 1 w 48"/>
                <a:gd name="T1" fmla="*/ 0 h 91"/>
                <a:gd name="T2" fmla="*/ 1 w 48"/>
                <a:gd name="T3" fmla="*/ 0 h 91"/>
                <a:gd name="T4" fmla="*/ 1 w 48"/>
                <a:gd name="T5" fmla="*/ 0 h 91"/>
                <a:gd name="T6" fmla="*/ 1 w 48"/>
                <a:gd name="T7" fmla="*/ 0 h 91"/>
                <a:gd name="T8" fmla="*/ 1 w 48"/>
                <a:gd name="T9" fmla="*/ 1 h 91"/>
                <a:gd name="T10" fmla="*/ 1 w 48"/>
                <a:gd name="T11" fmla="*/ 1 h 91"/>
                <a:gd name="T12" fmla="*/ 1 w 48"/>
                <a:gd name="T13" fmla="*/ 1 h 91"/>
                <a:gd name="T14" fmla="*/ 1 w 48"/>
                <a:gd name="T15" fmla="*/ 1 h 91"/>
                <a:gd name="T16" fmla="*/ 1 w 48"/>
                <a:gd name="T17" fmla="*/ 1 h 91"/>
                <a:gd name="T18" fmla="*/ 1 w 48"/>
                <a:gd name="T19" fmla="*/ 2 h 91"/>
                <a:gd name="T20" fmla="*/ 1 w 48"/>
                <a:gd name="T21" fmla="*/ 2 h 91"/>
                <a:gd name="T22" fmla="*/ 2 w 48"/>
                <a:gd name="T23" fmla="*/ 2 h 91"/>
                <a:gd name="T24" fmla="*/ 2 w 48"/>
                <a:gd name="T25" fmla="*/ 3 h 91"/>
                <a:gd name="T26" fmla="*/ 2 w 48"/>
                <a:gd name="T27" fmla="*/ 3 h 91"/>
                <a:gd name="T28" fmla="*/ 2 w 48"/>
                <a:gd name="T29" fmla="*/ 3 h 91"/>
                <a:gd name="T30" fmla="*/ 1 w 48"/>
                <a:gd name="T31" fmla="*/ 3 h 91"/>
                <a:gd name="T32" fmla="*/ 1 w 48"/>
                <a:gd name="T33" fmla="*/ 3 h 91"/>
                <a:gd name="T34" fmla="*/ 1 w 48"/>
                <a:gd name="T35" fmla="*/ 3 h 91"/>
                <a:gd name="T36" fmla="*/ 1 w 48"/>
                <a:gd name="T37" fmla="*/ 2 h 91"/>
                <a:gd name="T38" fmla="*/ 1 w 48"/>
                <a:gd name="T39" fmla="*/ 2 h 91"/>
                <a:gd name="T40" fmla="*/ 1 w 48"/>
                <a:gd name="T41" fmla="*/ 2 h 91"/>
                <a:gd name="T42" fmla="*/ 1 w 48"/>
                <a:gd name="T43" fmla="*/ 1 h 91"/>
                <a:gd name="T44" fmla="*/ 0 w 48"/>
                <a:gd name="T45" fmla="*/ 1 h 91"/>
                <a:gd name="T46" fmla="*/ 0 w 48"/>
                <a:gd name="T47" fmla="*/ 1 h 91"/>
                <a:gd name="T48" fmla="*/ 0 w 48"/>
                <a:gd name="T49" fmla="*/ 1 h 91"/>
                <a:gd name="T50" fmla="*/ 0 w 48"/>
                <a:gd name="T51" fmla="*/ 1 h 91"/>
                <a:gd name="T52" fmla="*/ 0 w 48"/>
                <a:gd name="T53" fmla="*/ 0 h 91"/>
                <a:gd name="T54" fmla="*/ 0 w 48"/>
                <a:gd name="T55" fmla="*/ 0 h 91"/>
                <a:gd name="T56" fmla="*/ 0 w 48"/>
                <a:gd name="T57" fmla="*/ 0 h 91"/>
                <a:gd name="T58" fmla="*/ 0 w 48"/>
                <a:gd name="T59" fmla="*/ 0 h 91"/>
                <a:gd name="T60" fmla="*/ 0 w 48"/>
                <a:gd name="T61" fmla="*/ 0 h 91"/>
                <a:gd name="T62" fmla="*/ 1 w 48"/>
                <a:gd name="T63" fmla="*/ 0 h 91"/>
                <a:gd name="T64" fmla="*/ 1 w 48"/>
                <a:gd name="T65" fmla="*/ 0 h 91"/>
                <a:gd name="T66" fmla="*/ 1 w 48"/>
                <a:gd name="T67" fmla="*/ 0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91"/>
                <a:gd name="T104" fmla="*/ 48 w 48"/>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91">
                  <a:moveTo>
                    <a:pt x="21" y="0"/>
                  </a:moveTo>
                  <a:lnTo>
                    <a:pt x="21" y="2"/>
                  </a:lnTo>
                  <a:lnTo>
                    <a:pt x="23" y="5"/>
                  </a:lnTo>
                  <a:lnTo>
                    <a:pt x="23" y="9"/>
                  </a:lnTo>
                  <a:lnTo>
                    <a:pt x="27" y="19"/>
                  </a:lnTo>
                  <a:lnTo>
                    <a:pt x="27" y="21"/>
                  </a:lnTo>
                  <a:lnTo>
                    <a:pt x="29" y="26"/>
                  </a:lnTo>
                  <a:lnTo>
                    <a:pt x="29" y="32"/>
                  </a:lnTo>
                  <a:lnTo>
                    <a:pt x="33" y="40"/>
                  </a:lnTo>
                  <a:lnTo>
                    <a:pt x="35" y="47"/>
                  </a:lnTo>
                  <a:lnTo>
                    <a:pt x="38" y="57"/>
                  </a:lnTo>
                  <a:lnTo>
                    <a:pt x="42" y="66"/>
                  </a:lnTo>
                  <a:lnTo>
                    <a:pt x="48" y="78"/>
                  </a:lnTo>
                  <a:lnTo>
                    <a:pt x="46" y="85"/>
                  </a:lnTo>
                  <a:lnTo>
                    <a:pt x="44" y="91"/>
                  </a:lnTo>
                  <a:lnTo>
                    <a:pt x="37" y="89"/>
                  </a:lnTo>
                  <a:lnTo>
                    <a:pt x="31" y="89"/>
                  </a:lnTo>
                  <a:lnTo>
                    <a:pt x="25" y="76"/>
                  </a:lnTo>
                  <a:lnTo>
                    <a:pt x="21" y="66"/>
                  </a:lnTo>
                  <a:lnTo>
                    <a:pt x="18" y="57"/>
                  </a:lnTo>
                  <a:lnTo>
                    <a:pt x="16" y="49"/>
                  </a:lnTo>
                  <a:lnTo>
                    <a:pt x="14" y="42"/>
                  </a:lnTo>
                  <a:lnTo>
                    <a:pt x="12" y="36"/>
                  </a:lnTo>
                  <a:lnTo>
                    <a:pt x="10" y="28"/>
                  </a:lnTo>
                  <a:lnTo>
                    <a:pt x="8" y="26"/>
                  </a:lnTo>
                  <a:lnTo>
                    <a:pt x="4" y="19"/>
                  </a:lnTo>
                  <a:lnTo>
                    <a:pt x="4" y="13"/>
                  </a:lnTo>
                  <a:lnTo>
                    <a:pt x="2" y="7"/>
                  </a:lnTo>
                  <a:lnTo>
                    <a:pt x="0" y="5"/>
                  </a:lnTo>
                  <a:lnTo>
                    <a:pt x="4" y="2"/>
                  </a:lnTo>
                  <a:lnTo>
                    <a:pt x="12" y="2"/>
                  </a:lnTo>
                  <a:lnTo>
                    <a:pt x="18" y="0"/>
                  </a:lnTo>
                  <a:lnTo>
                    <a:pt x="21" y="0"/>
                  </a:lnTo>
                  <a:close/>
                </a:path>
              </a:pathLst>
            </a:custGeom>
            <a:solidFill>
              <a:srgbClr val="000000"/>
            </a:solidFill>
            <a:ln w="9525">
              <a:noFill/>
              <a:round/>
              <a:headEnd/>
              <a:tailEnd/>
            </a:ln>
          </p:spPr>
          <p:txBody>
            <a:bodyPr/>
            <a:lstStyle/>
            <a:p>
              <a:endParaRPr lang="da-DK"/>
            </a:p>
          </p:txBody>
        </p:sp>
        <p:sp>
          <p:nvSpPr>
            <p:cNvPr id="136352" name="Freeform 303"/>
            <p:cNvSpPr>
              <a:spLocks/>
            </p:cNvSpPr>
            <p:nvPr/>
          </p:nvSpPr>
          <p:spPr bwMode="auto">
            <a:xfrm>
              <a:off x="2497" y="3273"/>
              <a:ext cx="142" cy="217"/>
            </a:xfrm>
            <a:custGeom>
              <a:avLst/>
              <a:gdLst>
                <a:gd name="T0" fmla="*/ 14 w 449"/>
                <a:gd name="T1" fmla="*/ 0 h 692"/>
                <a:gd name="T2" fmla="*/ 14 w 449"/>
                <a:gd name="T3" fmla="*/ 0 h 692"/>
                <a:gd name="T4" fmla="*/ 14 w 449"/>
                <a:gd name="T5" fmla="*/ 0 h 692"/>
                <a:gd name="T6" fmla="*/ 14 w 449"/>
                <a:gd name="T7" fmla="*/ 1 h 692"/>
                <a:gd name="T8" fmla="*/ 14 w 449"/>
                <a:gd name="T9" fmla="*/ 1 h 692"/>
                <a:gd name="T10" fmla="*/ 14 w 449"/>
                <a:gd name="T11" fmla="*/ 2 h 692"/>
                <a:gd name="T12" fmla="*/ 13 w 449"/>
                <a:gd name="T13" fmla="*/ 2 h 692"/>
                <a:gd name="T14" fmla="*/ 13 w 449"/>
                <a:gd name="T15" fmla="*/ 3 h 692"/>
                <a:gd name="T16" fmla="*/ 13 w 449"/>
                <a:gd name="T17" fmla="*/ 3 h 692"/>
                <a:gd name="T18" fmla="*/ 12 w 449"/>
                <a:gd name="T19" fmla="*/ 4 h 692"/>
                <a:gd name="T20" fmla="*/ 11 w 449"/>
                <a:gd name="T21" fmla="*/ 7 h 692"/>
                <a:gd name="T22" fmla="*/ 10 w 449"/>
                <a:gd name="T23" fmla="*/ 8 h 692"/>
                <a:gd name="T24" fmla="*/ 10 w 449"/>
                <a:gd name="T25" fmla="*/ 10 h 692"/>
                <a:gd name="T26" fmla="*/ 9 w 449"/>
                <a:gd name="T27" fmla="*/ 12 h 692"/>
                <a:gd name="T28" fmla="*/ 8 w 449"/>
                <a:gd name="T29" fmla="*/ 14 h 692"/>
                <a:gd name="T30" fmla="*/ 6 w 449"/>
                <a:gd name="T31" fmla="*/ 16 h 692"/>
                <a:gd name="T32" fmla="*/ 5 w 449"/>
                <a:gd name="T33" fmla="*/ 18 h 692"/>
                <a:gd name="T34" fmla="*/ 4 w 449"/>
                <a:gd name="T35" fmla="*/ 19 h 692"/>
                <a:gd name="T36" fmla="*/ 3 w 449"/>
                <a:gd name="T37" fmla="*/ 19 h 692"/>
                <a:gd name="T38" fmla="*/ 3 w 449"/>
                <a:gd name="T39" fmla="*/ 19 h 692"/>
                <a:gd name="T40" fmla="*/ 2 w 449"/>
                <a:gd name="T41" fmla="*/ 20 h 692"/>
                <a:gd name="T42" fmla="*/ 2 w 449"/>
                <a:gd name="T43" fmla="*/ 20 h 692"/>
                <a:gd name="T44" fmla="*/ 1 w 449"/>
                <a:gd name="T45" fmla="*/ 21 h 692"/>
                <a:gd name="T46" fmla="*/ 1 w 449"/>
                <a:gd name="T47" fmla="*/ 21 h 692"/>
                <a:gd name="T48" fmla="*/ 0 w 449"/>
                <a:gd name="T49" fmla="*/ 21 h 692"/>
                <a:gd name="T50" fmla="*/ 0 w 449"/>
                <a:gd name="T51" fmla="*/ 21 h 692"/>
                <a:gd name="T52" fmla="*/ 0 w 449"/>
                <a:gd name="T53" fmla="*/ 21 h 692"/>
                <a:gd name="T54" fmla="*/ 0 w 449"/>
                <a:gd name="T55" fmla="*/ 20 h 692"/>
                <a:gd name="T56" fmla="*/ 1 w 449"/>
                <a:gd name="T57" fmla="*/ 20 h 692"/>
                <a:gd name="T58" fmla="*/ 2 w 449"/>
                <a:gd name="T59" fmla="*/ 19 h 692"/>
                <a:gd name="T60" fmla="*/ 4 w 449"/>
                <a:gd name="T61" fmla="*/ 17 h 692"/>
                <a:gd name="T62" fmla="*/ 6 w 449"/>
                <a:gd name="T63" fmla="*/ 15 h 692"/>
                <a:gd name="T64" fmla="*/ 8 w 449"/>
                <a:gd name="T65" fmla="*/ 13 h 692"/>
                <a:gd name="T66" fmla="*/ 9 w 449"/>
                <a:gd name="T67" fmla="*/ 10 h 692"/>
                <a:gd name="T68" fmla="*/ 10 w 449"/>
                <a:gd name="T69" fmla="*/ 7 h 692"/>
                <a:gd name="T70" fmla="*/ 12 w 449"/>
                <a:gd name="T71" fmla="*/ 4 h 692"/>
                <a:gd name="T72" fmla="*/ 13 w 449"/>
                <a:gd name="T73" fmla="*/ 2 h 692"/>
                <a:gd name="T74" fmla="*/ 14 w 449"/>
                <a:gd name="T75" fmla="*/ 0 h 6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92"/>
                <a:gd name="T116" fmla="*/ 449 w 449"/>
                <a:gd name="T117" fmla="*/ 692 h 6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92">
                  <a:moveTo>
                    <a:pt x="428" y="4"/>
                  </a:moveTo>
                  <a:lnTo>
                    <a:pt x="434" y="6"/>
                  </a:lnTo>
                  <a:lnTo>
                    <a:pt x="441" y="2"/>
                  </a:lnTo>
                  <a:lnTo>
                    <a:pt x="447" y="0"/>
                  </a:lnTo>
                  <a:lnTo>
                    <a:pt x="449" y="4"/>
                  </a:lnTo>
                  <a:lnTo>
                    <a:pt x="445" y="11"/>
                  </a:lnTo>
                  <a:lnTo>
                    <a:pt x="443" y="17"/>
                  </a:lnTo>
                  <a:lnTo>
                    <a:pt x="439" y="25"/>
                  </a:lnTo>
                  <a:lnTo>
                    <a:pt x="437" y="32"/>
                  </a:lnTo>
                  <a:lnTo>
                    <a:pt x="434" y="38"/>
                  </a:lnTo>
                  <a:lnTo>
                    <a:pt x="432" y="46"/>
                  </a:lnTo>
                  <a:lnTo>
                    <a:pt x="428" y="53"/>
                  </a:lnTo>
                  <a:lnTo>
                    <a:pt x="424" y="61"/>
                  </a:lnTo>
                  <a:lnTo>
                    <a:pt x="420" y="68"/>
                  </a:lnTo>
                  <a:lnTo>
                    <a:pt x="417" y="74"/>
                  </a:lnTo>
                  <a:lnTo>
                    <a:pt x="415" y="82"/>
                  </a:lnTo>
                  <a:lnTo>
                    <a:pt x="411" y="89"/>
                  </a:lnTo>
                  <a:lnTo>
                    <a:pt x="405" y="101"/>
                  </a:lnTo>
                  <a:lnTo>
                    <a:pt x="401" y="112"/>
                  </a:lnTo>
                  <a:lnTo>
                    <a:pt x="388" y="145"/>
                  </a:lnTo>
                  <a:lnTo>
                    <a:pt x="373" y="179"/>
                  </a:lnTo>
                  <a:lnTo>
                    <a:pt x="359" y="209"/>
                  </a:lnTo>
                  <a:lnTo>
                    <a:pt x="346" y="241"/>
                  </a:lnTo>
                  <a:lnTo>
                    <a:pt x="333" y="272"/>
                  </a:lnTo>
                  <a:lnTo>
                    <a:pt x="320" y="304"/>
                  </a:lnTo>
                  <a:lnTo>
                    <a:pt x="306" y="335"/>
                  </a:lnTo>
                  <a:lnTo>
                    <a:pt x="293" y="365"/>
                  </a:lnTo>
                  <a:lnTo>
                    <a:pt x="276" y="394"/>
                  </a:lnTo>
                  <a:lnTo>
                    <a:pt x="259" y="422"/>
                  </a:lnTo>
                  <a:lnTo>
                    <a:pt x="242" y="452"/>
                  </a:lnTo>
                  <a:lnTo>
                    <a:pt x="225" y="481"/>
                  </a:lnTo>
                  <a:lnTo>
                    <a:pt x="202" y="509"/>
                  </a:lnTo>
                  <a:lnTo>
                    <a:pt x="181" y="536"/>
                  </a:lnTo>
                  <a:lnTo>
                    <a:pt x="156" y="565"/>
                  </a:lnTo>
                  <a:lnTo>
                    <a:pt x="129" y="593"/>
                  </a:lnTo>
                  <a:lnTo>
                    <a:pt x="124" y="597"/>
                  </a:lnTo>
                  <a:lnTo>
                    <a:pt x="118" y="605"/>
                  </a:lnTo>
                  <a:lnTo>
                    <a:pt x="110" y="610"/>
                  </a:lnTo>
                  <a:lnTo>
                    <a:pt x="101" y="618"/>
                  </a:lnTo>
                  <a:lnTo>
                    <a:pt x="93" y="624"/>
                  </a:lnTo>
                  <a:lnTo>
                    <a:pt x="84" y="631"/>
                  </a:lnTo>
                  <a:lnTo>
                    <a:pt x="74" y="641"/>
                  </a:lnTo>
                  <a:lnTo>
                    <a:pt x="65" y="648"/>
                  </a:lnTo>
                  <a:lnTo>
                    <a:pt x="55" y="656"/>
                  </a:lnTo>
                  <a:lnTo>
                    <a:pt x="44" y="662"/>
                  </a:lnTo>
                  <a:lnTo>
                    <a:pt x="36" y="669"/>
                  </a:lnTo>
                  <a:lnTo>
                    <a:pt x="29" y="675"/>
                  </a:lnTo>
                  <a:lnTo>
                    <a:pt x="19" y="681"/>
                  </a:lnTo>
                  <a:lnTo>
                    <a:pt x="12" y="684"/>
                  </a:lnTo>
                  <a:lnTo>
                    <a:pt x="6" y="688"/>
                  </a:lnTo>
                  <a:lnTo>
                    <a:pt x="2" y="692"/>
                  </a:lnTo>
                  <a:lnTo>
                    <a:pt x="0" y="688"/>
                  </a:lnTo>
                  <a:lnTo>
                    <a:pt x="2" y="682"/>
                  </a:lnTo>
                  <a:lnTo>
                    <a:pt x="4" y="675"/>
                  </a:lnTo>
                  <a:lnTo>
                    <a:pt x="10" y="669"/>
                  </a:lnTo>
                  <a:lnTo>
                    <a:pt x="12" y="662"/>
                  </a:lnTo>
                  <a:lnTo>
                    <a:pt x="15" y="656"/>
                  </a:lnTo>
                  <a:lnTo>
                    <a:pt x="19" y="650"/>
                  </a:lnTo>
                  <a:lnTo>
                    <a:pt x="23" y="648"/>
                  </a:lnTo>
                  <a:lnTo>
                    <a:pt x="59" y="622"/>
                  </a:lnTo>
                  <a:lnTo>
                    <a:pt x="93" y="591"/>
                  </a:lnTo>
                  <a:lnTo>
                    <a:pt x="126" y="559"/>
                  </a:lnTo>
                  <a:lnTo>
                    <a:pt x="158" y="525"/>
                  </a:lnTo>
                  <a:lnTo>
                    <a:pt x="187" y="487"/>
                  </a:lnTo>
                  <a:lnTo>
                    <a:pt x="213" y="447"/>
                  </a:lnTo>
                  <a:lnTo>
                    <a:pt x="240" y="405"/>
                  </a:lnTo>
                  <a:lnTo>
                    <a:pt x="264" y="365"/>
                  </a:lnTo>
                  <a:lnTo>
                    <a:pt x="287" y="319"/>
                  </a:lnTo>
                  <a:lnTo>
                    <a:pt x="308" y="276"/>
                  </a:lnTo>
                  <a:lnTo>
                    <a:pt x="329" y="228"/>
                  </a:lnTo>
                  <a:lnTo>
                    <a:pt x="350" y="184"/>
                  </a:lnTo>
                  <a:lnTo>
                    <a:pt x="369" y="137"/>
                  </a:lnTo>
                  <a:lnTo>
                    <a:pt x="388" y="93"/>
                  </a:lnTo>
                  <a:lnTo>
                    <a:pt x="407" y="48"/>
                  </a:lnTo>
                  <a:lnTo>
                    <a:pt x="428" y="4"/>
                  </a:lnTo>
                  <a:close/>
                </a:path>
              </a:pathLst>
            </a:custGeom>
            <a:noFill/>
            <a:ln w="9525">
              <a:noFill/>
              <a:round/>
              <a:headEnd/>
              <a:tailEnd/>
            </a:ln>
          </p:spPr>
          <p:txBody>
            <a:bodyPr/>
            <a:lstStyle/>
            <a:p>
              <a:endParaRPr lang="da-DK"/>
            </a:p>
          </p:txBody>
        </p:sp>
        <p:sp>
          <p:nvSpPr>
            <p:cNvPr id="136353" name="Freeform 304"/>
            <p:cNvSpPr>
              <a:spLocks/>
            </p:cNvSpPr>
            <p:nvPr/>
          </p:nvSpPr>
          <p:spPr bwMode="auto">
            <a:xfrm>
              <a:off x="2528" y="2781"/>
              <a:ext cx="49" cy="36"/>
            </a:xfrm>
            <a:custGeom>
              <a:avLst/>
              <a:gdLst>
                <a:gd name="T0" fmla="*/ 4 w 158"/>
                <a:gd name="T1" fmla="*/ 0 h 112"/>
                <a:gd name="T2" fmla="*/ 4 w 158"/>
                <a:gd name="T3" fmla="*/ 0 h 112"/>
                <a:gd name="T4" fmla="*/ 5 w 158"/>
                <a:gd name="T5" fmla="*/ 0 h 112"/>
                <a:gd name="T6" fmla="*/ 5 w 158"/>
                <a:gd name="T7" fmla="*/ 0 h 112"/>
                <a:gd name="T8" fmla="*/ 5 w 158"/>
                <a:gd name="T9" fmla="*/ 0 h 112"/>
                <a:gd name="T10" fmla="*/ 4 w 158"/>
                <a:gd name="T11" fmla="*/ 1 h 112"/>
                <a:gd name="T12" fmla="*/ 4 w 158"/>
                <a:gd name="T13" fmla="*/ 1 h 112"/>
                <a:gd name="T14" fmla="*/ 4 w 158"/>
                <a:gd name="T15" fmla="*/ 1 h 112"/>
                <a:gd name="T16" fmla="*/ 3 w 158"/>
                <a:gd name="T17" fmla="*/ 1 h 112"/>
                <a:gd name="T18" fmla="*/ 3 w 158"/>
                <a:gd name="T19" fmla="*/ 1 h 112"/>
                <a:gd name="T20" fmla="*/ 3 w 158"/>
                <a:gd name="T21" fmla="*/ 2 h 112"/>
                <a:gd name="T22" fmla="*/ 3 w 158"/>
                <a:gd name="T23" fmla="*/ 2 h 112"/>
                <a:gd name="T24" fmla="*/ 2 w 158"/>
                <a:gd name="T25" fmla="*/ 2 h 112"/>
                <a:gd name="T26" fmla="*/ 2 w 158"/>
                <a:gd name="T27" fmla="*/ 2 h 112"/>
                <a:gd name="T28" fmla="*/ 2 w 158"/>
                <a:gd name="T29" fmla="*/ 3 h 112"/>
                <a:gd name="T30" fmla="*/ 2 w 158"/>
                <a:gd name="T31" fmla="*/ 3 h 112"/>
                <a:gd name="T32" fmla="*/ 1 w 158"/>
                <a:gd name="T33" fmla="*/ 3 h 112"/>
                <a:gd name="T34" fmla="*/ 1 w 158"/>
                <a:gd name="T35" fmla="*/ 3 h 112"/>
                <a:gd name="T36" fmla="*/ 1 w 158"/>
                <a:gd name="T37" fmla="*/ 3 h 112"/>
                <a:gd name="T38" fmla="*/ 1 w 158"/>
                <a:gd name="T39" fmla="*/ 4 h 112"/>
                <a:gd name="T40" fmla="*/ 0 w 158"/>
                <a:gd name="T41" fmla="*/ 4 h 112"/>
                <a:gd name="T42" fmla="*/ 0 w 158"/>
                <a:gd name="T43" fmla="*/ 4 h 112"/>
                <a:gd name="T44" fmla="*/ 0 w 158"/>
                <a:gd name="T45" fmla="*/ 4 h 112"/>
                <a:gd name="T46" fmla="*/ 0 w 158"/>
                <a:gd name="T47" fmla="*/ 3 h 112"/>
                <a:gd name="T48" fmla="*/ 0 w 158"/>
                <a:gd name="T49" fmla="*/ 3 h 112"/>
                <a:gd name="T50" fmla="*/ 1 w 158"/>
                <a:gd name="T51" fmla="*/ 3 h 112"/>
                <a:gd name="T52" fmla="*/ 1 w 158"/>
                <a:gd name="T53" fmla="*/ 2 h 112"/>
                <a:gd name="T54" fmla="*/ 1 w 158"/>
                <a:gd name="T55" fmla="*/ 2 h 112"/>
                <a:gd name="T56" fmla="*/ 2 w 158"/>
                <a:gd name="T57" fmla="*/ 2 h 112"/>
                <a:gd name="T58" fmla="*/ 2 w 158"/>
                <a:gd name="T59" fmla="*/ 2 h 112"/>
                <a:gd name="T60" fmla="*/ 2 w 158"/>
                <a:gd name="T61" fmla="*/ 2 h 112"/>
                <a:gd name="T62" fmla="*/ 2 w 158"/>
                <a:gd name="T63" fmla="*/ 1 h 112"/>
                <a:gd name="T64" fmla="*/ 2 w 158"/>
                <a:gd name="T65" fmla="*/ 1 h 112"/>
                <a:gd name="T66" fmla="*/ 3 w 158"/>
                <a:gd name="T67" fmla="*/ 1 h 112"/>
                <a:gd name="T68" fmla="*/ 3 w 158"/>
                <a:gd name="T69" fmla="*/ 1 h 112"/>
                <a:gd name="T70" fmla="*/ 3 w 158"/>
                <a:gd name="T71" fmla="*/ 0 h 112"/>
                <a:gd name="T72" fmla="*/ 4 w 158"/>
                <a:gd name="T73" fmla="*/ 0 h 112"/>
                <a:gd name="T74" fmla="*/ 4 w 158"/>
                <a:gd name="T75" fmla="*/ 0 h 112"/>
                <a:gd name="T76" fmla="*/ 4 w 158"/>
                <a:gd name="T77" fmla="*/ 0 h 112"/>
                <a:gd name="T78" fmla="*/ 4 w 158"/>
                <a:gd name="T79" fmla="*/ 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
                <a:gd name="T121" fmla="*/ 0 h 112"/>
                <a:gd name="T122" fmla="*/ 158 w 158"/>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 h="112">
                  <a:moveTo>
                    <a:pt x="143" y="0"/>
                  </a:moveTo>
                  <a:lnTo>
                    <a:pt x="147" y="0"/>
                  </a:lnTo>
                  <a:lnTo>
                    <a:pt x="150" y="3"/>
                  </a:lnTo>
                  <a:lnTo>
                    <a:pt x="154" y="7"/>
                  </a:lnTo>
                  <a:lnTo>
                    <a:pt x="158" y="13"/>
                  </a:lnTo>
                  <a:lnTo>
                    <a:pt x="147" y="17"/>
                  </a:lnTo>
                  <a:lnTo>
                    <a:pt x="139" y="22"/>
                  </a:lnTo>
                  <a:lnTo>
                    <a:pt x="129" y="28"/>
                  </a:lnTo>
                  <a:lnTo>
                    <a:pt x="120" y="36"/>
                  </a:lnTo>
                  <a:lnTo>
                    <a:pt x="110" y="41"/>
                  </a:lnTo>
                  <a:lnTo>
                    <a:pt x="101" y="47"/>
                  </a:lnTo>
                  <a:lnTo>
                    <a:pt x="91" y="55"/>
                  </a:lnTo>
                  <a:lnTo>
                    <a:pt x="84" y="60"/>
                  </a:lnTo>
                  <a:lnTo>
                    <a:pt x="72" y="66"/>
                  </a:lnTo>
                  <a:lnTo>
                    <a:pt x="65" y="74"/>
                  </a:lnTo>
                  <a:lnTo>
                    <a:pt x="53" y="79"/>
                  </a:lnTo>
                  <a:lnTo>
                    <a:pt x="46" y="87"/>
                  </a:lnTo>
                  <a:lnTo>
                    <a:pt x="34" y="93"/>
                  </a:lnTo>
                  <a:lnTo>
                    <a:pt x="27" y="98"/>
                  </a:lnTo>
                  <a:lnTo>
                    <a:pt x="17" y="106"/>
                  </a:lnTo>
                  <a:lnTo>
                    <a:pt x="8" y="112"/>
                  </a:lnTo>
                  <a:lnTo>
                    <a:pt x="2" y="106"/>
                  </a:lnTo>
                  <a:lnTo>
                    <a:pt x="0" y="104"/>
                  </a:lnTo>
                  <a:lnTo>
                    <a:pt x="6" y="95"/>
                  </a:lnTo>
                  <a:lnTo>
                    <a:pt x="13" y="87"/>
                  </a:lnTo>
                  <a:lnTo>
                    <a:pt x="21" y="79"/>
                  </a:lnTo>
                  <a:lnTo>
                    <a:pt x="31" y="72"/>
                  </a:lnTo>
                  <a:lnTo>
                    <a:pt x="38" y="66"/>
                  </a:lnTo>
                  <a:lnTo>
                    <a:pt x="48" y="59"/>
                  </a:lnTo>
                  <a:lnTo>
                    <a:pt x="57" y="51"/>
                  </a:lnTo>
                  <a:lnTo>
                    <a:pt x="67" y="45"/>
                  </a:lnTo>
                  <a:lnTo>
                    <a:pt x="76" y="38"/>
                  </a:lnTo>
                  <a:lnTo>
                    <a:pt x="86" y="32"/>
                  </a:lnTo>
                  <a:lnTo>
                    <a:pt x="95" y="24"/>
                  </a:lnTo>
                  <a:lnTo>
                    <a:pt x="105" y="19"/>
                  </a:lnTo>
                  <a:lnTo>
                    <a:pt x="114" y="13"/>
                  </a:lnTo>
                  <a:lnTo>
                    <a:pt x="124" y="7"/>
                  </a:lnTo>
                  <a:lnTo>
                    <a:pt x="133" y="2"/>
                  </a:lnTo>
                  <a:lnTo>
                    <a:pt x="143" y="0"/>
                  </a:lnTo>
                  <a:close/>
                </a:path>
              </a:pathLst>
            </a:custGeom>
            <a:noFill/>
            <a:ln w="9525">
              <a:noFill/>
              <a:round/>
              <a:headEnd/>
              <a:tailEnd/>
            </a:ln>
          </p:spPr>
          <p:txBody>
            <a:bodyPr/>
            <a:lstStyle/>
            <a:p>
              <a:endParaRPr lang="da-DK"/>
            </a:p>
          </p:txBody>
        </p:sp>
        <p:sp>
          <p:nvSpPr>
            <p:cNvPr id="136354" name="Freeform 305"/>
            <p:cNvSpPr>
              <a:spLocks/>
            </p:cNvSpPr>
            <p:nvPr/>
          </p:nvSpPr>
          <p:spPr bwMode="auto">
            <a:xfrm>
              <a:off x="2557" y="2840"/>
              <a:ext cx="57" cy="28"/>
            </a:xfrm>
            <a:custGeom>
              <a:avLst/>
              <a:gdLst>
                <a:gd name="T0" fmla="*/ 5 w 181"/>
                <a:gd name="T1" fmla="*/ 0 h 91"/>
                <a:gd name="T2" fmla="*/ 5 w 181"/>
                <a:gd name="T3" fmla="*/ 0 h 91"/>
                <a:gd name="T4" fmla="*/ 5 w 181"/>
                <a:gd name="T5" fmla="*/ 0 h 91"/>
                <a:gd name="T6" fmla="*/ 6 w 181"/>
                <a:gd name="T7" fmla="*/ 0 h 91"/>
                <a:gd name="T8" fmla="*/ 6 w 181"/>
                <a:gd name="T9" fmla="*/ 0 h 91"/>
                <a:gd name="T10" fmla="*/ 5 w 181"/>
                <a:gd name="T11" fmla="*/ 1 h 91"/>
                <a:gd name="T12" fmla="*/ 5 w 181"/>
                <a:gd name="T13" fmla="*/ 1 h 91"/>
                <a:gd name="T14" fmla="*/ 5 w 181"/>
                <a:gd name="T15" fmla="*/ 1 h 91"/>
                <a:gd name="T16" fmla="*/ 4 w 181"/>
                <a:gd name="T17" fmla="*/ 1 h 91"/>
                <a:gd name="T18" fmla="*/ 4 w 181"/>
                <a:gd name="T19" fmla="*/ 1 h 91"/>
                <a:gd name="T20" fmla="*/ 4 w 181"/>
                <a:gd name="T21" fmla="*/ 1 h 91"/>
                <a:gd name="T22" fmla="*/ 3 w 181"/>
                <a:gd name="T23" fmla="*/ 1 h 91"/>
                <a:gd name="T24" fmla="*/ 3 w 181"/>
                <a:gd name="T25" fmla="*/ 2 h 91"/>
                <a:gd name="T26" fmla="*/ 3 w 181"/>
                <a:gd name="T27" fmla="*/ 2 h 91"/>
                <a:gd name="T28" fmla="*/ 3 w 181"/>
                <a:gd name="T29" fmla="*/ 2 h 91"/>
                <a:gd name="T30" fmla="*/ 2 w 181"/>
                <a:gd name="T31" fmla="*/ 2 h 91"/>
                <a:gd name="T32" fmla="*/ 2 w 181"/>
                <a:gd name="T33" fmla="*/ 2 h 91"/>
                <a:gd name="T34" fmla="*/ 1 w 181"/>
                <a:gd name="T35" fmla="*/ 2 h 91"/>
                <a:gd name="T36" fmla="*/ 1 w 181"/>
                <a:gd name="T37" fmla="*/ 2 h 91"/>
                <a:gd name="T38" fmla="*/ 1 w 181"/>
                <a:gd name="T39" fmla="*/ 2 h 91"/>
                <a:gd name="T40" fmla="*/ 1 w 181"/>
                <a:gd name="T41" fmla="*/ 3 h 91"/>
                <a:gd name="T42" fmla="*/ 0 w 181"/>
                <a:gd name="T43" fmla="*/ 3 h 91"/>
                <a:gd name="T44" fmla="*/ 0 w 181"/>
                <a:gd name="T45" fmla="*/ 3 h 91"/>
                <a:gd name="T46" fmla="*/ 0 w 181"/>
                <a:gd name="T47" fmla="*/ 2 h 91"/>
                <a:gd name="T48" fmla="*/ 0 w 181"/>
                <a:gd name="T49" fmla="*/ 2 h 91"/>
                <a:gd name="T50" fmla="*/ 0 w 181"/>
                <a:gd name="T51" fmla="*/ 2 h 91"/>
                <a:gd name="T52" fmla="*/ 1 w 181"/>
                <a:gd name="T53" fmla="*/ 2 h 91"/>
                <a:gd name="T54" fmla="*/ 1 w 181"/>
                <a:gd name="T55" fmla="*/ 2 h 91"/>
                <a:gd name="T56" fmla="*/ 1 w 181"/>
                <a:gd name="T57" fmla="*/ 2 h 91"/>
                <a:gd name="T58" fmla="*/ 2 w 181"/>
                <a:gd name="T59" fmla="*/ 1 h 91"/>
                <a:gd name="T60" fmla="*/ 2 w 181"/>
                <a:gd name="T61" fmla="*/ 1 h 91"/>
                <a:gd name="T62" fmla="*/ 2 w 181"/>
                <a:gd name="T63" fmla="*/ 1 h 91"/>
                <a:gd name="T64" fmla="*/ 3 w 181"/>
                <a:gd name="T65" fmla="*/ 1 h 91"/>
                <a:gd name="T66" fmla="*/ 3 w 181"/>
                <a:gd name="T67" fmla="*/ 1 h 91"/>
                <a:gd name="T68" fmla="*/ 3 w 181"/>
                <a:gd name="T69" fmla="*/ 1 h 91"/>
                <a:gd name="T70" fmla="*/ 3 w 181"/>
                <a:gd name="T71" fmla="*/ 1 h 91"/>
                <a:gd name="T72" fmla="*/ 4 w 181"/>
                <a:gd name="T73" fmla="*/ 0 h 91"/>
                <a:gd name="T74" fmla="*/ 4 w 181"/>
                <a:gd name="T75" fmla="*/ 0 h 91"/>
                <a:gd name="T76" fmla="*/ 4 w 181"/>
                <a:gd name="T77" fmla="*/ 0 h 91"/>
                <a:gd name="T78" fmla="*/ 5 w 181"/>
                <a:gd name="T79" fmla="*/ 0 h 91"/>
                <a:gd name="T80" fmla="*/ 5 w 181"/>
                <a:gd name="T81" fmla="*/ 0 h 91"/>
                <a:gd name="T82" fmla="*/ 5 w 181"/>
                <a:gd name="T83" fmla="*/ 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1"/>
                <a:gd name="T127" fmla="*/ 0 h 91"/>
                <a:gd name="T128" fmla="*/ 181 w 181"/>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1" h="91">
                  <a:moveTo>
                    <a:pt x="167" y="0"/>
                  </a:moveTo>
                  <a:lnTo>
                    <a:pt x="169" y="0"/>
                  </a:lnTo>
                  <a:lnTo>
                    <a:pt x="173" y="4"/>
                  </a:lnTo>
                  <a:lnTo>
                    <a:pt x="177" y="8"/>
                  </a:lnTo>
                  <a:lnTo>
                    <a:pt x="181" y="12"/>
                  </a:lnTo>
                  <a:lnTo>
                    <a:pt x="171" y="17"/>
                  </a:lnTo>
                  <a:lnTo>
                    <a:pt x="160" y="23"/>
                  </a:lnTo>
                  <a:lnTo>
                    <a:pt x="148" y="27"/>
                  </a:lnTo>
                  <a:lnTo>
                    <a:pt x="139" y="32"/>
                  </a:lnTo>
                  <a:lnTo>
                    <a:pt x="128" y="36"/>
                  </a:lnTo>
                  <a:lnTo>
                    <a:pt x="118" y="40"/>
                  </a:lnTo>
                  <a:lnTo>
                    <a:pt x="109" y="44"/>
                  </a:lnTo>
                  <a:lnTo>
                    <a:pt x="97" y="48"/>
                  </a:lnTo>
                  <a:lnTo>
                    <a:pt x="86" y="51"/>
                  </a:lnTo>
                  <a:lnTo>
                    <a:pt x="76" y="55"/>
                  </a:lnTo>
                  <a:lnTo>
                    <a:pt x="65" y="59"/>
                  </a:lnTo>
                  <a:lnTo>
                    <a:pt x="55" y="65"/>
                  </a:lnTo>
                  <a:lnTo>
                    <a:pt x="46" y="69"/>
                  </a:lnTo>
                  <a:lnTo>
                    <a:pt x="34" y="76"/>
                  </a:lnTo>
                  <a:lnTo>
                    <a:pt x="25" y="82"/>
                  </a:lnTo>
                  <a:lnTo>
                    <a:pt x="17" y="91"/>
                  </a:lnTo>
                  <a:lnTo>
                    <a:pt x="10" y="91"/>
                  </a:lnTo>
                  <a:lnTo>
                    <a:pt x="2" y="91"/>
                  </a:lnTo>
                  <a:lnTo>
                    <a:pt x="0" y="86"/>
                  </a:lnTo>
                  <a:lnTo>
                    <a:pt x="0" y="80"/>
                  </a:lnTo>
                  <a:lnTo>
                    <a:pt x="10" y="70"/>
                  </a:lnTo>
                  <a:lnTo>
                    <a:pt x="19" y="63"/>
                  </a:lnTo>
                  <a:lnTo>
                    <a:pt x="29" y="55"/>
                  </a:lnTo>
                  <a:lnTo>
                    <a:pt x="38" y="50"/>
                  </a:lnTo>
                  <a:lnTo>
                    <a:pt x="48" y="44"/>
                  </a:lnTo>
                  <a:lnTo>
                    <a:pt x="59" y="38"/>
                  </a:lnTo>
                  <a:lnTo>
                    <a:pt x="71" y="34"/>
                  </a:lnTo>
                  <a:lnTo>
                    <a:pt x="82" y="31"/>
                  </a:lnTo>
                  <a:lnTo>
                    <a:pt x="91" y="25"/>
                  </a:lnTo>
                  <a:lnTo>
                    <a:pt x="101" y="23"/>
                  </a:lnTo>
                  <a:lnTo>
                    <a:pt x="112" y="17"/>
                  </a:lnTo>
                  <a:lnTo>
                    <a:pt x="124" y="13"/>
                  </a:lnTo>
                  <a:lnTo>
                    <a:pt x="133" y="12"/>
                  </a:lnTo>
                  <a:lnTo>
                    <a:pt x="145" y="8"/>
                  </a:lnTo>
                  <a:lnTo>
                    <a:pt x="156" y="4"/>
                  </a:lnTo>
                  <a:lnTo>
                    <a:pt x="167" y="0"/>
                  </a:lnTo>
                  <a:close/>
                </a:path>
              </a:pathLst>
            </a:custGeom>
            <a:noFill/>
            <a:ln w="9525">
              <a:noFill/>
              <a:round/>
              <a:headEnd/>
              <a:tailEnd/>
            </a:ln>
          </p:spPr>
          <p:txBody>
            <a:bodyPr/>
            <a:lstStyle/>
            <a:p>
              <a:endParaRPr lang="da-DK"/>
            </a:p>
          </p:txBody>
        </p:sp>
        <p:sp>
          <p:nvSpPr>
            <p:cNvPr id="136355" name="Freeform 306"/>
            <p:cNvSpPr>
              <a:spLocks/>
            </p:cNvSpPr>
            <p:nvPr/>
          </p:nvSpPr>
          <p:spPr bwMode="auto">
            <a:xfrm>
              <a:off x="2211" y="2641"/>
              <a:ext cx="17" cy="59"/>
            </a:xfrm>
            <a:custGeom>
              <a:avLst/>
              <a:gdLst>
                <a:gd name="T0" fmla="*/ 1 w 51"/>
                <a:gd name="T1" fmla="*/ 0 h 190"/>
                <a:gd name="T2" fmla="*/ 2 w 51"/>
                <a:gd name="T3" fmla="*/ 0 h 190"/>
                <a:gd name="T4" fmla="*/ 2 w 51"/>
                <a:gd name="T5" fmla="*/ 1 h 190"/>
                <a:gd name="T6" fmla="*/ 2 w 51"/>
                <a:gd name="T7" fmla="*/ 1 h 190"/>
                <a:gd name="T8" fmla="*/ 2 w 51"/>
                <a:gd name="T9" fmla="*/ 1 h 190"/>
                <a:gd name="T10" fmla="*/ 2 w 51"/>
                <a:gd name="T11" fmla="*/ 1 h 190"/>
                <a:gd name="T12" fmla="*/ 2 w 51"/>
                <a:gd name="T13" fmla="*/ 2 h 190"/>
                <a:gd name="T14" fmla="*/ 2 w 51"/>
                <a:gd name="T15" fmla="*/ 2 h 190"/>
                <a:gd name="T16" fmla="*/ 2 w 51"/>
                <a:gd name="T17" fmla="*/ 2 h 190"/>
                <a:gd name="T18" fmla="*/ 2 w 51"/>
                <a:gd name="T19" fmla="*/ 2 h 190"/>
                <a:gd name="T20" fmla="*/ 2 w 51"/>
                <a:gd name="T21" fmla="*/ 2 h 190"/>
                <a:gd name="T22" fmla="*/ 2 w 51"/>
                <a:gd name="T23" fmla="*/ 3 h 190"/>
                <a:gd name="T24" fmla="*/ 1 w 51"/>
                <a:gd name="T25" fmla="*/ 3 h 190"/>
                <a:gd name="T26" fmla="*/ 1 w 51"/>
                <a:gd name="T27" fmla="*/ 3 h 190"/>
                <a:gd name="T28" fmla="*/ 1 w 51"/>
                <a:gd name="T29" fmla="*/ 4 h 190"/>
                <a:gd name="T30" fmla="*/ 1 w 51"/>
                <a:gd name="T31" fmla="*/ 4 h 190"/>
                <a:gd name="T32" fmla="*/ 1 w 51"/>
                <a:gd name="T33" fmla="*/ 4 h 190"/>
                <a:gd name="T34" fmla="*/ 1 w 51"/>
                <a:gd name="T35" fmla="*/ 5 h 190"/>
                <a:gd name="T36" fmla="*/ 1 w 51"/>
                <a:gd name="T37" fmla="*/ 5 h 190"/>
                <a:gd name="T38" fmla="*/ 1 w 51"/>
                <a:gd name="T39" fmla="*/ 5 h 190"/>
                <a:gd name="T40" fmla="*/ 1 w 51"/>
                <a:gd name="T41" fmla="*/ 6 h 190"/>
                <a:gd name="T42" fmla="*/ 0 w 51"/>
                <a:gd name="T43" fmla="*/ 6 h 190"/>
                <a:gd name="T44" fmla="*/ 0 w 51"/>
                <a:gd name="T45" fmla="*/ 6 h 190"/>
                <a:gd name="T46" fmla="*/ 0 w 51"/>
                <a:gd name="T47" fmla="*/ 5 h 190"/>
                <a:gd name="T48" fmla="*/ 0 w 51"/>
                <a:gd name="T49" fmla="*/ 5 h 190"/>
                <a:gd name="T50" fmla="*/ 0 w 51"/>
                <a:gd name="T51" fmla="*/ 5 h 190"/>
                <a:gd name="T52" fmla="*/ 0 w 51"/>
                <a:gd name="T53" fmla="*/ 5 h 190"/>
                <a:gd name="T54" fmla="*/ 0 w 51"/>
                <a:gd name="T55" fmla="*/ 4 h 190"/>
                <a:gd name="T56" fmla="*/ 0 w 51"/>
                <a:gd name="T57" fmla="*/ 4 h 190"/>
                <a:gd name="T58" fmla="*/ 0 w 51"/>
                <a:gd name="T59" fmla="*/ 4 h 190"/>
                <a:gd name="T60" fmla="*/ 0 w 51"/>
                <a:gd name="T61" fmla="*/ 4 h 190"/>
                <a:gd name="T62" fmla="*/ 0 w 51"/>
                <a:gd name="T63" fmla="*/ 3 h 190"/>
                <a:gd name="T64" fmla="*/ 1 w 51"/>
                <a:gd name="T65" fmla="*/ 3 h 190"/>
                <a:gd name="T66" fmla="*/ 1 w 51"/>
                <a:gd name="T67" fmla="*/ 3 h 190"/>
                <a:gd name="T68" fmla="*/ 1 w 51"/>
                <a:gd name="T69" fmla="*/ 3 h 190"/>
                <a:gd name="T70" fmla="*/ 1 w 51"/>
                <a:gd name="T71" fmla="*/ 2 h 190"/>
                <a:gd name="T72" fmla="*/ 1 w 51"/>
                <a:gd name="T73" fmla="*/ 2 h 190"/>
                <a:gd name="T74" fmla="*/ 1 w 51"/>
                <a:gd name="T75" fmla="*/ 2 h 190"/>
                <a:gd name="T76" fmla="*/ 1 w 51"/>
                <a:gd name="T77" fmla="*/ 2 h 190"/>
                <a:gd name="T78" fmla="*/ 1 w 51"/>
                <a:gd name="T79" fmla="*/ 2 h 190"/>
                <a:gd name="T80" fmla="*/ 1 w 51"/>
                <a:gd name="T81" fmla="*/ 1 h 190"/>
                <a:gd name="T82" fmla="*/ 1 w 51"/>
                <a:gd name="T83" fmla="*/ 1 h 190"/>
                <a:gd name="T84" fmla="*/ 1 w 51"/>
                <a:gd name="T85" fmla="*/ 1 h 190"/>
                <a:gd name="T86" fmla="*/ 1 w 51"/>
                <a:gd name="T87" fmla="*/ 1 h 190"/>
                <a:gd name="T88" fmla="*/ 1 w 51"/>
                <a:gd name="T89" fmla="*/ 1 h 190"/>
                <a:gd name="T90" fmla="*/ 1 w 51"/>
                <a:gd name="T91" fmla="*/ 0 h 190"/>
                <a:gd name="T92" fmla="*/ 1 w 51"/>
                <a:gd name="T93" fmla="*/ 0 h 190"/>
                <a:gd name="T94" fmla="*/ 1 w 51"/>
                <a:gd name="T95" fmla="*/ 0 h 190"/>
                <a:gd name="T96" fmla="*/ 1 w 51"/>
                <a:gd name="T97" fmla="*/ 0 h 190"/>
                <a:gd name="T98" fmla="*/ 1 w 51"/>
                <a:gd name="T99" fmla="*/ 0 h 1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
                <a:gd name="T151" fmla="*/ 0 h 190"/>
                <a:gd name="T152" fmla="*/ 51 w 51"/>
                <a:gd name="T153" fmla="*/ 190 h 1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 h="190">
                  <a:moveTo>
                    <a:pt x="40" y="0"/>
                  </a:moveTo>
                  <a:lnTo>
                    <a:pt x="44" y="6"/>
                  </a:lnTo>
                  <a:lnTo>
                    <a:pt x="46" y="15"/>
                  </a:lnTo>
                  <a:lnTo>
                    <a:pt x="47" y="23"/>
                  </a:lnTo>
                  <a:lnTo>
                    <a:pt x="51" y="31"/>
                  </a:lnTo>
                  <a:lnTo>
                    <a:pt x="51" y="38"/>
                  </a:lnTo>
                  <a:lnTo>
                    <a:pt x="51" y="48"/>
                  </a:lnTo>
                  <a:lnTo>
                    <a:pt x="49" y="55"/>
                  </a:lnTo>
                  <a:lnTo>
                    <a:pt x="49" y="65"/>
                  </a:lnTo>
                  <a:lnTo>
                    <a:pt x="47" y="74"/>
                  </a:lnTo>
                  <a:lnTo>
                    <a:pt x="46" y="84"/>
                  </a:lnTo>
                  <a:lnTo>
                    <a:pt x="44" y="91"/>
                  </a:lnTo>
                  <a:lnTo>
                    <a:pt x="40" y="103"/>
                  </a:lnTo>
                  <a:lnTo>
                    <a:pt x="38" y="112"/>
                  </a:lnTo>
                  <a:lnTo>
                    <a:pt x="34" y="122"/>
                  </a:lnTo>
                  <a:lnTo>
                    <a:pt x="32" y="133"/>
                  </a:lnTo>
                  <a:lnTo>
                    <a:pt x="28" y="143"/>
                  </a:lnTo>
                  <a:lnTo>
                    <a:pt x="27" y="154"/>
                  </a:lnTo>
                  <a:lnTo>
                    <a:pt x="25" y="165"/>
                  </a:lnTo>
                  <a:lnTo>
                    <a:pt x="21" y="175"/>
                  </a:lnTo>
                  <a:lnTo>
                    <a:pt x="15" y="186"/>
                  </a:lnTo>
                  <a:lnTo>
                    <a:pt x="8" y="188"/>
                  </a:lnTo>
                  <a:lnTo>
                    <a:pt x="2" y="190"/>
                  </a:lnTo>
                  <a:lnTo>
                    <a:pt x="0" y="181"/>
                  </a:lnTo>
                  <a:lnTo>
                    <a:pt x="0" y="173"/>
                  </a:lnTo>
                  <a:lnTo>
                    <a:pt x="2" y="165"/>
                  </a:lnTo>
                  <a:lnTo>
                    <a:pt x="2" y="156"/>
                  </a:lnTo>
                  <a:lnTo>
                    <a:pt x="4" y="148"/>
                  </a:lnTo>
                  <a:lnTo>
                    <a:pt x="6" y="141"/>
                  </a:lnTo>
                  <a:lnTo>
                    <a:pt x="8" y="133"/>
                  </a:lnTo>
                  <a:lnTo>
                    <a:pt x="11" y="126"/>
                  </a:lnTo>
                  <a:lnTo>
                    <a:pt x="13" y="116"/>
                  </a:lnTo>
                  <a:lnTo>
                    <a:pt x="15" y="108"/>
                  </a:lnTo>
                  <a:lnTo>
                    <a:pt x="17" y="101"/>
                  </a:lnTo>
                  <a:lnTo>
                    <a:pt x="21" y="93"/>
                  </a:lnTo>
                  <a:lnTo>
                    <a:pt x="21" y="84"/>
                  </a:lnTo>
                  <a:lnTo>
                    <a:pt x="25" y="76"/>
                  </a:lnTo>
                  <a:lnTo>
                    <a:pt x="25" y="69"/>
                  </a:lnTo>
                  <a:lnTo>
                    <a:pt x="27" y="61"/>
                  </a:lnTo>
                  <a:lnTo>
                    <a:pt x="27" y="50"/>
                  </a:lnTo>
                  <a:lnTo>
                    <a:pt x="27" y="42"/>
                  </a:lnTo>
                  <a:lnTo>
                    <a:pt x="27" y="34"/>
                  </a:lnTo>
                  <a:lnTo>
                    <a:pt x="28" y="31"/>
                  </a:lnTo>
                  <a:lnTo>
                    <a:pt x="28" y="21"/>
                  </a:lnTo>
                  <a:lnTo>
                    <a:pt x="28" y="17"/>
                  </a:lnTo>
                  <a:lnTo>
                    <a:pt x="28" y="12"/>
                  </a:lnTo>
                  <a:lnTo>
                    <a:pt x="30" y="10"/>
                  </a:lnTo>
                  <a:lnTo>
                    <a:pt x="32" y="6"/>
                  </a:lnTo>
                  <a:lnTo>
                    <a:pt x="40" y="0"/>
                  </a:lnTo>
                  <a:close/>
                </a:path>
              </a:pathLst>
            </a:custGeom>
            <a:noFill/>
            <a:ln w="9525">
              <a:noFill/>
              <a:round/>
              <a:headEnd/>
              <a:tailEnd/>
            </a:ln>
          </p:spPr>
          <p:txBody>
            <a:bodyPr/>
            <a:lstStyle/>
            <a:p>
              <a:endParaRPr lang="da-DK"/>
            </a:p>
          </p:txBody>
        </p:sp>
        <p:sp>
          <p:nvSpPr>
            <p:cNvPr id="136356" name="Freeform 307"/>
            <p:cNvSpPr>
              <a:spLocks/>
            </p:cNvSpPr>
            <p:nvPr/>
          </p:nvSpPr>
          <p:spPr bwMode="auto">
            <a:xfrm>
              <a:off x="2130" y="2638"/>
              <a:ext cx="10" cy="59"/>
            </a:xfrm>
            <a:custGeom>
              <a:avLst/>
              <a:gdLst>
                <a:gd name="T0" fmla="*/ 1 w 29"/>
                <a:gd name="T1" fmla="*/ 0 h 190"/>
                <a:gd name="T2" fmla="*/ 1 w 29"/>
                <a:gd name="T3" fmla="*/ 0 h 190"/>
                <a:gd name="T4" fmla="*/ 1 w 29"/>
                <a:gd name="T5" fmla="*/ 0 h 190"/>
                <a:gd name="T6" fmla="*/ 1 w 29"/>
                <a:gd name="T7" fmla="*/ 0 h 190"/>
                <a:gd name="T8" fmla="*/ 1 w 29"/>
                <a:gd name="T9" fmla="*/ 0 h 190"/>
                <a:gd name="T10" fmla="*/ 1 w 29"/>
                <a:gd name="T11" fmla="*/ 0 h 190"/>
                <a:gd name="T12" fmla="*/ 1 w 29"/>
                <a:gd name="T13" fmla="*/ 1 h 190"/>
                <a:gd name="T14" fmla="*/ 1 w 29"/>
                <a:gd name="T15" fmla="*/ 1 h 190"/>
                <a:gd name="T16" fmla="*/ 1 w 29"/>
                <a:gd name="T17" fmla="*/ 1 h 190"/>
                <a:gd name="T18" fmla="*/ 1 w 29"/>
                <a:gd name="T19" fmla="*/ 1 h 190"/>
                <a:gd name="T20" fmla="*/ 1 w 29"/>
                <a:gd name="T21" fmla="*/ 2 h 190"/>
                <a:gd name="T22" fmla="*/ 1 w 29"/>
                <a:gd name="T23" fmla="*/ 2 h 190"/>
                <a:gd name="T24" fmla="*/ 1 w 29"/>
                <a:gd name="T25" fmla="*/ 2 h 190"/>
                <a:gd name="T26" fmla="*/ 1 w 29"/>
                <a:gd name="T27" fmla="*/ 2 h 190"/>
                <a:gd name="T28" fmla="*/ 1 w 29"/>
                <a:gd name="T29" fmla="*/ 2 h 190"/>
                <a:gd name="T30" fmla="*/ 1 w 29"/>
                <a:gd name="T31" fmla="*/ 3 h 190"/>
                <a:gd name="T32" fmla="*/ 1 w 29"/>
                <a:gd name="T33" fmla="*/ 3 h 190"/>
                <a:gd name="T34" fmla="*/ 1 w 29"/>
                <a:gd name="T35" fmla="*/ 3 h 190"/>
                <a:gd name="T36" fmla="*/ 1 w 29"/>
                <a:gd name="T37" fmla="*/ 3 h 190"/>
                <a:gd name="T38" fmla="*/ 1 w 29"/>
                <a:gd name="T39" fmla="*/ 4 h 190"/>
                <a:gd name="T40" fmla="*/ 1 w 29"/>
                <a:gd name="T41" fmla="*/ 4 h 190"/>
                <a:gd name="T42" fmla="*/ 1 w 29"/>
                <a:gd name="T43" fmla="*/ 4 h 190"/>
                <a:gd name="T44" fmla="*/ 1 w 29"/>
                <a:gd name="T45" fmla="*/ 4 h 190"/>
                <a:gd name="T46" fmla="*/ 1 w 29"/>
                <a:gd name="T47" fmla="*/ 5 h 190"/>
                <a:gd name="T48" fmla="*/ 1 w 29"/>
                <a:gd name="T49" fmla="*/ 5 h 190"/>
                <a:gd name="T50" fmla="*/ 1 w 29"/>
                <a:gd name="T51" fmla="*/ 5 h 190"/>
                <a:gd name="T52" fmla="*/ 1 w 29"/>
                <a:gd name="T53" fmla="*/ 5 h 190"/>
                <a:gd name="T54" fmla="*/ 1 w 29"/>
                <a:gd name="T55" fmla="*/ 6 h 190"/>
                <a:gd name="T56" fmla="*/ 1 w 29"/>
                <a:gd name="T57" fmla="*/ 6 h 190"/>
                <a:gd name="T58" fmla="*/ 0 w 29"/>
                <a:gd name="T59" fmla="*/ 6 h 190"/>
                <a:gd name="T60" fmla="*/ 0 w 29"/>
                <a:gd name="T61" fmla="*/ 6 h 190"/>
                <a:gd name="T62" fmla="*/ 0 w 29"/>
                <a:gd name="T63" fmla="*/ 5 h 190"/>
                <a:gd name="T64" fmla="*/ 0 w 29"/>
                <a:gd name="T65" fmla="*/ 5 h 190"/>
                <a:gd name="T66" fmla="*/ 0 w 29"/>
                <a:gd name="T67" fmla="*/ 5 h 190"/>
                <a:gd name="T68" fmla="*/ 0 w 29"/>
                <a:gd name="T69" fmla="*/ 4 h 190"/>
                <a:gd name="T70" fmla="*/ 0 w 29"/>
                <a:gd name="T71" fmla="*/ 4 h 190"/>
                <a:gd name="T72" fmla="*/ 0 w 29"/>
                <a:gd name="T73" fmla="*/ 3 h 190"/>
                <a:gd name="T74" fmla="*/ 0 w 29"/>
                <a:gd name="T75" fmla="*/ 3 h 190"/>
                <a:gd name="T76" fmla="*/ 0 w 29"/>
                <a:gd name="T77" fmla="*/ 3 h 190"/>
                <a:gd name="T78" fmla="*/ 0 w 29"/>
                <a:gd name="T79" fmla="*/ 2 h 190"/>
                <a:gd name="T80" fmla="*/ 0 w 29"/>
                <a:gd name="T81" fmla="*/ 2 h 190"/>
                <a:gd name="T82" fmla="*/ 0 w 29"/>
                <a:gd name="T83" fmla="*/ 2 h 190"/>
                <a:gd name="T84" fmla="*/ 0 w 29"/>
                <a:gd name="T85" fmla="*/ 1 h 190"/>
                <a:gd name="T86" fmla="*/ 0 w 29"/>
                <a:gd name="T87" fmla="*/ 1 h 190"/>
                <a:gd name="T88" fmla="*/ 0 w 29"/>
                <a:gd name="T89" fmla="*/ 1 h 190"/>
                <a:gd name="T90" fmla="*/ 0 w 29"/>
                <a:gd name="T91" fmla="*/ 0 h 190"/>
                <a:gd name="T92" fmla="*/ 1 w 29"/>
                <a:gd name="T93" fmla="*/ 0 h 190"/>
                <a:gd name="T94" fmla="*/ 1 w 29"/>
                <a:gd name="T95" fmla="*/ 0 h 1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190"/>
                <a:gd name="T146" fmla="*/ 29 w 29"/>
                <a:gd name="T147" fmla="*/ 190 h 1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190">
                  <a:moveTo>
                    <a:pt x="16" y="0"/>
                  </a:moveTo>
                  <a:lnTo>
                    <a:pt x="19" y="2"/>
                  </a:lnTo>
                  <a:lnTo>
                    <a:pt x="23" y="0"/>
                  </a:lnTo>
                  <a:lnTo>
                    <a:pt x="25" y="0"/>
                  </a:lnTo>
                  <a:lnTo>
                    <a:pt x="29" y="5"/>
                  </a:lnTo>
                  <a:lnTo>
                    <a:pt x="27" y="13"/>
                  </a:lnTo>
                  <a:lnTo>
                    <a:pt x="27" y="19"/>
                  </a:lnTo>
                  <a:lnTo>
                    <a:pt x="25" y="26"/>
                  </a:lnTo>
                  <a:lnTo>
                    <a:pt x="25" y="36"/>
                  </a:lnTo>
                  <a:lnTo>
                    <a:pt x="25" y="41"/>
                  </a:lnTo>
                  <a:lnTo>
                    <a:pt x="25" y="51"/>
                  </a:lnTo>
                  <a:lnTo>
                    <a:pt x="23" y="59"/>
                  </a:lnTo>
                  <a:lnTo>
                    <a:pt x="23" y="68"/>
                  </a:lnTo>
                  <a:lnTo>
                    <a:pt x="21" y="76"/>
                  </a:lnTo>
                  <a:lnTo>
                    <a:pt x="19" y="83"/>
                  </a:lnTo>
                  <a:lnTo>
                    <a:pt x="19" y="91"/>
                  </a:lnTo>
                  <a:lnTo>
                    <a:pt x="19" y="100"/>
                  </a:lnTo>
                  <a:lnTo>
                    <a:pt x="17" y="108"/>
                  </a:lnTo>
                  <a:lnTo>
                    <a:pt x="17" y="116"/>
                  </a:lnTo>
                  <a:lnTo>
                    <a:pt x="17" y="123"/>
                  </a:lnTo>
                  <a:lnTo>
                    <a:pt x="19" y="133"/>
                  </a:lnTo>
                  <a:lnTo>
                    <a:pt x="19" y="138"/>
                  </a:lnTo>
                  <a:lnTo>
                    <a:pt x="19" y="146"/>
                  </a:lnTo>
                  <a:lnTo>
                    <a:pt x="21" y="154"/>
                  </a:lnTo>
                  <a:lnTo>
                    <a:pt x="23" y="161"/>
                  </a:lnTo>
                  <a:lnTo>
                    <a:pt x="21" y="169"/>
                  </a:lnTo>
                  <a:lnTo>
                    <a:pt x="21" y="176"/>
                  </a:lnTo>
                  <a:lnTo>
                    <a:pt x="19" y="182"/>
                  </a:lnTo>
                  <a:lnTo>
                    <a:pt x="19" y="190"/>
                  </a:lnTo>
                  <a:lnTo>
                    <a:pt x="12" y="190"/>
                  </a:lnTo>
                  <a:lnTo>
                    <a:pt x="6" y="190"/>
                  </a:lnTo>
                  <a:lnTo>
                    <a:pt x="4" y="178"/>
                  </a:lnTo>
                  <a:lnTo>
                    <a:pt x="2" y="165"/>
                  </a:lnTo>
                  <a:lnTo>
                    <a:pt x="0" y="154"/>
                  </a:lnTo>
                  <a:lnTo>
                    <a:pt x="0" y="142"/>
                  </a:lnTo>
                  <a:lnTo>
                    <a:pt x="0" y="129"/>
                  </a:lnTo>
                  <a:lnTo>
                    <a:pt x="0" y="117"/>
                  </a:lnTo>
                  <a:lnTo>
                    <a:pt x="0" y="104"/>
                  </a:lnTo>
                  <a:lnTo>
                    <a:pt x="0" y="93"/>
                  </a:lnTo>
                  <a:lnTo>
                    <a:pt x="0" y="79"/>
                  </a:lnTo>
                  <a:lnTo>
                    <a:pt x="0" y="68"/>
                  </a:lnTo>
                  <a:lnTo>
                    <a:pt x="2" y="55"/>
                  </a:lnTo>
                  <a:lnTo>
                    <a:pt x="4" y="43"/>
                  </a:lnTo>
                  <a:lnTo>
                    <a:pt x="6" y="32"/>
                  </a:lnTo>
                  <a:lnTo>
                    <a:pt x="10" y="21"/>
                  </a:lnTo>
                  <a:lnTo>
                    <a:pt x="12" y="9"/>
                  </a:lnTo>
                  <a:lnTo>
                    <a:pt x="16" y="0"/>
                  </a:lnTo>
                  <a:close/>
                </a:path>
              </a:pathLst>
            </a:custGeom>
            <a:noFill/>
            <a:ln w="9525">
              <a:noFill/>
              <a:round/>
              <a:headEnd/>
              <a:tailEnd/>
            </a:ln>
          </p:spPr>
          <p:txBody>
            <a:bodyPr/>
            <a:lstStyle/>
            <a:p>
              <a:endParaRPr lang="da-DK"/>
            </a:p>
          </p:txBody>
        </p:sp>
        <p:sp>
          <p:nvSpPr>
            <p:cNvPr id="136357" name="Freeform 308"/>
            <p:cNvSpPr>
              <a:spLocks/>
            </p:cNvSpPr>
            <p:nvPr/>
          </p:nvSpPr>
          <p:spPr bwMode="auto">
            <a:xfrm>
              <a:off x="1832" y="2702"/>
              <a:ext cx="39" cy="78"/>
            </a:xfrm>
            <a:custGeom>
              <a:avLst/>
              <a:gdLst>
                <a:gd name="T0" fmla="*/ 0 w 124"/>
                <a:gd name="T1" fmla="*/ 0 h 247"/>
                <a:gd name="T2" fmla="*/ 1 w 124"/>
                <a:gd name="T3" fmla="*/ 0 h 247"/>
                <a:gd name="T4" fmla="*/ 1 w 124"/>
                <a:gd name="T5" fmla="*/ 1 h 247"/>
                <a:gd name="T6" fmla="*/ 1 w 124"/>
                <a:gd name="T7" fmla="*/ 1 h 247"/>
                <a:gd name="T8" fmla="*/ 1 w 124"/>
                <a:gd name="T9" fmla="*/ 1 h 247"/>
                <a:gd name="T10" fmla="*/ 2 w 124"/>
                <a:gd name="T11" fmla="*/ 2 h 247"/>
                <a:gd name="T12" fmla="*/ 2 w 124"/>
                <a:gd name="T13" fmla="*/ 2 h 247"/>
                <a:gd name="T14" fmla="*/ 2 w 124"/>
                <a:gd name="T15" fmla="*/ 3 h 247"/>
                <a:gd name="T16" fmla="*/ 2 w 124"/>
                <a:gd name="T17" fmla="*/ 3 h 247"/>
                <a:gd name="T18" fmla="*/ 3 w 124"/>
                <a:gd name="T19" fmla="*/ 3 h 247"/>
                <a:gd name="T20" fmla="*/ 3 w 124"/>
                <a:gd name="T21" fmla="*/ 4 h 247"/>
                <a:gd name="T22" fmla="*/ 3 w 124"/>
                <a:gd name="T23" fmla="*/ 4 h 247"/>
                <a:gd name="T24" fmla="*/ 3 w 124"/>
                <a:gd name="T25" fmla="*/ 4 h 247"/>
                <a:gd name="T26" fmla="*/ 3 w 124"/>
                <a:gd name="T27" fmla="*/ 5 h 247"/>
                <a:gd name="T28" fmla="*/ 3 w 124"/>
                <a:gd name="T29" fmla="*/ 5 h 247"/>
                <a:gd name="T30" fmla="*/ 3 w 124"/>
                <a:gd name="T31" fmla="*/ 6 h 247"/>
                <a:gd name="T32" fmla="*/ 3 w 124"/>
                <a:gd name="T33" fmla="*/ 6 h 247"/>
                <a:gd name="T34" fmla="*/ 4 w 124"/>
                <a:gd name="T35" fmla="*/ 7 h 247"/>
                <a:gd name="T36" fmla="*/ 4 w 124"/>
                <a:gd name="T37" fmla="*/ 7 h 247"/>
                <a:gd name="T38" fmla="*/ 4 w 124"/>
                <a:gd name="T39" fmla="*/ 7 h 247"/>
                <a:gd name="T40" fmla="*/ 4 w 124"/>
                <a:gd name="T41" fmla="*/ 7 h 247"/>
                <a:gd name="T42" fmla="*/ 4 w 124"/>
                <a:gd name="T43" fmla="*/ 8 h 247"/>
                <a:gd name="T44" fmla="*/ 4 w 124"/>
                <a:gd name="T45" fmla="*/ 8 h 247"/>
                <a:gd name="T46" fmla="*/ 4 w 124"/>
                <a:gd name="T47" fmla="*/ 8 h 247"/>
                <a:gd name="T48" fmla="*/ 3 w 124"/>
                <a:gd name="T49" fmla="*/ 8 h 247"/>
                <a:gd name="T50" fmla="*/ 3 w 124"/>
                <a:gd name="T51" fmla="*/ 7 h 247"/>
                <a:gd name="T52" fmla="*/ 3 w 124"/>
                <a:gd name="T53" fmla="*/ 7 h 247"/>
                <a:gd name="T54" fmla="*/ 3 w 124"/>
                <a:gd name="T55" fmla="*/ 6 h 247"/>
                <a:gd name="T56" fmla="*/ 3 w 124"/>
                <a:gd name="T57" fmla="*/ 6 h 247"/>
                <a:gd name="T58" fmla="*/ 3 w 124"/>
                <a:gd name="T59" fmla="*/ 5 h 247"/>
                <a:gd name="T60" fmla="*/ 2 w 124"/>
                <a:gd name="T61" fmla="*/ 5 h 247"/>
                <a:gd name="T62" fmla="*/ 2 w 124"/>
                <a:gd name="T63" fmla="*/ 4 h 247"/>
                <a:gd name="T64" fmla="*/ 2 w 124"/>
                <a:gd name="T65" fmla="*/ 4 h 247"/>
                <a:gd name="T66" fmla="*/ 2 w 124"/>
                <a:gd name="T67" fmla="*/ 3 h 247"/>
                <a:gd name="T68" fmla="*/ 2 w 124"/>
                <a:gd name="T69" fmla="*/ 3 h 247"/>
                <a:gd name="T70" fmla="*/ 1 w 124"/>
                <a:gd name="T71" fmla="*/ 3 h 247"/>
                <a:gd name="T72" fmla="*/ 1 w 124"/>
                <a:gd name="T73" fmla="*/ 2 h 247"/>
                <a:gd name="T74" fmla="*/ 1 w 124"/>
                <a:gd name="T75" fmla="*/ 2 h 247"/>
                <a:gd name="T76" fmla="*/ 1 w 124"/>
                <a:gd name="T77" fmla="*/ 1 h 247"/>
                <a:gd name="T78" fmla="*/ 0 w 124"/>
                <a:gd name="T79" fmla="*/ 1 h 247"/>
                <a:gd name="T80" fmla="*/ 0 w 124"/>
                <a:gd name="T81" fmla="*/ 0 h 247"/>
                <a:gd name="T82" fmla="*/ 0 w 124"/>
                <a:gd name="T83" fmla="*/ 0 h 247"/>
                <a:gd name="T84" fmla="*/ 0 w 124"/>
                <a:gd name="T85" fmla="*/ 0 h 247"/>
                <a:gd name="T86" fmla="*/ 0 w 124"/>
                <a:gd name="T87" fmla="*/ 0 h 247"/>
                <a:gd name="T88" fmla="*/ 0 w 124"/>
                <a:gd name="T89" fmla="*/ 0 h 247"/>
                <a:gd name="T90" fmla="*/ 0 w 124"/>
                <a:gd name="T91" fmla="*/ 0 h 2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
                <a:gd name="T139" fmla="*/ 0 h 247"/>
                <a:gd name="T140" fmla="*/ 124 w 124"/>
                <a:gd name="T141" fmla="*/ 247 h 2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 h="247">
                  <a:moveTo>
                    <a:pt x="14" y="0"/>
                  </a:moveTo>
                  <a:lnTo>
                    <a:pt x="21" y="7"/>
                  </a:lnTo>
                  <a:lnTo>
                    <a:pt x="31" y="19"/>
                  </a:lnTo>
                  <a:lnTo>
                    <a:pt x="38" y="28"/>
                  </a:lnTo>
                  <a:lnTo>
                    <a:pt x="46" y="40"/>
                  </a:lnTo>
                  <a:lnTo>
                    <a:pt x="54" y="51"/>
                  </a:lnTo>
                  <a:lnTo>
                    <a:pt x="59" y="64"/>
                  </a:lnTo>
                  <a:lnTo>
                    <a:pt x="65" y="78"/>
                  </a:lnTo>
                  <a:lnTo>
                    <a:pt x="73" y="91"/>
                  </a:lnTo>
                  <a:lnTo>
                    <a:pt x="76" y="104"/>
                  </a:lnTo>
                  <a:lnTo>
                    <a:pt x="82" y="118"/>
                  </a:lnTo>
                  <a:lnTo>
                    <a:pt x="86" y="131"/>
                  </a:lnTo>
                  <a:lnTo>
                    <a:pt x="92" y="144"/>
                  </a:lnTo>
                  <a:lnTo>
                    <a:pt x="97" y="158"/>
                  </a:lnTo>
                  <a:lnTo>
                    <a:pt x="103" y="171"/>
                  </a:lnTo>
                  <a:lnTo>
                    <a:pt x="109" y="184"/>
                  </a:lnTo>
                  <a:lnTo>
                    <a:pt x="114" y="199"/>
                  </a:lnTo>
                  <a:lnTo>
                    <a:pt x="118" y="209"/>
                  </a:lnTo>
                  <a:lnTo>
                    <a:pt x="122" y="218"/>
                  </a:lnTo>
                  <a:lnTo>
                    <a:pt x="122" y="222"/>
                  </a:lnTo>
                  <a:lnTo>
                    <a:pt x="124" y="228"/>
                  </a:lnTo>
                  <a:lnTo>
                    <a:pt x="124" y="236"/>
                  </a:lnTo>
                  <a:lnTo>
                    <a:pt x="124" y="241"/>
                  </a:lnTo>
                  <a:lnTo>
                    <a:pt x="118" y="245"/>
                  </a:lnTo>
                  <a:lnTo>
                    <a:pt x="113" y="247"/>
                  </a:lnTo>
                  <a:lnTo>
                    <a:pt x="105" y="232"/>
                  </a:lnTo>
                  <a:lnTo>
                    <a:pt x="99" y="217"/>
                  </a:lnTo>
                  <a:lnTo>
                    <a:pt x="92" y="201"/>
                  </a:lnTo>
                  <a:lnTo>
                    <a:pt x="86" y="186"/>
                  </a:lnTo>
                  <a:lnTo>
                    <a:pt x="78" y="171"/>
                  </a:lnTo>
                  <a:lnTo>
                    <a:pt x="73" y="156"/>
                  </a:lnTo>
                  <a:lnTo>
                    <a:pt x="67" y="139"/>
                  </a:lnTo>
                  <a:lnTo>
                    <a:pt x="61" y="125"/>
                  </a:lnTo>
                  <a:lnTo>
                    <a:pt x="55" y="108"/>
                  </a:lnTo>
                  <a:lnTo>
                    <a:pt x="48" y="95"/>
                  </a:lnTo>
                  <a:lnTo>
                    <a:pt x="42" y="78"/>
                  </a:lnTo>
                  <a:lnTo>
                    <a:pt x="35" y="64"/>
                  </a:lnTo>
                  <a:lnTo>
                    <a:pt x="27" y="51"/>
                  </a:lnTo>
                  <a:lnTo>
                    <a:pt x="19" y="38"/>
                  </a:lnTo>
                  <a:lnTo>
                    <a:pt x="10" y="25"/>
                  </a:lnTo>
                  <a:lnTo>
                    <a:pt x="0" y="13"/>
                  </a:lnTo>
                  <a:lnTo>
                    <a:pt x="2" y="9"/>
                  </a:lnTo>
                  <a:lnTo>
                    <a:pt x="8" y="6"/>
                  </a:lnTo>
                  <a:lnTo>
                    <a:pt x="10" y="2"/>
                  </a:lnTo>
                  <a:lnTo>
                    <a:pt x="14" y="0"/>
                  </a:lnTo>
                  <a:close/>
                </a:path>
              </a:pathLst>
            </a:custGeom>
            <a:noFill/>
            <a:ln w="9525">
              <a:noFill/>
              <a:round/>
              <a:headEnd/>
              <a:tailEnd/>
            </a:ln>
          </p:spPr>
          <p:txBody>
            <a:bodyPr/>
            <a:lstStyle/>
            <a:p>
              <a:endParaRPr lang="da-DK"/>
            </a:p>
          </p:txBody>
        </p:sp>
        <p:sp>
          <p:nvSpPr>
            <p:cNvPr id="136358" name="Freeform 309"/>
            <p:cNvSpPr>
              <a:spLocks/>
            </p:cNvSpPr>
            <p:nvPr/>
          </p:nvSpPr>
          <p:spPr bwMode="auto">
            <a:xfrm>
              <a:off x="1761" y="2762"/>
              <a:ext cx="62" cy="57"/>
            </a:xfrm>
            <a:custGeom>
              <a:avLst/>
              <a:gdLst>
                <a:gd name="T0" fmla="*/ 1 w 196"/>
                <a:gd name="T1" fmla="*/ 0 h 182"/>
                <a:gd name="T2" fmla="*/ 1 w 196"/>
                <a:gd name="T3" fmla="*/ 0 h 182"/>
                <a:gd name="T4" fmla="*/ 1 w 196"/>
                <a:gd name="T5" fmla="*/ 1 h 182"/>
                <a:gd name="T6" fmla="*/ 2 w 196"/>
                <a:gd name="T7" fmla="*/ 1 h 182"/>
                <a:gd name="T8" fmla="*/ 2 w 196"/>
                <a:gd name="T9" fmla="*/ 1 h 182"/>
                <a:gd name="T10" fmla="*/ 3 w 196"/>
                <a:gd name="T11" fmla="*/ 1 h 182"/>
                <a:gd name="T12" fmla="*/ 3 w 196"/>
                <a:gd name="T13" fmla="*/ 2 h 182"/>
                <a:gd name="T14" fmla="*/ 3 w 196"/>
                <a:gd name="T15" fmla="*/ 2 h 182"/>
                <a:gd name="T16" fmla="*/ 3 w 196"/>
                <a:gd name="T17" fmla="*/ 3 h 182"/>
                <a:gd name="T18" fmla="*/ 4 w 196"/>
                <a:gd name="T19" fmla="*/ 3 h 182"/>
                <a:gd name="T20" fmla="*/ 4 w 196"/>
                <a:gd name="T21" fmla="*/ 3 h 182"/>
                <a:gd name="T22" fmla="*/ 5 w 196"/>
                <a:gd name="T23" fmla="*/ 3 h 182"/>
                <a:gd name="T24" fmla="*/ 5 w 196"/>
                <a:gd name="T25" fmla="*/ 4 h 182"/>
                <a:gd name="T26" fmla="*/ 5 w 196"/>
                <a:gd name="T27" fmla="*/ 4 h 182"/>
                <a:gd name="T28" fmla="*/ 6 w 196"/>
                <a:gd name="T29" fmla="*/ 4 h 182"/>
                <a:gd name="T30" fmla="*/ 6 w 196"/>
                <a:gd name="T31" fmla="*/ 5 h 182"/>
                <a:gd name="T32" fmla="*/ 6 w 196"/>
                <a:gd name="T33" fmla="*/ 5 h 182"/>
                <a:gd name="T34" fmla="*/ 6 w 196"/>
                <a:gd name="T35" fmla="*/ 5 h 182"/>
                <a:gd name="T36" fmla="*/ 6 w 196"/>
                <a:gd name="T37" fmla="*/ 6 h 182"/>
                <a:gd name="T38" fmla="*/ 5 w 196"/>
                <a:gd name="T39" fmla="*/ 5 h 182"/>
                <a:gd name="T40" fmla="*/ 5 w 196"/>
                <a:gd name="T41" fmla="*/ 5 h 182"/>
                <a:gd name="T42" fmla="*/ 5 w 196"/>
                <a:gd name="T43" fmla="*/ 4 h 182"/>
                <a:gd name="T44" fmla="*/ 5 w 196"/>
                <a:gd name="T45" fmla="*/ 4 h 182"/>
                <a:gd name="T46" fmla="*/ 4 w 196"/>
                <a:gd name="T47" fmla="*/ 4 h 182"/>
                <a:gd name="T48" fmla="*/ 4 w 196"/>
                <a:gd name="T49" fmla="*/ 3 h 182"/>
                <a:gd name="T50" fmla="*/ 3 w 196"/>
                <a:gd name="T51" fmla="*/ 3 h 182"/>
                <a:gd name="T52" fmla="*/ 3 w 196"/>
                <a:gd name="T53" fmla="*/ 3 h 182"/>
                <a:gd name="T54" fmla="*/ 3 w 196"/>
                <a:gd name="T55" fmla="*/ 3 h 182"/>
                <a:gd name="T56" fmla="*/ 3 w 196"/>
                <a:gd name="T57" fmla="*/ 2 h 182"/>
                <a:gd name="T58" fmla="*/ 2 w 196"/>
                <a:gd name="T59" fmla="*/ 2 h 182"/>
                <a:gd name="T60" fmla="*/ 2 w 196"/>
                <a:gd name="T61" fmla="*/ 2 h 182"/>
                <a:gd name="T62" fmla="*/ 1 w 196"/>
                <a:gd name="T63" fmla="*/ 1 h 182"/>
                <a:gd name="T64" fmla="*/ 1 w 196"/>
                <a:gd name="T65" fmla="*/ 1 h 182"/>
                <a:gd name="T66" fmla="*/ 1 w 196"/>
                <a:gd name="T67" fmla="*/ 1 h 182"/>
                <a:gd name="T68" fmla="*/ 0 w 196"/>
                <a:gd name="T69" fmla="*/ 1 h 182"/>
                <a:gd name="T70" fmla="*/ 0 w 196"/>
                <a:gd name="T71" fmla="*/ 0 h 182"/>
                <a:gd name="T72" fmla="*/ 0 w 196"/>
                <a:gd name="T73" fmla="*/ 0 h 182"/>
                <a:gd name="T74" fmla="*/ 0 w 196"/>
                <a:gd name="T75" fmla="*/ 0 h 182"/>
                <a:gd name="T76" fmla="*/ 1 w 196"/>
                <a:gd name="T77" fmla="*/ 0 h 182"/>
                <a:gd name="T78" fmla="*/ 1 w 196"/>
                <a:gd name="T79" fmla="*/ 0 h 1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82"/>
                <a:gd name="T122" fmla="*/ 196 w 196"/>
                <a:gd name="T123" fmla="*/ 182 h 1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82">
                  <a:moveTo>
                    <a:pt x="15" y="0"/>
                  </a:moveTo>
                  <a:lnTo>
                    <a:pt x="27" y="8"/>
                  </a:lnTo>
                  <a:lnTo>
                    <a:pt x="38" y="19"/>
                  </a:lnTo>
                  <a:lnTo>
                    <a:pt x="51" y="27"/>
                  </a:lnTo>
                  <a:lnTo>
                    <a:pt x="65" y="38"/>
                  </a:lnTo>
                  <a:lnTo>
                    <a:pt x="76" y="46"/>
                  </a:lnTo>
                  <a:lnTo>
                    <a:pt x="89" y="57"/>
                  </a:lnTo>
                  <a:lnTo>
                    <a:pt x="101" y="67"/>
                  </a:lnTo>
                  <a:lnTo>
                    <a:pt x="114" y="76"/>
                  </a:lnTo>
                  <a:lnTo>
                    <a:pt x="126" y="86"/>
                  </a:lnTo>
                  <a:lnTo>
                    <a:pt x="137" y="95"/>
                  </a:lnTo>
                  <a:lnTo>
                    <a:pt x="148" y="106"/>
                  </a:lnTo>
                  <a:lnTo>
                    <a:pt x="160" y="118"/>
                  </a:lnTo>
                  <a:lnTo>
                    <a:pt x="169" y="131"/>
                  </a:lnTo>
                  <a:lnTo>
                    <a:pt x="181" y="144"/>
                  </a:lnTo>
                  <a:lnTo>
                    <a:pt x="188" y="158"/>
                  </a:lnTo>
                  <a:lnTo>
                    <a:pt x="196" y="175"/>
                  </a:lnTo>
                  <a:lnTo>
                    <a:pt x="190" y="177"/>
                  </a:lnTo>
                  <a:lnTo>
                    <a:pt x="186" y="182"/>
                  </a:lnTo>
                  <a:lnTo>
                    <a:pt x="175" y="169"/>
                  </a:lnTo>
                  <a:lnTo>
                    <a:pt x="165" y="158"/>
                  </a:lnTo>
                  <a:lnTo>
                    <a:pt x="156" y="144"/>
                  </a:lnTo>
                  <a:lnTo>
                    <a:pt x="145" y="135"/>
                  </a:lnTo>
                  <a:lnTo>
                    <a:pt x="133" y="122"/>
                  </a:lnTo>
                  <a:lnTo>
                    <a:pt x="124" y="110"/>
                  </a:lnTo>
                  <a:lnTo>
                    <a:pt x="112" y="101"/>
                  </a:lnTo>
                  <a:lnTo>
                    <a:pt x="101" y="91"/>
                  </a:lnTo>
                  <a:lnTo>
                    <a:pt x="88" y="82"/>
                  </a:lnTo>
                  <a:lnTo>
                    <a:pt x="76" y="70"/>
                  </a:lnTo>
                  <a:lnTo>
                    <a:pt x="65" y="61"/>
                  </a:lnTo>
                  <a:lnTo>
                    <a:pt x="53" y="51"/>
                  </a:lnTo>
                  <a:lnTo>
                    <a:pt x="42" y="42"/>
                  </a:lnTo>
                  <a:lnTo>
                    <a:pt x="29" y="32"/>
                  </a:lnTo>
                  <a:lnTo>
                    <a:pt x="17" y="25"/>
                  </a:lnTo>
                  <a:lnTo>
                    <a:pt x="6" y="17"/>
                  </a:lnTo>
                  <a:lnTo>
                    <a:pt x="0" y="11"/>
                  </a:lnTo>
                  <a:lnTo>
                    <a:pt x="2" y="8"/>
                  </a:lnTo>
                  <a:lnTo>
                    <a:pt x="6" y="4"/>
                  </a:lnTo>
                  <a:lnTo>
                    <a:pt x="15" y="0"/>
                  </a:lnTo>
                  <a:close/>
                </a:path>
              </a:pathLst>
            </a:custGeom>
            <a:noFill/>
            <a:ln w="9525">
              <a:noFill/>
              <a:round/>
              <a:headEnd/>
              <a:tailEnd/>
            </a:ln>
          </p:spPr>
          <p:txBody>
            <a:bodyPr/>
            <a:lstStyle/>
            <a:p>
              <a:endParaRPr lang="da-DK"/>
            </a:p>
          </p:txBody>
        </p:sp>
        <p:sp>
          <p:nvSpPr>
            <p:cNvPr id="136359" name="Freeform 310"/>
            <p:cNvSpPr>
              <a:spLocks/>
            </p:cNvSpPr>
            <p:nvPr/>
          </p:nvSpPr>
          <p:spPr bwMode="auto">
            <a:xfrm>
              <a:off x="1913" y="3155"/>
              <a:ext cx="37" cy="33"/>
            </a:xfrm>
            <a:custGeom>
              <a:avLst/>
              <a:gdLst>
                <a:gd name="T0" fmla="*/ 3 w 114"/>
                <a:gd name="T1" fmla="*/ 0 h 104"/>
                <a:gd name="T2" fmla="*/ 3 w 114"/>
                <a:gd name="T3" fmla="*/ 0 h 104"/>
                <a:gd name="T4" fmla="*/ 3 w 114"/>
                <a:gd name="T5" fmla="*/ 0 h 104"/>
                <a:gd name="T6" fmla="*/ 3 w 114"/>
                <a:gd name="T7" fmla="*/ 1 h 104"/>
                <a:gd name="T8" fmla="*/ 2 w 114"/>
                <a:gd name="T9" fmla="*/ 1 h 104"/>
                <a:gd name="T10" fmla="*/ 2 w 114"/>
                <a:gd name="T11" fmla="*/ 1 h 104"/>
                <a:gd name="T12" fmla="*/ 2 w 114"/>
                <a:gd name="T13" fmla="*/ 1 h 104"/>
                <a:gd name="T14" fmla="*/ 1 w 114"/>
                <a:gd name="T15" fmla="*/ 2 h 104"/>
                <a:gd name="T16" fmla="*/ 1 w 114"/>
                <a:gd name="T17" fmla="*/ 2 h 104"/>
                <a:gd name="T18" fmla="*/ 1 w 114"/>
                <a:gd name="T19" fmla="*/ 3 h 104"/>
                <a:gd name="T20" fmla="*/ 1 w 114"/>
                <a:gd name="T21" fmla="*/ 3 h 104"/>
                <a:gd name="T22" fmla="*/ 2 w 114"/>
                <a:gd name="T23" fmla="*/ 3 h 104"/>
                <a:gd name="T24" fmla="*/ 2 w 114"/>
                <a:gd name="T25" fmla="*/ 3 h 104"/>
                <a:gd name="T26" fmla="*/ 3 w 114"/>
                <a:gd name="T27" fmla="*/ 2 h 104"/>
                <a:gd name="T28" fmla="*/ 3 w 114"/>
                <a:gd name="T29" fmla="*/ 2 h 104"/>
                <a:gd name="T30" fmla="*/ 4 w 114"/>
                <a:gd name="T31" fmla="*/ 2 h 104"/>
                <a:gd name="T32" fmla="*/ 4 w 114"/>
                <a:gd name="T33" fmla="*/ 3 h 104"/>
                <a:gd name="T34" fmla="*/ 3 w 114"/>
                <a:gd name="T35" fmla="*/ 3 h 104"/>
                <a:gd name="T36" fmla="*/ 3 w 114"/>
                <a:gd name="T37" fmla="*/ 3 h 104"/>
                <a:gd name="T38" fmla="*/ 2 w 114"/>
                <a:gd name="T39" fmla="*/ 3 h 104"/>
                <a:gd name="T40" fmla="*/ 2 w 114"/>
                <a:gd name="T41" fmla="*/ 3 h 104"/>
                <a:gd name="T42" fmla="*/ 2 w 114"/>
                <a:gd name="T43" fmla="*/ 3 h 104"/>
                <a:gd name="T44" fmla="*/ 1 w 114"/>
                <a:gd name="T45" fmla="*/ 3 h 104"/>
                <a:gd name="T46" fmla="*/ 0 w 114"/>
                <a:gd name="T47" fmla="*/ 3 h 104"/>
                <a:gd name="T48" fmla="*/ 0 w 114"/>
                <a:gd name="T49" fmla="*/ 2 h 104"/>
                <a:gd name="T50" fmla="*/ 0 w 114"/>
                <a:gd name="T51" fmla="*/ 2 h 104"/>
                <a:gd name="T52" fmla="*/ 0 w 114"/>
                <a:gd name="T53" fmla="*/ 1 h 104"/>
                <a:gd name="T54" fmla="*/ 0 w 114"/>
                <a:gd name="T55" fmla="*/ 1 h 104"/>
                <a:gd name="T56" fmla="*/ 1 w 114"/>
                <a:gd name="T57" fmla="*/ 1 h 104"/>
                <a:gd name="T58" fmla="*/ 1 w 114"/>
                <a:gd name="T59" fmla="*/ 1 h 104"/>
                <a:gd name="T60" fmla="*/ 2 w 114"/>
                <a:gd name="T61" fmla="*/ 0 h 104"/>
                <a:gd name="T62" fmla="*/ 2 w 114"/>
                <a:gd name="T63" fmla="*/ 0 h 104"/>
                <a:gd name="T64" fmla="*/ 3 w 114"/>
                <a:gd name="T65" fmla="*/ 0 h 104"/>
                <a:gd name="T66" fmla="*/ 3 w 114"/>
                <a:gd name="T67" fmla="*/ 0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
                <a:gd name="T103" fmla="*/ 0 h 104"/>
                <a:gd name="T104" fmla="*/ 114 w 114"/>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 h="104">
                  <a:moveTo>
                    <a:pt x="82" y="0"/>
                  </a:moveTo>
                  <a:lnTo>
                    <a:pt x="82" y="0"/>
                  </a:lnTo>
                  <a:lnTo>
                    <a:pt x="87" y="0"/>
                  </a:lnTo>
                  <a:lnTo>
                    <a:pt x="89" y="0"/>
                  </a:lnTo>
                  <a:lnTo>
                    <a:pt x="95" y="3"/>
                  </a:lnTo>
                  <a:lnTo>
                    <a:pt x="95" y="11"/>
                  </a:lnTo>
                  <a:lnTo>
                    <a:pt x="93" y="17"/>
                  </a:lnTo>
                  <a:lnTo>
                    <a:pt x="86" y="19"/>
                  </a:lnTo>
                  <a:lnTo>
                    <a:pt x="80" y="20"/>
                  </a:lnTo>
                  <a:lnTo>
                    <a:pt x="72" y="22"/>
                  </a:lnTo>
                  <a:lnTo>
                    <a:pt x="67" y="26"/>
                  </a:lnTo>
                  <a:lnTo>
                    <a:pt x="57" y="28"/>
                  </a:lnTo>
                  <a:lnTo>
                    <a:pt x="49" y="32"/>
                  </a:lnTo>
                  <a:lnTo>
                    <a:pt x="42" y="36"/>
                  </a:lnTo>
                  <a:lnTo>
                    <a:pt x="36" y="41"/>
                  </a:lnTo>
                  <a:lnTo>
                    <a:pt x="25" y="49"/>
                  </a:lnTo>
                  <a:lnTo>
                    <a:pt x="21" y="59"/>
                  </a:lnTo>
                  <a:lnTo>
                    <a:pt x="19" y="62"/>
                  </a:lnTo>
                  <a:lnTo>
                    <a:pt x="23" y="68"/>
                  </a:lnTo>
                  <a:lnTo>
                    <a:pt x="27" y="76"/>
                  </a:lnTo>
                  <a:lnTo>
                    <a:pt x="36" y="81"/>
                  </a:lnTo>
                  <a:lnTo>
                    <a:pt x="38" y="81"/>
                  </a:lnTo>
                  <a:lnTo>
                    <a:pt x="44" y="83"/>
                  </a:lnTo>
                  <a:lnTo>
                    <a:pt x="49" y="83"/>
                  </a:lnTo>
                  <a:lnTo>
                    <a:pt x="57" y="85"/>
                  </a:lnTo>
                  <a:lnTo>
                    <a:pt x="67" y="81"/>
                  </a:lnTo>
                  <a:lnTo>
                    <a:pt x="80" y="78"/>
                  </a:lnTo>
                  <a:lnTo>
                    <a:pt x="86" y="72"/>
                  </a:lnTo>
                  <a:lnTo>
                    <a:pt x="91" y="68"/>
                  </a:lnTo>
                  <a:lnTo>
                    <a:pt x="99" y="64"/>
                  </a:lnTo>
                  <a:lnTo>
                    <a:pt x="105" y="59"/>
                  </a:lnTo>
                  <a:lnTo>
                    <a:pt x="108" y="64"/>
                  </a:lnTo>
                  <a:lnTo>
                    <a:pt x="114" y="72"/>
                  </a:lnTo>
                  <a:lnTo>
                    <a:pt x="108" y="76"/>
                  </a:lnTo>
                  <a:lnTo>
                    <a:pt x="105" y="81"/>
                  </a:lnTo>
                  <a:lnTo>
                    <a:pt x="99" y="85"/>
                  </a:lnTo>
                  <a:lnTo>
                    <a:pt x="93" y="91"/>
                  </a:lnTo>
                  <a:lnTo>
                    <a:pt x="86" y="93"/>
                  </a:lnTo>
                  <a:lnTo>
                    <a:pt x="80" y="97"/>
                  </a:lnTo>
                  <a:lnTo>
                    <a:pt x="72" y="98"/>
                  </a:lnTo>
                  <a:lnTo>
                    <a:pt x="67" y="100"/>
                  </a:lnTo>
                  <a:lnTo>
                    <a:pt x="61" y="100"/>
                  </a:lnTo>
                  <a:lnTo>
                    <a:pt x="53" y="102"/>
                  </a:lnTo>
                  <a:lnTo>
                    <a:pt x="48" y="102"/>
                  </a:lnTo>
                  <a:lnTo>
                    <a:pt x="42" y="104"/>
                  </a:lnTo>
                  <a:lnTo>
                    <a:pt x="32" y="102"/>
                  </a:lnTo>
                  <a:lnTo>
                    <a:pt x="25" y="100"/>
                  </a:lnTo>
                  <a:lnTo>
                    <a:pt x="13" y="93"/>
                  </a:lnTo>
                  <a:lnTo>
                    <a:pt x="6" y="83"/>
                  </a:lnTo>
                  <a:lnTo>
                    <a:pt x="0" y="72"/>
                  </a:lnTo>
                  <a:lnTo>
                    <a:pt x="0" y="60"/>
                  </a:lnTo>
                  <a:lnTo>
                    <a:pt x="0" y="55"/>
                  </a:lnTo>
                  <a:lnTo>
                    <a:pt x="0" y="49"/>
                  </a:lnTo>
                  <a:lnTo>
                    <a:pt x="4" y="41"/>
                  </a:lnTo>
                  <a:lnTo>
                    <a:pt x="8" y="38"/>
                  </a:lnTo>
                  <a:lnTo>
                    <a:pt x="11" y="32"/>
                  </a:lnTo>
                  <a:lnTo>
                    <a:pt x="17" y="28"/>
                  </a:lnTo>
                  <a:lnTo>
                    <a:pt x="23" y="22"/>
                  </a:lnTo>
                  <a:lnTo>
                    <a:pt x="32" y="20"/>
                  </a:lnTo>
                  <a:lnTo>
                    <a:pt x="38" y="17"/>
                  </a:lnTo>
                  <a:lnTo>
                    <a:pt x="44" y="15"/>
                  </a:lnTo>
                  <a:lnTo>
                    <a:pt x="49" y="11"/>
                  </a:lnTo>
                  <a:lnTo>
                    <a:pt x="57" y="9"/>
                  </a:lnTo>
                  <a:lnTo>
                    <a:pt x="63" y="5"/>
                  </a:lnTo>
                  <a:lnTo>
                    <a:pt x="68" y="3"/>
                  </a:lnTo>
                  <a:lnTo>
                    <a:pt x="74" y="1"/>
                  </a:lnTo>
                  <a:lnTo>
                    <a:pt x="82" y="0"/>
                  </a:lnTo>
                  <a:close/>
                </a:path>
              </a:pathLst>
            </a:custGeom>
            <a:solidFill>
              <a:srgbClr val="000000"/>
            </a:solidFill>
            <a:ln w="9525">
              <a:noFill/>
              <a:round/>
              <a:headEnd/>
              <a:tailEnd/>
            </a:ln>
          </p:spPr>
          <p:txBody>
            <a:bodyPr/>
            <a:lstStyle/>
            <a:p>
              <a:endParaRPr lang="da-DK"/>
            </a:p>
          </p:txBody>
        </p:sp>
        <p:sp>
          <p:nvSpPr>
            <p:cNvPr id="136360" name="Freeform 311"/>
            <p:cNvSpPr>
              <a:spLocks/>
            </p:cNvSpPr>
            <p:nvPr/>
          </p:nvSpPr>
          <p:spPr bwMode="auto">
            <a:xfrm>
              <a:off x="1922" y="3143"/>
              <a:ext cx="47" cy="18"/>
            </a:xfrm>
            <a:custGeom>
              <a:avLst/>
              <a:gdLst>
                <a:gd name="T0" fmla="*/ 1 w 152"/>
                <a:gd name="T1" fmla="*/ 0 h 59"/>
                <a:gd name="T2" fmla="*/ 1 w 152"/>
                <a:gd name="T3" fmla="*/ 0 h 59"/>
                <a:gd name="T4" fmla="*/ 2 w 152"/>
                <a:gd name="T5" fmla="*/ 0 h 59"/>
                <a:gd name="T6" fmla="*/ 2 w 152"/>
                <a:gd name="T7" fmla="*/ 0 h 59"/>
                <a:gd name="T8" fmla="*/ 2 w 152"/>
                <a:gd name="T9" fmla="*/ 0 h 59"/>
                <a:gd name="T10" fmla="*/ 2 w 152"/>
                <a:gd name="T11" fmla="*/ 0 h 59"/>
                <a:gd name="T12" fmla="*/ 2 w 152"/>
                <a:gd name="T13" fmla="*/ 0 h 59"/>
                <a:gd name="T14" fmla="*/ 3 w 152"/>
                <a:gd name="T15" fmla="*/ 0 h 59"/>
                <a:gd name="T16" fmla="*/ 3 w 152"/>
                <a:gd name="T17" fmla="*/ 0 h 59"/>
                <a:gd name="T18" fmla="*/ 3 w 152"/>
                <a:gd name="T19" fmla="*/ 0 h 59"/>
                <a:gd name="T20" fmla="*/ 3 w 152"/>
                <a:gd name="T21" fmla="*/ 0 h 59"/>
                <a:gd name="T22" fmla="*/ 3 w 152"/>
                <a:gd name="T23" fmla="*/ 0 h 59"/>
                <a:gd name="T24" fmla="*/ 4 w 152"/>
                <a:gd name="T25" fmla="*/ 0 h 59"/>
                <a:gd name="T26" fmla="*/ 4 w 152"/>
                <a:gd name="T27" fmla="*/ 0 h 59"/>
                <a:gd name="T28" fmla="*/ 4 w 152"/>
                <a:gd name="T29" fmla="*/ 0 h 59"/>
                <a:gd name="T30" fmla="*/ 4 w 152"/>
                <a:gd name="T31" fmla="*/ 0 h 59"/>
                <a:gd name="T32" fmla="*/ 5 w 152"/>
                <a:gd name="T33" fmla="*/ 0 h 59"/>
                <a:gd name="T34" fmla="*/ 4 w 152"/>
                <a:gd name="T35" fmla="*/ 0 h 59"/>
                <a:gd name="T36" fmla="*/ 4 w 152"/>
                <a:gd name="T37" fmla="*/ 0 h 59"/>
                <a:gd name="T38" fmla="*/ 4 w 152"/>
                <a:gd name="T39" fmla="*/ 1 h 59"/>
                <a:gd name="T40" fmla="*/ 4 w 152"/>
                <a:gd name="T41" fmla="*/ 1 h 59"/>
                <a:gd name="T42" fmla="*/ 3 w 152"/>
                <a:gd name="T43" fmla="*/ 1 h 59"/>
                <a:gd name="T44" fmla="*/ 3 w 152"/>
                <a:gd name="T45" fmla="*/ 1 h 59"/>
                <a:gd name="T46" fmla="*/ 3 w 152"/>
                <a:gd name="T47" fmla="*/ 1 h 59"/>
                <a:gd name="T48" fmla="*/ 3 w 152"/>
                <a:gd name="T49" fmla="*/ 1 h 59"/>
                <a:gd name="T50" fmla="*/ 2 w 152"/>
                <a:gd name="T51" fmla="*/ 1 h 59"/>
                <a:gd name="T52" fmla="*/ 2 w 152"/>
                <a:gd name="T53" fmla="*/ 1 h 59"/>
                <a:gd name="T54" fmla="*/ 2 w 152"/>
                <a:gd name="T55" fmla="*/ 1 h 59"/>
                <a:gd name="T56" fmla="*/ 2 w 152"/>
                <a:gd name="T57" fmla="*/ 1 h 59"/>
                <a:gd name="T58" fmla="*/ 2 w 152"/>
                <a:gd name="T59" fmla="*/ 1 h 59"/>
                <a:gd name="T60" fmla="*/ 2 w 152"/>
                <a:gd name="T61" fmla="*/ 1 h 59"/>
                <a:gd name="T62" fmla="*/ 1 w 152"/>
                <a:gd name="T63" fmla="*/ 1 h 59"/>
                <a:gd name="T64" fmla="*/ 1 w 152"/>
                <a:gd name="T65" fmla="*/ 1 h 59"/>
                <a:gd name="T66" fmla="*/ 1 w 152"/>
                <a:gd name="T67" fmla="*/ 1 h 59"/>
                <a:gd name="T68" fmla="*/ 1 w 152"/>
                <a:gd name="T69" fmla="*/ 1 h 59"/>
                <a:gd name="T70" fmla="*/ 1 w 152"/>
                <a:gd name="T71" fmla="*/ 1 h 59"/>
                <a:gd name="T72" fmla="*/ 1 w 152"/>
                <a:gd name="T73" fmla="*/ 1 h 59"/>
                <a:gd name="T74" fmla="*/ 1 w 152"/>
                <a:gd name="T75" fmla="*/ 2 h 59"/>
                <a:gd name="T76" fmla="*/ 1 w 152"/>
                <a:gd name="T77" fmla="*/ 2 h 59"/>
                <a:gd name="T78" fmla="*/ 1 w 152"/>
                <a:gd name="T79" fmla="*/ 2 h 59"/>
                <a:gd name="T80" fmla="*/ 1 w 152"/>
                <a:gd name="T81" fmla="*/ 2 h 59"/>
                <a:gd name="T82" fmla="*/ 1 w 152"/>
                <a:gd name="T83" fmla="*/ 2 h 59"/>
                <a:gd name="T84" fmla="*/ 1 w 152"/>
                <a:gd name="T85" fmla="*/ 2 h 59"/>
                <a:gd name="T86" fmla="*/ 0 w 152"/>
                <a:gd name="T87" fmla="*/ 2 h 59"/>
                <a:gd name="T88" fmla="*/ 0 w 152"/>
                <a:gd name="T89" fmla="*/ 2 h 59"/>
                <a:gd name="T90" fmla="*/ 0 w 152"/>
                <a:gd name="T91" fmla="*/ 2 h 59"/>
                <a:gd name="T92" fmla="*/ 0 w 152"/>
                <a:gd name="T93" fmla="*/ 1 h 59"/>
                <a:gd name="T94" fmla="*/ 0 w 152"/>
                <a:gd name="T95" fmla="*/ 1 h 59"/>
                <a:gd name="T96" fmla="*/ 0 w 152"/>
                <a:gd name="T97" fmla="*/ 1 h 59"/>
                <a:gd name="T98" fmla="*/ 0 w 152"/>
                <a:gd name="T99" fmla="*/ 1 h 59"/>
                <a:gd name="T100" fmla="*/ 1 w 152"/>
                <a:gd name="T101" fmla="*/ 1 h 59"/>
                <a:gd name="T102" fmla="*/ 1 w 152"/>
                <a:gd name="T103" fmla="*/ 0 h 59"/>
                <a:gd name="T104" fmla="*/ 1 w 152"/>
                <a:gd name="T105" fmla="*/ 0 h 59"/>
                <a:gd name="T106" fmla="*/ 1 w 152"/>
                <a:gd name="T107" fmla="*/ 0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
                <a:gd name="T163" fmla="*/ 0 h 59"/>
                <a:gd name="T164" fmla="*/ 152 w 152"/>
                <a:gd name="T165" fmla="*/ 59 h 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 h="59">
                  <a:moveTo>
                    <a:pt x="41" y="11"/>
                  </a:moveTo>
                  <a:lnTo>
                    <a:pt x="45" y="7"/>
                  </a:lnTo>
                  <a:lnTo>
                    <a:pt x="53" y="7"/>
                  </a:lnTo>
                  <a:lnTo>
                    <a:pt x="59" y="5"/>
                  </a:lnTo>
                  <a:lnTo>
                    <a:pt x="66" y="3"/>
                  </a:lnTo>
                  <a:lnTo>
                    <a:pt x="74" y="3"/>
                  </a:lnTo>
                  <a:lnTo>
                    <a:pt x="81" y="2"/>
                  </a:lnTo>
                  <a:lnTo>
                    <a:pt x="89" y="0"/>
                  </a:lnTo>
                  <a:lnTo>
                    <a:pt x="98" y="0"/>
                  </a:lnTo>
                  <a:lnTo>
                    <a:pt x="104" y="0"/>
                  </a:lnTo>
                  <a:lnTo>
                    <a:pt x="112" y="0"/>
                  </a:lnTo>
                  <a:lnTo>
                    <a:pt x="119" y="0"/>
                  </a:lnTo>
                  <a:lnTo>
                    <a:pt x="129" y="0"/>
                  </a:lnTo>
                  <a:lnTo>
                    <a:pt x="135" y="0"/>
                  </a:lnTo>
                  <a:lnTo>
                    <a:pt x="140" y="0"/>
                  </a:lnTo>
                  <a:lnTo>
                    <a:pt x="146" y="0"/>
                  </a:lnTo>
                  <a:lnTo>
                    <a:pt x="152" y="2"/>
                  </a:lnTo>
                  <a:lnTo>
                    <a:pt x="146" y="3"/>
                  </a:lnTo>
                  <a:lnTo>
                    <a:pt x="140" y="11"/>
                  </a:lnTo>
                  <a:lnTo>
                    <a:pt x="135" y="15"/>
                  </a:lnTo>
                  <a:lnTo>
                    <a:pt x="131" y="21"/>
                  </a:lnTo>
                  <a:lnTo>
                    <a:pt x="121" y="21"/>
                  </a:lnTo>
                  <a:lnTo>
                    <a:pt x="112" y="21"/>
                  </a:lnTo>
                  <a:lnTo>
                    <a:pt x="102" y="21"/>
                  </a:lnTo>
                  <a:lnTo>
                    <a:pt x="95" y="21"/>
                  </a:lnTo>
                  <a:lnTo>
                    <a:pt x="87" y="21"/>
                  </a:lnTo>
                  <a:lnTo>
                    <a:pt x="79" y="21"/>
                  </a:lnTo>
                  <a:lnTo>
                    <a:pt x="72" y="22"/>
                  </a:lnTo>
                  <a:lnTo>
                    <a:pt x="66" y="22"/>
                  </a:lnTo>
                  <a:lnTo>
                    <a:pt x="59" y="22"/>
                  </a:lnTo>
                  <a:lnTo>
                    <a:pt x="53" y="22"/>
                  </a:lnTo>
                  <a:lnTo>
                    <a:pt x="45" y="24"/>
                  </a:lnTo>
                  <a:lnTo>
                    <a:pt x="41" y="26"/>
                  </a:lnTo>
                  <a:lnTo>
                    <a:pt x="30" y="30"/>
                  </a:lnTo>
                  <a:lnTo>
                    <a:pt x="24" y="36"/>
                  </a:lnTo>
                  <a:lnTo>
                    <a:pt x="24" y="38"/>
                  </a:lnTo>
                  <a:lnTo>
                    <a:pt x="26" y="43"/>
                  </a:lnTo>
                  <a:lnTo>
                    <a:pt x="32" y="49"/>
                  </a:lnTo>
                  <a:lnTo>
                    <a:pt x="38" y="55"/>
                  </a:lnTo>
                  <a:lnTo>
                    <a:pt x="34" y="53"/>
                  </a:lnTo>
                  <a:lnTo>
                    <a:pt x="28" y="57"/>
                  </a:lnTo>
                  <a:lnTo>
                    <a:pt x="22" y="57"/>
                  </a:lnTo>
                  <a:lnTo>
                    <a:pt x="21" y="59"/>
                  </a:lnTo>
                  <a:lnTo>
                    <a:pt x="13" y="55"/>
                  </a:lnTo>
                  <a:lnTo>
                    <a:pt x="9" y="51"/>
                  </a:lnTo>
                  <a:lnTo>
                    <a:pt x="3" y="49"/>
                  </a:lnTo>
                  <a:lnTo>
                    <a:pt x="2" y="45"/>
                  </a:lnTo>
                  <a:lnTo>
                    <a:pt x="0" y="38"/>
                  </a:lnTo>
                  <a:lnTo>
                    <a:pt x="3" y="32"/>
                  </a:lnTo>
                  <a:lnTo>
                    <a:pt x="9" y="24"/>
                  </a:lnTo>
                  <a:lnTo>
                    <a:pt x="19" y="19"/>
                  </a:lnTo>
                  <a:lnTo>
                    <a:pt x="30" y="13"/>
                  </a:lnTo>
                  <a:lnTo>
                    <a:pt x="41" y="11"/>
                  </a:lnTo>
                  <a:close/>
                </a:path>
              </a:pathLst>
            </a:custGeom>
            <a:solidFill>
              <a:srgbClr val="000000"/>
            </a:solidFill>
            <a:ln w="9525">
              <a:noFill/>
              <a:round/>
              <a:headEnd/>
              <a:tailEnd/>
            </a:ln>
          </p:spPr>
          <p:txBody>
            <a:bodyPr/>
            <a:lstStyle/>
            <a:p>
              <a:endParaRPr lang="da-DK"/>
            </a:p>
          </p:txBody>
        </p:sp>
        <p:sp>
          <p:nvSpPr>
            <p:cNvPr id="136361" name="Freeform 312"/>
            <p:cNvSpPr>
              <a:spLocks/>
            </p:cNvSpPr>
            <p:nvPr/>
          </p:nvSpPr>
          <p:spPr bwMode="auto">
            <a:xfrm>
              <a:off x="1907" y="3098"/>
              <a:ext cx="30" cy="53"/>
            </a:xfrm>
            <a:custGeom>
              <a:avLst/>
              <a:gdLst>
                <a:gd name="T0" fmla="*/ 1 w 97"/>
                <a:gd name="T1" fmla="*/ 1 h 171"/>
                <a:gd name="T2" fmla="*/ 1 w 97"/>
                <a:gd name="T3" fmla="*/ 1 h 171"/>
                <a:gd name="T4" fmla="*/ 1 w 97"/>
                <a:gd name="T5" fmla="*/ 1 h 171"/>
                <a:gd name="T6" fmla="*/ 1 w 97"/>
                <a:gd name="T7" fmla="*/ 1 h 171"/>
                <a:gd name="T8" fmla="*/ 1 w 97"/>
                <a:gd name="T9" fmla="*/ 1 h 171"/>
                <a:gd name="T10" fmla="*/ 1 w 97"/>
                <a:gd name="T11" fmla="*/ 1 h 171"/>
                <a:gd name="T12" fmla="*/ 1 w 97"/>
                <a:gd name="T13" fmla="*/ 2 h 171"/>
                <a:gd name="T14" fmla="*/ 1 w 97"/>
                <a:gd name="T15" fmla="*/ 2 h 171"/>
                <a:gd name="T16" fmla="*/ 2 w 97"/>
                <a:gd name="T17" fmla="*/ 2 h 171"/>
                <a:gd name="T18" fmla="*/ 2 w 97"/>
                <a:gd name="T19" fmla="*/ 2 h 171"/>
                <a:gd name="T20" fmla="*/ 2 w 97"/>
                <a:gd name="T21" fmla="*/ 3 h 171"/>
                <a:gd name="T22" fmla="*/ 2 w 97"/>
                <a:gd name="T23" fmla="*/ 3 h 171"/>
                <a:gd name="T24" fmla="*/ 2 w 97"/>
                <a:gd name="T25" fmla="*/ 3 h 171"/>
                <a:gd name="T26" fmla="*/ 2 w 97"/>
                <a:gd name="T27" fmla="*/ 3 h 171"/>
                <a:gd name="T28" fmla="*/ 2 w 97"/>
                <a:gd name="T29" fmla="*/ 4 h 171"/>
                <a:gd name="T30" fmla="*/ 3 w 97"/>
                <a:gd name="T31" fmla="*/ 4 h 171"/>
                <a:gd name="T32" fmla="*/ 3 w 97"/>
                <a:gd name="T33" fmla="*/ 5 h 171"/>
                <a:gd name="T34" fmla="*/ 3 w 97"/>
                <a:gd name="T35" fmla="*/ 5 h 171"/>
                <a:gd name="T36" fmla="*/ 3 w 97"/>
                <a:gd name="T37" fmla="*/ 5 h 171"/>
                <a:gd name="T38" fmla="*/ 2 w 97"/>
                <a:gd name="T39" fmla="*/ 5 h 171"/>
                <a:gd name="T40" fmla="*/ 2 w 97"/>
                <a:gd name="T41" fmla="*/ 5 h 171"/>
                <a:gd name="T42" fmla="*/ 2 w 97"/>
                <a:gd name="T43" fmla="*/ 5 h 171"/>
                <a:gd name="T44" fmla="*/ 2 w 97"/>
                <a:gd name="T45" fmla="*/ 4 h 171"/>
                <a:gd name="T46" fmla="*/ 2 w 97"/>
                <a:gd name="T47" fmla="*/ 4 h 171"/>
                <a:gd name="T48" fmla="*/ 2 w 97"/>
                <a:gd name="T49" fmla="*/ 4 h 171"/>
                <a:gd name="T50" fmla="*/ 2 w 97"/>
                <a:gd name="T51" fmla="*/ 4 h 171"/>
                <a:gd name="T52" fmla="*/ 2 w 97"/>
                <a:gd name="T53" fmla="*/ 3 h 171"/>
                <a:gd name="T54" fmla="*/ 1 w 97"/>
                <a:gd name="T55" fmla="*/ 3 h 171"/>
                <a:gd name="T56" fmla="*/ 1 w 97"/>
                <a:gd name="T57" fmla="*/ 3 h 171"/>
                <a:gd name="T58" fmla="*/ 1 w 97"/>
                <a:gd name="T59" fmla="*/ 2 h 171"/>
                <a:gd name="T60" fmla="*/ 1 w 97"/>
                <a:gd name="T61" fmla="*/ 2 h 171"/>
                <a:gd name="T62" fmla="*/ 1 w 97"/>
                <a:gd name="T63" fmla="*/ 2 h 171"/>
                <a:gd name="T64" fmla="*/ 1 w 97"/>
                <a:gd name="T65" fmla="*/ 2 h 171"/>
                <a:gd name="T66" fmla="*/ 1 w 97"/>
                <a:gd name="T67" fmla="*/ 2 h 171"/>
                <a:gd name="T68" fmla="*/ 0 w 97"/>
                <a:gd name="T69" fmla="*/ 1 h 171"/>
                <a:gd name="T70" fmla="*/ 0 w 97"/>
                <a:gd name="T71" fmla="*/ 1 h 171"/>
                <a:gd name="T72" fmla="*/ 0 w 97"/>
                <a:gd name="T73" fmla="*/ 0 h 171"/>
                <a:gd name="T74" fmla="*/ 0 w 97"/>
                <a:gd name="T75" fmla="*/ 0 h 171"/>
                <a:gd name="T76" fmla="*/ 0 w 97"/>
                <a:gd name="T77" fmla="*/ 0 h 171"/>
                <a:gd name="T78" fmla="*/ 0 w 97"/>
                <a:gd name="T79" fmla="*/ 0 h 171"/>
                <a:gd name="T80" fmla="*/ 0 w 97"/>
                <a:gd name="T81" fmla="*/ 0 h 171"/>
                <a:gd name="T82" fmla="*/ 0 w 97"/>
                <a:gd name="T83" fmla="*/ 0 h 171"/>
                <a:gd name="T84" fmla="*/ 0 w 97"/>
                <a:gd name="T85" fmla="*/ 0 h 171"/>
                <a:gd name="T86" fmla="*/ 1 w 97"/>
                <a:gd name="T87" fmla="*/ 0 h 171"/>
                <a:gd name="T88" fmla="*/ 1 w 97"/>
                <a:gd name="T89" fmla="*/ 1 h 171"/>
                <a:gd name="T90" fmla="*/ 1 w 97"/>
                <a:gd name="T91" fmla="*/ 1 h 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7"/>
                <a:gd name="T139" fmla="*/ 0 h 171"/>
                <a:gd name="T140" fmla="*/ 97 w 97"/>
                <a:gd name="T141" fmla="*/ 171 h 1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7" h="171">
                  <a:moveTo>
                    <a:pt x="23" y="17"/>
                  </a:moveTo>
                  <a:lnTo>
                    <a:pt x="25" y="21"/>
                  </a:lnTo>
                  <a:lnTo>
                    <a:pt x="27" y="27"/>
                  </a:lnTo>
                  <a:lnTo>
                    <a:pt x="29" y="33"/>
                  </a:lnTo>
                  <a:lnTo>
                    <a:pt x="32" y="38"/>
                  </a:lnTo>
                  <a:lnTo>
                    <a:pt x="36" y="46"/>
                  </a:lnTo>
                  <a:lnTo>
                    <a:pt x="40" y="53"/>
                  </a:lnTo>
                  <a:lnTo>
                    <a:pt x="44" y="61"/>
                  </a:lnTo>
                  <a:lnTo>
                    <a:pt x="50" y="71"/>
                  </a:lnTo>
                  <a:lnTo>
                    <a:pt x="53" y="80"/>
                  </a:lnTo>
                  <a:lnTo>
                    <a:pt x="59" y="90"/>
                  </a:lnTo>
                  <a:lnTo>
                    <a:pt x="63" y="101"/>
                  </a:lnTo>
                  <a:lnTo>
                    <a:pt x="70" y="110"/>
                  </a:lnTo>
                  <a:lnTo>
                    <a:pt x="76" y="120"/>
                  </a:lnTo>
                  <a:lnTo>
                    <a:pt x="82" y="131"/>
                  </a:lnTo>
                  <a:lnTo>
                    <a:pt x="89" y="143"/>
                  </a:lnTo>
                  <a:lnTo>
                    <a:pt x="97" y="156"/>
                  </a:lnTo>
                  <a:lnTo>
                    <a:pt x="91" y="162"/>
                  </a:lnTo>
                  <a:lnTo>
                    <a:pt x="89" y="169"/>
                  </a:lnTo>
                  <a:lnTo>
                    <a:pt x="88" y="171"/>
                  </a:lnTo>
                  <a:lnTo>
                    <a:pt x="86" y="171"/>
                  </a:lnTo>
                  <a:lnTo>
                    <a:pt x="78" y="162"/>
                  </a:lnTo>
                  <a:lnTo>
                    <a:pt x="70" y="150"/>
                  </a:lnTo>
                  <a:lnTo>
                    <a:pt x="65" y="141"/>
                  </a:lnTo>
                  <a:lnTo>
                    <a:pt x="59" y="133"/>
                  </a:lnTo>
                  <a:lnTo>
                    <a:pt x="53" y="124"/>
                  </a:lnTo>
                  <a:lnTo>
                    <a:pt x="48" y="114"/>
                  </a:lnTo>
                  <a:lnTo>
                    <a:pt x="44" y="107"/>
                  </a:lnTo>
                  <a:lnTo>
                    <a:pt x="40" y="99"/>
                  </a:lnTo>
                  <a:lnTo>
                    <a:pt x="34" y="88"/>
                  </a:lnTo>
                  <a:lnTo>
                    <a:pt x="29" y="80"/>
                  </a:lnTo>
                  <a:lnTo>
                    <a:pt x="25" y="69"/>
                  </a:lnTo>
                  <a:lnTo>
                    <a:pt x="21" y="61"/>
                  </a:lnTo>
                  <a:lnTo>
                    <a:pt x="15" y="50"/>
                  </a:lnTo>
                  <a:lnTo>
                    <a:pt x="11" y="38"/>
                  </a:lnTo>
                  <a:lnTo>
                    <a:pt x="8" y="27"/>
                  </a:lnTo>
                  <a:lnTo>
                    <a:pt x="2" y="14"/>
                  </a:lnTo>
                  <a:lnTo>
                    <a:pt x="0" y="6"/>
                  </a:lnTo>
                  <a:lnTo>
                    <a:pt x="0" y="2"/>
                  </a:lnTo>
                  <a:lnTo>
                    <a:pt x="0" y="0"/>
                  </a:lnTo>
                  <a:lnTo>
                    <a:pt x="4" y="0"/>
                  </a:lnTo>
                  <a:lnTo>
                    <a:pt x="8" y="0"/>
                  </a:lnTo>
                  <a:lnTo>
                    <a:pt x="11" y="4"/>
                  </a:lnTo>
                  <a:lnTo>
                    <a:pt x="17" y="10"/>
                  </a:lnTo>
                  <a:lnTo>
                    <a:pt x="23" y="17"/>
                  </a:lnTo>
                  <a:close/>
                </a:path>
              </a:pathLst>
            </a:custGeom>
            <a:solidFill>
              <a:srgbClr val="000000"/>
            </a:solidFill>
            <a:ln w="9525">
              <a:noFill/>
              <a:round/>
              <a:headEnd/>
              <a:tailEnd/>
            </a:ln>
          </p:spPr>
          <p:txBody>
            <a:bodyPr/>
            <a:lstStyle/>
            <a:p>
              <a:endParaRPr lang="da-DK"/>
            </a:p>
          </p:txBody>
        </p:sp>
        <p:sp>
          <p:nvSpPr>
            <p:cNvPr id="136362" name="Freeform 313"/>
            <p:cNvSpPr>
              <a:spLocks/>
            </p:cNvSpPr>
            <p:nvPr/>
          </p:nvSpPr>
          <p:spPr bwMode="auto">
            <a:xfrm>
              <a:off x="2015" y="3160"/>
              <a:ext cx="20" cy="34"/>
            </a:xfrm>
            <a:custGeom>
              <a:avLst/>
              <a:gdLst>
                <a:gd name="T0" fmla="*/ 0 w 63"/>
                <a:gd name="T1" fmla="*/ 0 h 108"/>
                <a:gd name="T2" fmla="*/ 1 w 63"/>
                <a:gd name="T3" fmla="*/ 0 h 108"/>
                <a:gd name="T4" fmla="*/ 1 w 63"/>
                <a:gd name="T5" fmla="*/ 1 h 108"/>
                <a:gd name="T6" fmla="*/ 1 w 63"/>
                <a:gd name="T7" fmla="*/ 1 h 108"/>
                <a:gd name="T8" fmla="*/ 1 w 63"/>
                <a:gd name="T9" fmla="*/ 1 h 108"/>
                <a:gd name="T10" fmla="*/ 1 w 63"/>
                <a:gd name="T11" fmla="*/ 2 h 108"/>
                <a:gd name="T12" fmla="*/ 1 w 63"/>
                <a:gd name="T13" fmla="*/ 2 h 108"/>
                <a:gd name="T14" fmla="*/ 2 w 63"/>
                <a:gd name="T15" fmla="*/ 2 h 108"/>
                <a:gd name="T16" fmla="*/ 2 w 63"/>
                <a:gd name="T17" fmla="*/ 2 h 108"/>
                <a:gd name="T18" fmla="*/ 2 w 63"/>
                <a:gd name="T19" fmla="*/ 2 h 108"/>
                <a:gd name="T20" fmla="*/ 2 w 63"/>
                <a:gd name="T21" fmla="*/ 3 h 108"/>
                <a:gd name="T22" fmla="*/ 2 w 63"/>
                <a:gd name="T23" fmla="*/ 3 h 108"/>
                <a:gd name="T24" fmla="*/ 2 w 63"/>
                <a:gd name="T25" fmla="*/ 3 h 108"/>
                <a:gd name="T26" fmla="*/ 2 w 63"/>
                <a:gd name="T27" fmla="*/ 3 h 108"/>
                <a:gd name="T28" fmla="*/ 2 w 63"/>
                <a:gd name="T29" fmla="*/ 3 h 108"/>
                <a:gd name="T30" fmla="*/ 1 w 63"/>
                <a:gd name="T31" fmla="*/ 3 h 108"/>
                <a:gd name="T32" fmla="*/ 1 w 63"/>
                <a:gd name="T33" fmla="*/ 3 h 108"/>
                <a:gd name="T34" fmla="*/ 1 w 63"/>
                <a:gd name="T35" fmla="*/ 3 h 108"/>
                <a:gd name="T36" fmla="*/ 1 w 63"/>
                <a:gd name="T37" fmla="*/ 2 h 108"/>
                <a:gd name="T38" fmla="*/ 1 w 63"/>
                <a:gd name="T39" fmla="*/ 2 h 108"/>
                <a:gd name="T40" fmla="*/ 1 w 63"/>
                <a:gd name="T41" fmla="*/ 2 h 108"/>
                <a:gd name="T42" fmla="*/ 1 w 63"/>
                <a:gd name="T43" fmla="*/ 1 h 108"/>
                <a:gd name="T44" fmla="*/ 0 w 63"/>
                <a:gd name="T45" fmla="*/ 1 h 108"/>
                <a:gd name="T46" fmla="*/ 0 w 63"/>
                <a:gd name="T47" fmla="*/ 1 h 108"/>
                <a:gd name="T48" fmla="*/ 0 w 63"/>
                <a:gd name="T49" fmla="*/ 1 h 108"/>
                <a:gd name="T50" fmla="*/ 0 w 63"/>
                <a:gd name="T51" fmla="*/ 1 h 108"/>
                <a:gd name="T52" fmla="*/ 0 w 63"/>
                <a:gd name="T53" fmla="*/ 0 h 108"/>
                <a:gd name="T54" fmla="*/ 0 w 63"/>
                <a:gd name="T55" fmla="*/ 0 h 108"/>
                <a:gd name="T56" fmla="*/ 0 w 63"/>
                <a:gd name="T57" fmla="*/ 0 h 108"/>
                <a:gd name="T58" fmla="*/ 0 w 63"/>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108"/>
                <a:gd name="T92" fmla="*/ 63 w 63"/>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108">
                  <a:moveTo>
                    <a:pt x="6" y="0"/>
                  </a:moveTo>
                  <a:lnTo>
                    <a:pt x="17" y="9"/>
                  </a:lnTo>
                  <a:lnTo>
                    <a:pt x="25" y="21"/>
                  </a:lnTo>
                  <a:lnTo>
                    <a:pt x="33" y="32"/>
                  </a:lnTo>
                  <a:lnTo>
                    <a:pt x="40" y="44"/>
                  </a:lnTo>
                  <a:lnTo>
                    <a:pt x="42" y="47"/>
                  </a:lnTo>
                  <a:lnTo>
                    <a:pt x="44" y="53"/>
                  </a:lnTo>
                  <a:lnTo>
                    <a:pt x="46" y="61"/>
                  </a:lnTo>
                  <a:lnTo>
                    <a:pt x="50" y="66"/>
                  </a:lnTo>
                  <a:lnTo>
                    <a:pt x="52" y="74"/>
                  </a:lnTo>
                  <a:lnTo>
                    <a:pt x="55" y="82"/>
                  </a:lnTo>
                  <a:lnTo>
                    <a:pt x="59" y="87"/>
                  </a:lnTo>
                  <a:lnTo>
                    <a:pt x="63" y="97"/>
                  </a:lnTo>
                  <a:lnTo>
                    <a:pt x="55" y="102"/>
                  </a:lnTo>
                  <a:lnTo>
                    <a:pt x="50" y="108"/>
                  </a:lnTo>
                  <a:lnTo>
                    <a:pt x="44" y="97"/>
                  </a:lnTo>
                  <a:lnTo>
                    <a:pt x="38" y="89"/>
                  </a:lnTo>
                  <a:lnTo>
                    <a:pt x="33" y="76"/>
                  </a:lnTo>
                  <a:lnTo>
                    <a:pt x="27" y="64"/>
                  </a:lnTo>
                  <a:lnTo>
                    <a:pt x="21" y="57"/>
                  </a:lnTo>
                  <a:lnTo>
                    <a:pt x="19" y="51"/>
                  </a:lnTo>
                  <a:lnTo>
                    <a:pt x="15" y="44"/>
                  </a:lnTo>
                  <a:lnTo>
                    <a:pt x="12" y="38"/>
                  </a:lnTo>
                  <a:lnTo>
                    <a:pt x="8" y="30"/>
                  </a:lnTo>
                  <a:lnTo>
                    <a:pt x="6" y="23"/>
                  </a:lnTo>
                  <a:lnTo>
                    <a:pt x="2" y="17"/>
                  </a:lnTo>
                  <a:lnTo>
                    <a:pt x="0" y="9"/>
                  </a:lnTo>
                  <a:lnTo>
                    <a:pt x="2" y="2"/>
                  </a:lnTo>
                  <a:lnTo>
                    <a:pt x="6" y="0"/>
                  </a:lnTo>
                  <a:close/>
                </a:path>
              </a:pathLst>
            </a:custGeom>
            <a:solidFill>
              <a:srgbClr val="000000"/>
            </a:solidFill>
            <a:ln w="9525">
              <a:noFill/>
              <a:round/>
              <a:headEnd/>
              <a:tailEnd/>
            </a:ln>
          </p:spPr>
          <p:txBody>
            <a:bodyPr/>
            <a:lstStyle/>
            <a:p>
              <a:endParaRPr lang="da-DK"/>
            </a:p>
          </p:txBody>
        </p:sp>
        <p:sp>
          <p:nvSpPr>
            <p:cNvPr id="136363" name="Freeform 314"/>
            <p:cNvSpPr>
              <a:spLocks/>
            </p:cNvSpPr>
            <p:nvPr/>
          </p:nvSpPr>
          <p:spPr bwMode="auto">
            <a:xfrm>
              <a:off x="2479" y="3134"/>
              <a:ext cx="17" cy="14"/>
            </a:xfrm>
            <a:custGeom>
              <a:avLst/>
              <a:gdLst>
                <a:gd name="T0" fmla="*/ 1 w 53"/>
                <a:gd name="T1" fmla="*/ 0 h 44"/>
                <a:gd name="T2" fmla="*/ 1 w 53"/>
                <a:gd name="T3" fmla="*/ 0 h 44"/>
                <a:gd name="T4" fmla="*/ 2 w 53"/>
                <a:gd name="T5" fmla="*/ 0 h 44"/>
                <a:gd name="T6" fmla="*/ 2 w 53"/>
                <a:gd name="T7" fmla="*/ 0 h 44"/>
                <a:gd name="T8" fmla="*/ 2 w 53"/>
                <a:gd name="T9" fmla="*/ 0 h 44"/>
                <a:gd name="T10" fmla="*/ 2 w 53"/>
                <a:gd name="T11" fmla="*/ 0 h 44"/>
                <a:gd name="T12" fmla="*/ 2 w 53"/>
                <a:gd name="T13" fmla="*/ 1 h 44"/>
                <a:gd name="T14" fmla="*/ 1 w 53"/>
                <a:gd name="T15" fmla="*/ 1 h 44"/>
                <a:gd name="T16" fmla="*/ 1 w 53"/>
                <a:gd name="T17" fmla="*/ 1 h 44"/>
                <a:gd name="T18" fmla="*/ 1 w 53"/>
                <a:gd name="T19" fmla="*/ 1 h 44"/>
                <a:gd name="T20" fmla="*/ 1 w 53"/>
                <a:gd name="T21" fmla="*/ 1 h 44"/>
                <a:gd name="T22" fmla="*/ 1 w 53"/>
                <a:gd name="T23" fmla="*/ 1 h 44"/>
                <a:gd name="T24" fmla="*/ 0 w 53"/>
                <a:gd name="T25" fmla="*/ 1 h 44"/>
                <a:gd name="T26" fmla="*/ 0 w 53"/>
                <a:gd name="T27" fmla="*/ 1 h 44"/>
                <a:gd name="T28" fmla="*/ 0 w 53"/>
                <a:gd name="T29" fmla="*/ 1 h 44"/>
                <a:gd name="T30" fmla="*/ 0 w 53"/>
                <a:gd name="T31" fmla="*/ 1 h 44"/>
                <a:gd name="T32" fmla="*/ 0 w 53"/>
                <a:gd name="T33" fmla="*/ 1 h 44"/>
                <a:gd name="T34" fmla="*/ 0 w 53"/>
                <a:gd name="T35" fmla="*/ 1 h 44"/>
                <a:gd name="T36" fmla="*/ 1 w 53"/>
                <a:gd name="T37" fmla="*/ 1 h 44"/>
                <a:gd name="T38" fmla="*/ 1 w 53"/>
                <a:gd name="T39" fmla="*/ 0 h 44"/>
                <a:gd name="T40" fmla="*/ 1 w 53"/>
                <a:gd name="T41" fmla="*/ 0 h 44"/>
                <a:gd name="T42" fmla="*/ 1 w 53"/>
                <a:gd name="T43" fmla="*/ 0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44"/>
                <a:gd name="T68" fmla="*/ 53 w 53"/>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44">
                  <a:moveTo>
                    <a:pt x="40" y="2"/>
                  </a:moveTo>
                  <a:lnTo>
                    <a:pt x="44" y="0"/>
                  </a:lnTo>
                  <a:lnTo>
                    <a:pt x="48" y="2"/>
                  </a:lnTo>
                  <a:lnTo>
                    <a:pt x="51" y="4"/>
                  </a:lnTo>
                  <a:lnTo>
                    <a:pt x="53" y="10"/>
                  </a:lnTo>
                  <a:lnTo>
                    <a:pt x="53" y="13"/>
                  </a:lnTo>
                  <a:lnTo>
                    <a:pt x="50" y="21"/>
                  </a:lnTo>
                  <a:lnTo>
                    <a:pt x="44" y="27"/>
                  </a:lnTo>
                  <a:lnTo>
                    <a:pt x="38" y="34"/>
                  </a:lnTo>
                  <a:lnTo>
                    <a:pt x="30" y="38"/>
                  </a:lnTo>
                  <a:lnTo>
                    <a:pt x="25" y="42"/>
                  </a:lnTo>
                  <a:lnTo>
                    <a:pt x="17" y="44"/>
                  </a:lnTo>
                  <a:lnTo>
                    <a:pt x="13" y="44"/>
                  </a:lnTo>
                  <a:lnTo>
                    <a:pt x="10" y="40"/>
                  </a:lnTo>
                  <a:lnTo>
                    <a:pt x="6" y="36"/>
                  </a:lnTo>
                  <a:lnTo>
                    <a:pt x="2" y="32"/>
                  </a:lnTo>
                  <a:lnTo>
                    <a:pt x="0" y="31"/>
                  </a:lnTo>
                  <a:lnTo>
                    <a:pt x="8" y="23"/>
                  </a:lnTo>
                  <a:lnTo>
                    <a:pt x="21" y="15"/>
                  </a:lnTo>
                  <a:lnTo>
                    <a:pt x="32" y="8"/>
                  </a:lnTo>
                  <a:lnTo>
                    <a:pt x="40" y="2"/>
                  </a:lnTo>
                  <a:close/>
                </a:path>
              </a:pathLst>
            </a:custGeom>
            <a:solidFill>
              <a:srgbClr val="000000"/>
            </a:solidFill>
            <a:ln w="9525">
              <a:noFill/>
              <a:round/>
              <a:headEnd/>
              <a:tailEnd/>
            </a:ln>
          </p:spPr>
          <p:txBody>
            <a:bodyPr/>
            <a:lstStyle/>
            <a:p>
              <a:endParaRPr lang="da-DK"/>
            </a:p>
          </p:txBody>
        </p:sp>
        <p:sp>
          <p:nvSpPr>
            <p:cNvPr id="136364" name="Freeform 315"/>
            <p:cNvSpPr>
              <a:spLocks/>
            </p:cNvSpPr>
            <p:nvPr/>
          </p:nvSpPr>
          <p:spPr bwMode="auto">
            <a:xfrm>
              <a:off x="2463" y="3013"/>
              <a:ext cx="85" cy="73"/>
            </a:xfrm>
            <a:custGeom>
              <a:avLst/>
              <a:gdLst>
                <a:gd name="T0" fmla="*/ 8 w 266"/>
                <a:gd name="T1" fmla="*/ 6 h 232"/>
                <a:gd name="T2" fmla="*/ 9 w 266"/>
                <a:gd name="T3" fmla="*/ 4 h 232"/>
                <a:gd name="T4" fmla="*/ 9 w 266"/>
                <a:gd name="T5" fmla="*/ 3 h 232"/>
                <a:gd name="T6" fmla="*/ 8 w 266"/>
                <a:gd name="T7" fmla="*/ 1 h 232"/>
                <a:gd name="T8" fmla="*/ 6 w 266"/>
                <a:gd name="T9" fmla="*/ 0 h 232"/>
                <a:gd name="T10" fmla="*/ 5 w 266"/>
                <a:gd name="T11" fmla="*/ 0 h 232"/>
                <a:gd name="T12" fmla="*/ 4 w 266"/>
                <a:gd name="T13" fmla="*/ 1 h 232"/>
                <a:gd name="T14" fmla="*/ 4 w 266"/>
                <a:gd name="T15" fmla="*/ 1 h 232"/>
                <a:gd name="T16" fmla="*/ 3 w 266"/>
                <a:gd name="T17" fmla="*/ 1 h 232"/>
                <a:gd name="T18" fmla="*/ 2 w 266"/>
                <a:gd name="T19" fmla="*/ 2 h 232"/>
                <a:gd name="T20" fmla="*/ 2 w 266"/>
                <a:gd name="T21" fmla="*/ 2 h 232"/>
                <a:gd name="T22" fmla="*/ 1 w 266"/>
                <a:gd name="T23" fmla="*/ 3 h 232"/>
                <a:gd name="T24" fmla="*/ 0 w 266"/>
                <a:gd name="T25" fmla="*/ 3 h 232"/>
                <a:gd name="T26" fmla="*/ 0 w 266"/>
                <a:gd name="T27" fmla="*/ 4 h 232"/>
                <a:gd name="T28" fmla="*/ 1 w 266"/>
                <a:gd name="T29" fmla="*/ 5 h 232"/>
                <a:gd name="T30" fmla="*/ 1 w 266"/>
                <a:gd name="T31" fmla="*/ 5 h 232"/>
                <a:gd name="T32" fmla="*/ 2 w 266"/>
                <a:gd name="T33" fmla="*/ 5 h 232"/>
                <a:gd name="T34" fmla="*/ 2 w 266"/>
                <a:gd name="T35" fmla="*/ 5 h 232"/>
                <a:gd name="T36" fmla="*/ 3 w 266"/>
                <a:gd name="T37" fmla="*/ 6 h 232"/>
                <a:gd name="T38" fmla="*/ 4 w 266"/>
                <a:gd name="T39" fmla="*/ 7 h 232"/>
                <a:gd name="T40" fmla="*/ 4 w 266"/>
                <a:gd name="T41" fmla="*/ 7 h 232"/>
                <a:gd name="T42" fmla="*/ 5 w 266"/>
                <a:gd name="T43" fmla="*/ 7 h 232"/>
                <a:gd name="T44" fmla="*/ 5 w 266"/>
                <a:gd name="T45" fmla="*/ 6 h 232"/>
                <a:gd name="T46" fmla="*/ 6 w 266"/>
                <a:gd name="T47" fmla="*/ 6 h 232"/>
                <a:gd name="T48" fmla="*/ 6 w 266"/>
                <a:gd name="T49" fmla="*/ 5 h 232"/>
                <a:gd name="T50" fmla="*/ 5 w 266"/>
                <a:gd name="T51" fmla="*/ 4 h 232"/>
                <a:gd name="T52" fmla="*/ 5 w 266"/>
                <a:gd name="T53" fmla="*/ 5 h 232"/>
                <a:gd name="T54" fmla="*/ 5 w 266"/>
                <a:gd name="T55" fmla="*/ 5 h 232"/>
                <a:gd name="T56" fmla="*/ 5 w 266"/>
                <a:gd name="T57" fmla="*/ 6 h 232"/>
                <a:gd name="T58" fmla="*/ 4 w 266"/>
                <a:gd name="T59" fmla="*/ 6 h 232"/>
                <a:gd name="T60" fmla="*/ 4 w 266"/>
                <a:gd name="T61" fmla="*/ 6 h 232"/>
                <a:gd name="T62" fmla="*/ 4 w 266"/>
                <a:gd name="T63" fmla="*/ 5 h 232"/>
                <a:gd name="T64" fmla="*/ 3 w 266"/>
                <a:gd name="T65" fmla="*/ 5 h 232"/>
                <a:gd name="T66" fmla="*/ 3 w 266"/>
                <a:gd name="T67" fmla="*/ 5 h 232"/>
                <a:gd name="T68" fmla="*/ 2 w 266"/>
                <a:gd name="T69" fmla="*/ 5 h 232"/>
                <a:gd name="T70" fmla="*/ 1 w 266"/>
                <a:gd name="T71" fmla="*/ 4 h 232"/>
                <a:gd name="T72" fmla="*/ 1 w 266"/>
                <a:gd name="T73" fmla="*/ 4 h 232"/>
                <a:gd name="T74" fmla="*/ 1 w 266"/>
                <a:gd name="T75" fmla="*/ 3 h 232"/>
                <a:gd name="T76" fmla="*/ 2 w 266"/>
                <a:gd name="T77" fmla="*/ 3 h 232"/>
                <a:gd name="T78" fmla="*/ 2 w 266"/>
                <a:gd name="T79" fmla="*/ 3 h 232"/>
                <a:gd name="T80" fmla="*/ 3 w 266"/>
                <a:gd name="T81" fmla="*/ 2 h 232"/>
                <a:gd name="T82" fmla="*/ 4 w 266"/>
                <a:gd name="T83" fmla="*/ 1 h 232"/>
                <a:gd name="T84" fmla="*/ 4 w 266"/>
                <a:gd name="T85" fmla="*/ 1 h 232"/>
                <a:gd name="T86" fmla="*/ 5 w 266"/>
                <a:gd name="T87" fmla="*/ 1 h 232"/>
                <a:gd name="T88" fmla="*/ 5 w 266"/>
                <a:gd name="T89" fmla="*/ 1 h 232"/>
                <a:gd name="T90" fmla="*/ 6 w 266"/>
                <a:gd name="T91" fmla="*/ 1 h 232"/>
                <a:gd name="T92" fmla="*/ 7 w 266"/>
                <a:gd name="T93" fmla="*/ 1 h 232"/>
                <a:gd name="T94" fmla="*/ 7 w 266"/>
                <a:gd name="T95" fmla="*/ 1 h 232"/>
                <a:gd name="T96" fmla="*/ 8 w 266"/>
                <a:gd name="T97" fmla="*/ 3 h 232"/>
                <a:gd name="T98" fmla="*/ 8 w 266"/>
                <a:gd name="T99" fmla="*/ 3 h 232"/>
                <a:gd name="T100" fmla="*/ 8 w 266"/>
                <a:gd name="T101" fmla="*/ 4 h 232"/>
                <a:gd name="T102" fmla="*/ 8 w 266"/>
                <a:gd name="T103" fmla="*/ 5 h 232"/>
                <a:gd name="T104" fmla="*/ 7 w 266"/>
                <a:gd name="T105" fmla="*/ 6 h 232"/>
                <a:gd name="T106" fmla="*/ 7 w 266"/>
                <a:gd name="T107" fmla="*/ 6 h 2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6"/>
                <a:gd name="T163" fmla="*/ 0 h 232"/>
                <a:gd name="T164" fmla="*/ 266 w 266"/>
                <a:gd name="T165" fmla="*/ 232 h 2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6" h="232">
                  <a:moveTo>
                    <a:pt x="215" y="198"/>
                  </a:moveTo>
                  <a:lnTo>
                    <a:pt x="232" y="192"/>
                  </a:lnTo>
                  <a:lnTo>
                    <a:pt x="245" y="185"/>
                  </a:lnTo>
                  <a:lnTo>
                    <a:pt x="254" y="171"/>
                  </a:lnTo>
                  <a:lnTo>
                    <a:pt x="262" y="158"/>
                  </a:lnTo>
                  <a:lnTo>
                    <a:pt x="264" y="141"/>
                  </a:lnTo>
                  <a:lnTo>
                    <a:pt x="266" y="122"/>
                  </a:lnTo>
                  <a:lnTo>
                    <a:pt x="264" y="103"/>
                  </a:lnTo>
                  <a:lnTo>
                    <a:pt x="262" y="86"/>
                  </a:lnTo>
                  <a:lnTo>
                    <a:pt x="254" y="65"/>
                  </a:lnTo>
                  <a:lnTo>
                    <a:pt x="247" y="48"/>
                  </a:lnTo>
                  <a:lnTo>
                    <a:pt x="237" y="32"/>
                  </a:lnTo>
                  <a:lnTo>
                    <a:pt x="226" y="19"/>
                  </a:lnTo>
                  <a:lnTo>
                    <a:pt x="213" y="10"/>
                  </a:lnTo>
                  <a:lnTo>
                    <a:pt x="201" y="4"/>
                  </a:lnTo>
                  <a:lnTo>
                    <a:pt x="188" y="0"/>
                  </a:lnTo>
                  <a:lnTo>
                    <a:pt x="175" y="4"/>
                  </a:lnTo>
                  <a:lnTo>
                    <a:pt x="165" y="6"/>
                  </a:lnTo>
                  <a:lnTo>
                    <a:pt x="154" y="13"/>
                  </a:lnTo>
                  <a:lnTo>
                    <a:pt x="146" y="17"/>
                  </a:lnTo>
                  <a:lnTo>
                    <a:pt x="137" y="23"/>
                  </a:lnTo>
                  <a:lnTo>
                    <a:pt x="127" y="19"/>
                  </a:lnTo>
                  <a:lnTo>
                    <a:pt x="118" y="17"/>
                  </a:lnTo>
                  <a:lnTo>
                    <a:pt x="110" y="17"/>
                  </a:lnTo>
                  <a:lnTo>
                    <a:pt x="102" y="21"/>
                  </a:lnTo>
                  <a:lnTo>
                    <a:pt x="95" y="23"/>
                  </a:lnTo>
                  <a:lnTo>
                    <a:pt x="85" y="29"/>
                  </a:lnTo>
                  <a:lnTo>
                    <a:pt x="80" y="36"/>
                  </a:lnTo>
                  <a:lnTo>
                    <a:pt x="72" y="42"/>
                  </a:lnTo>
                  <a:lnTo>
                    <a:pt x="66" y="50"/>
                  </a:lnTo>
                  <a:lnTo>
                    <a:pt x="59" y="55"/>
                  </a:lnTo>
                  <a:lnTo>
                    <a:pt x="53" y="63"/>
                  </a:lnTo>
                  <a:lnTo>
                    <a:pt x="49" y="71"/>
                  </a:lnTo>
                  <a:lnTo>
                    <a:pt x="40" y="80"/>
                  </a:lnTo>
                  <a:lnTo>
                    <a:pt x="34" y="88"/>
                  </a:lnTo>
                  <a:lnTo>
                    <a:pt x="21" y="91"/>
                  </a:lnTo>
                  <a:lnTo>
                    <a:pt x="11" y="97"/>
                  </a:lnTo>
                  <a:lnTo>
                    <a:pt x="4" y="105"/>
                  </a:lnTo>
                  <a:lnTo>
                    <a:pt x="2" y="110"/>
                  </a:lnTo>
                  <a:lnTo>
                    <a:pt x="0" y="118"/>
                  </a:lnTo>
                  <a:lnTo>
                    <a:pt x="0" y="124"/>
                  </a:lnTo>
                  <a:lnTo>
                    <a:pt x="2" y="131"/>
                  </a:lnTo>
                  <a:lnTo>
                    <a:pt x="5" y="141"/>
                  </a:lnTo>
                  <a:lnTo>
                    <a:pt x="9" y="147"/>
                  </a:lnTo>
                  <a:lnTo>
                    <a:pt x="15" y="152"/>
                  </a:lnTo>
                  <a:lnTo>
                    <a:pt x="21" y="158"/>
                  </a:lnTo>
                  <a:lnTo>
                    <a:pt x="26" y="164"/>
                  </a:lnTo>
                  <a:lnTo>
                    <a:pt x="32" y="167"/>
                  </a:lnTo>
                  <a:lnTo>
                    <a:pt x="40" y="171"/>
                  </a:lnTo>
                  <a:lnTo>
                    <a:pt x="45" y="173"/>
                  </a:lnTo>
                  <a:lnTo>
                    <a:pt x="51" y="175"/>
                  </a:lnTo>
                  <a:lnTo>
                    <a:pt x="57" y="175"/>
                  </a:lnTo>
                  <a:lnTo>
                    <a:pt x="64" y="175"/>
                  </a:lnTo>
                  <a:lnTo>
                    <a:pt x="70" y="175"/>
                  </a:lnTo>
                  <a:lnTo>
                    <a:pt x="78" y="179"/>
                  </a:lnTo>
                  <a:lnTo>
                    <a:pt x="85" y="183"/>
                  </a:lnTo>
                  <a:lnTo>
                    <a:pt x="91" y="190"/>
                  </a:lnTo>
                  <a:lnTo>
                    <a:pt x="97" y="196"/>
                  </a:lnTo>
                  <a:lnTo>
                    <a:pt x="102" y="205"/>
                  </a:lnTo>
                  <a:lnTo>
                    <a:pt x="104" y="211"/>
                  </a:lnTo>
                  <a:lnTo>
                    <a:pt x="110" y="219"/>
                  </a:lnTo>
                  <a:lnTo>
                    <a:pt x="114" y="224"/>
                  </a:lnTo>
                  <a:lnTo>
                    <a:pt x="120" y="228"/>
                  </a:lnTo>
                  <a:lnTo>
                    <a:pt x="129" y="232"/>
                  </a:lnTo>
                  <a:lnTo>
                    <a:pt x="140" y="232"/>
                  </a:lnTo>
                  <a:lnTo>
                    <a:pt x="150" y="226"/>
                  </a:lnTo>
                  <a:lnTo>
                    <a:pt x="159" y="219"/>
                  </a:lnTo>
                  <a:lnTo>
                    <a:pt x="161" y="213"/>
                  </a:lnTo>
                  <a:lnTo>
                    <a:pt x="165" y="207"/>
                  </a:lnTo>
                  <a:lnTo>
                    <a:pt x="169" y="202"/>
                  </a:lnTo>
                  <a:lnTo>
                    <a:pt x="173" y="196"/>
                  </a:lnTo>
                  <a:lnTo>
                    <a:pt x="173" y="186"/>
                  </a:lnTo>
                  <a:lnTo>
                    <a:pt x="173" y="177"/>
                  </a:lnTo>
                  <a:lnTo>
                    <a:pt x="171" y="166"/>
                  </a:lnTo>
                  <a:lnTo>
                    <a:pt x="171" y="158"/>
                  </a:lnTo>
                  <a:lnTo>
                    <a:pt x="171" y="148"/>
                  </a:lnTo>
                  <a:lnTo>
                    <a:pt x="171" y="143"/>
                  </a:lnTo>
                  <a:lnTo>
                    <a:pt x="167" y="137"/>
                  </a:lnTo>
                  <a:lnTo>
                    <a:pt x="161" y="135"/>
                  </a:lnTo>
                  <a:lnTo>
                    <a:pt x="152" y="141"/>
                  </a:lnTo>
                  <a:lnTo>
                    <a:pt x="148" y="148"/>
                  </a:lnTo>
                  <a:lnTo>
                    <a:pt x="146" y="156"/>
                  </a:lnTo>
                  <a:lnTo>
                    <a:pt x="146" y="164"/>
                  </a:lnTo>
                  <a:lnTo>
                    <a:pt x="146" y="171"/>
                  </a:lnTo>
                  <a:lnTo>
                    <a:pt x="148" y="179"/>
                  </a:lnTo>
                  <a:lnTo>
                    <a:pt x="150" y="188"/>
                  </a:lnTo>
                  <a:lnTo>
                    <a:pt x="152" y="198"/>
                  </a:lnTo>
                  <a:lnTo>
                    <a:pt x="148" y="200"/>
                  </a:lnTo>
                  <a:lnTo>
                    <a:pt x="142" y="205"/>
                  </a:lnTo>
                  <a:lnTo>
                    <a:pt x="133" y="207"/>
                  </a:lnTo>
                  <a:lnTo>
                    <a:pt x="127" y="205"/>
                  </a:lnTo>
                  <a:lnTo>
                    <a:pt x="121" y="198"/>
                  </a:lnTo>
                  <a:lnTo>
                    <a:pt x="118" y="190"/>
                  </a:lnTo>
                  <a:lnTo>
                    <a:pt x="114" y="185"/>
                  </a:lnTo>
                  <a:lnTo>
                    <a:pt x="112" y="179"/>
                  </a:lnTo>
                  <a:lnTo>
                    <a:pt x="106" y="167"/>
                  </a:lnTo>
                  <a:lnTo>
                    <a:pt x="102" y="160"/>
                  </a:lnTo>
                  <a:lnTo>
                    <a:pt x="97" y="152"/>
                  </a:lnTo>
                  <a:lnTo>
                    <a:pt x="91" y="150"/>
                  </a:lnTo>
                  <a:lnTo>
                    <a:pt x="87" y="150"/>
                  </a:lnTo>
                  <a:lnTo>
                    <a:pt x="83" y="150"/>
                  </a:lnTo>
                  <a:lnTo>
                    <a:pt x="76" y="150"/>
                  </a:lnTo>
                  <a:lnTo>
                    <a:pt x="70" y="154"/>
                  </a:lnTo>
                  <a:lnTo>
                    <a:pt x="61" y="154"/>
                  </a:lnTo>
                  <a:lnTo>
                    <a:pt x="51" y="150"/>
                  </a:lnTo>
                  <a:lnTo>
                    <a:pt x="40" y="148"/>
                  </a:lnTo>
                  <a:lnTo>
                    <a:pt x="34" y="143"/>
                  </a:lnTo>
                  <a:lnTo>
                    <a:pt x="24" y="133"/>
                  </a:lnTo>
                  <a:lnTo>
                    <a:pt x="21" y="128"/>
                  </a:lnTo>
                  <a:lnTo>
                    <a:pt x="19" y="122"/>
                  </a:lnTo>
                  <a:lnTo>
                    <a:pt x="19" y="118"/>
                  </a:lnTo>
                  <a:lnTo>
                    <a:pt x="21" y="116"/>
                  </a:lnTo>
                  <a:lnTo>
                    <a:pt x="26" y="112"/>
                  </a:lnTo>
                  <a:lnTo>
                    <a:pt x="32" y="110"/>
                  </a:lnTo>
                  <a:lnTo>
                    <a:pt x="38" y="107"/>
                  </a:lnTo>
                  <a:lnTo>
                    <a:pt x="45" y="103"/>
                  </a:lnTo>
                  <a:lnTo>
                    <a:pt x="51" y="101"/>
                  </a:lnTo>
                  <a:lnTo>
                    <a:pt x="55" y="97"/>
                  </a:lnTo>
                  <a:lnTo>
                    <a:pt x="61" y="91"/>
                  </a:lnTo>
                  <a:lnTo>
                    <a:pt x="68" y="80"/>
                  </a:lnTo>
                  <a:lnTo>
                    <a:pt x="76" y="72"/>
                  </a:lnTo>
                  <a:lnTo>
                    <a:pt x="81" y="63"/>
                  </a:lnTo>
                  <a:lnTo>
                    <a:pt x="89" y="57"/>
                  </a:lnTo>
                  <a:lnTo>
                    <a:pt x="95" y="50"/>
                  </a:lnTo>
                  <a:lnTo>
                    <a:pt x="102" y="46"/>
                  </a:lnTo>
                  <a:lnTo>
                    <a:pt x="110" y="42"/>
                  </a:lnTo>
                  <a:lnTo>
                    <a:pt x="118" y="40"/>
                  </a:lnTo>
                  <a:lnTo>
                    <a:pt x="123" y="38"/>
                  </a:lnTo>
                  <a:lnTo>
                    <a:pt x="131" y="38"/>
                  </a:lnTo>
                  <a:lnTo>
                    <a:pt x="137" y="38"/>
                  </a:lnTo>
                  <a:lnTo>
                    <a:pt x="144" y="40"/>
                  </a:lnTo>
                  <a:lnTo>
                    <a:pt x="150" y="38"/>
                  </a:lnTo>
                  <a:lnTo>
                    <a:pt x="156" y="38"/>
                  </a:lnTo>
                  <a:lnTo>
                    <a:pt x="161" y="36"/>
                  </a:lnTo>
                  <a:lnTo>
                    <a:pt x="167" y="34"/>
                  </a:lnTo>
                  <a:lnTo>
                    <a:pt x="175" y="25"/>
                  </a:lnTo>
                  <a:lnTo>
                    <a:pt x="180" y="21"/>
                  </a:lnTo>
                  <a:lnTo>
                    <a:pt x="188" y="19"/>
                  </a:lnTo>
                  <a:lnTo>
                    <a:pt x="194" y="19"/>
                  </a:lnTo>
                  <a:lnTo>
                    <a:pt x="199" y="23"/>
                  </a:lnTo>
                  <a:lnTo>
                    <a:pt x="207" y="25"/>
                  </a:lnTo>
                  <a:lnTo>
                    <a:pt x="213" y="31"/>
                  </a:lnTo>
                  <a:lnTo>
                    <a:pt x="218" y="40"/>
                  </a:lnTo>
                  <a:lnTo>
                    <a:pt x="224" y="46"/>
                  </a:lnTo>
                  <a:lnTo>
                    <a:pt x="230" y="55"/>
                  </a:lnTo>
                  <a:lnTo>
                    <a:pt x="234" y="65"/>
                  </a:lnTo>
                  <a:lnTo>
                    <a:pt x="237" y="76"/>
                  </a:lnTo>
                  <a:lnTo>
                    <a:pt x="241" y="86"/>
                  </a:lnTo>
                  <a:lnTo>
                    <a:pt x="243" y="99"/>
                  </a:lnTo>
                  <a:lnTo>
                    <a:pt x="245" y="110"/>
                  </a:lnTo>
                  <a:lnTo>
                    <a:pt x="249" y="122"/>
                  </a:lnTo>
                  <a:lnTo>
                    <a:pt x="247" y="131"/>
                  </a:lnTo>
                  <a:lnTo>
                    <a:pt x="245" y="143"/>
                  </a:lnTo>
                  <a:lnTo>
                    <a:pt x="243" y="152"/>
                  </a:lnTo>
                  <a:lnTo>
                    <a:pt x="239" y="162"/>
                  </a:lnTo>
                  <a:lnTo>
                    <a:pt x="232" y="167"/>
                  </a:lnTo>
                  <a:lnTo>
                    <a:pt x="224" y="173"/>
                  </a:lnTo>
                  <a:lnTo>
                    <a:pt x="216" y="175"/>
                  </a:lnTo>
                  <a:lnTo>
                    <a:pt x="207" y="179"/>
                  </a:lnTo>
                  <a:lnTo>
                    <a:pt x="207" y="181"/>
                  </a:lnTo>
                  <a:lnTo>
                    <a:pt x="209" y="188"/>
                  </a:lnTo>
                  <a:lnTo>
                    <a:pt x="211" y="194"/>
                  </a:lnTo>
                  <a:lnTo>
                    <a:pt x="215" y="198"/>
                  </a:lnTo>
                  <a:close/>
                </a:path>
              </a:pathLst>
            </a:custGeom>
            <a:solidFill>
              <a:srgbClr val="000000"/>
            </a:solidFill>
            <a:ln w="9525">
              <a:noFill/>
              <a:round/>
              <a:headEnd/>
              <a:tailEnd/>
            </a:ln>
          </p:spPr>
          <p:txBody>
            <a:bodyPr/>
            <a:lstStyle/>
            <a:p>
              <a:endParaRPr lang="da-DK"/>
            </a:p>
          </p:txBody>
        </p:sp>
        <p:sp>
          <p:nvSpPr>
            <p:cNvPr id="136365" name="Freeform 316"/>
            <p:cNvSpPr>
              <a:spLocks/>
            </p:cNvSpPr>
            <p:nvPr/>
          </p:nvSpPr>
          <p:spPr bwMode="auto">
            <a:xfrm>
              <a:off x="2407" y="3062"/>
              <a:ext cx="219" cy="330"/>
            </a:xfrm>
            <a:custGeom>
              <a:avLst/>
              <a:gdLst>
                <a:gd name="T0" fmla="*/ 15 w 688"/>
                <a:gd name="T1" fmla="*/ 3 h 1053"/>
                <a:gd name="T2" fmla="*/ 15 w 688"/>
                <a:gd name="T3" fmla="*/ 3 h 1053"/>
                <a:gd name="T4" fmla="*/ 14 w 688"/>
                <a:gd name="T5" fmla="*/ 1 h 1053"/>
                <a:gd name="T6" fmla="*/ 14 w 688"/>
                <a:gd name="T7" fmla="*/ 0 h 1053"/>
                <a:gd name="T8" fmla="*/ 13 w 688"/>
                <a:gd name="T9" fmla="*/ 1 h 1053"/>
                <a:gd name="T10" fmla="*/ 14 w 688"/>
                <a:gd name="T11" fmla="*/ 1 h 1053"/>
                <a:gd name="T12" fmla="*/ 14 w 688"/>
                <a:gd name="T13" fmla="*/ 3 h 1053"/>
                <a:gd name="T14" fmla="*/ 15 w 688"/>
                <a:gd name="T15" fmla="*/ 3 h 1053"/>
                <a:gd name="T16" fmla="*/ 15 w 688"/>
                <a:gd name="T17" fmla="*/ 4 h 1053"/>
                <a:gd name="T18" fmla="*/ 16 w 688"/>
                <a:gd name="T19" fmla="*/ 5 h 1053"/>
                <a:gd name="T20" fmla="*/ 18 w 688"/>
                <a:gd name="T21" fmla="*/ 6 h 1053"/>
                <a:gd name="T22" fmla="*/ 20 w 688"/>
                <a:gd name="T23" fmla="*/ 8 h 1053"/>
                <a:gd name="T24" fmla="*/ 21 w 688"/>
                <a:gd name="T25" fmla="*/ 12 h 1053"/>
                <a:gd name="T26" fmla="*/ 21 w 688"/>
                <a:gd name="T27" fmla="*/ 17 h 1053"/>
                <a:gd name="T28" fmla="*/ 19 w 688"/>
                <a:gd name="T29" fmla="*/ 21 h 1053"/>
                <a:gd name="T30" fmla="*/ 18 w 688"/>
                <a:gd name="T31" fmla="*/ 23 h 1053"/>
                <a:gd name="T32" fmla="*/ 18 w 688"/>
                <a:gd name="T33" fmla="*/ 25 h 1053"/>
                <a:gd name="T34" fmla="*/ 17 w 688"/>
                <a:gd name="T35" fmla="*/ 26 h 1053"/>
                <a:gd name="T36" fmla="*/ 16 w 688"/>
                <a:gd name="T37" fmla="*/ 28 h 1053"/>
                <a:gd name="T38" fmla="*/ 15 w 688"/>
                <a:gd name="T39" fmla="*/ 28 h 1053"/>
                <a:gd name="T40" fmla="*/ 14 w 688"/>
                <a:gd name="T41" fmla="*/ 29 h 1053"/>
                <a:gd name="T42" fmla="*/ 12 w 688"/>
                <a:gd name="T43" fmla="*/ 29 h 1053"/>
                <a:gd name="T44" fmla="*/ 9 w 688"/>
                <a:gd name="T45" fmla="*/ 30 h 1053"/>
                <a:gd name="T46" fmla="*/ 6 w 688"/>
                <a:gd name="T47" fmla="*/ 31 h 1053"/>
                <a:gd name="T48" fmla="*/ 3 w 688"/>
                <a:gd name="T49" fmla="*/ 32 h 1053"/>
                <a:gd name="T50" fmla="*/ 2 w 688"/>
                <a:gd name="T51" fmla="*/ 31 h 1053"/>
                <a:gd name="T52" fmla="*/ 1 w 688"/>
                <a:gd name="T53" fmla="*/ 30 h 1053"/>
                <a:gd name="T54" fmla="*/ 1 w 688"/>
                <a:gd name="T55" fmla="*/ 29 h 1053"/>
                <a:gd name="T56" fmla="*/ 1 w 688"/>
                <a:gd name="T57" fmla="*/ 27 h 1053"/>
                <a:gd name="T58" fmla="*/ 0 w 688"/>
                <a:gd name="T59" fmla="*/ 27 h 1053"/>
                <a:gd name="T60" fmla="*/ 1 w 688"/>
                <a:gd name="T61" fmla="*/ 29 h 1053"/>
                <a:gd name="T62" fmla="*/ 1 w 688"/>
                <a:gd name="T63" fmla="*/ 30 h 1053"/>
                <a:gd name="T64" fmla="*/ 1 w 688"/>
                <a:gd name="T65" fmla="*/ 32 h 1053"/>
                <a:gd name="T66" fmla="*/ 1 w 688"/>
                <a:gd name="T67" fmla="*/ 32 h 1053"/>
                <a:gd name="T68" fmla="*/ 3 w 688"/>
                <a:gd name="T69" fmla="*/ 32 h 1053"/>
                <a:gd name="T70" fmla="*/ 5 w 688"/>
                <a:gd name="T71" fmla="*/ 32 h 1053"/>
                <a:gd name="T72" fmla="*/ 8 w 688"/>
                <a:gd name="T73" fmla="*/ 32 h 1053"/>
                <a:gd name="T74" fmla="*/ 10 w 688"/>
                <a:gd name="T75" fmla="*/ 31 h 1053"/>
                <a:gd name="T76" fmla="*/ 11 w 688"/>
                <a:gd name="T77" fmla="*/ 30 h 1053"/>
                <a:gd name="T78" fmla="*/ 13 w 688"/>
                <a:gd name="T79" fmla="*/ 30 h 1053"/>
                <a:gd name="T80" fmla="*/ 15 w 688"/>
                <a:gd name="T81" fmla="*/ 29 h 1053"/>
                <a:gd name="T82" fmla="*/ 16 w 688"/>
                <a:gd name="T83" fmla="*/ 29 h 1053"/>
                <a:gd name="T84" fmla="*/ 17 w 688"/>
                <a:gd name="T85" fmla="*/ 27 h 1053"/>
                <a:gd name="T86" fmla="*/ 18 w 688"/>
                <a:gd name="T87" fmla="*/ 26 h 1053"/>
                <a:gd name="T88" fmla="*/ 18 w 688"/>
                <a:gd name="T89" fmla="*/ 24 h 1053"/>
                <a:gd name="T90" fmla="*/ 19 w 688"/>
                <a:gd name="T91" fmla="*/ 23 h 1053"/>
                <a:gd name="T92" fmla="*/ 21 w 688"/>
                <a:gd name="T93" fmla="*/ 19 h 1053"/>
                <a:gd name="T94" fmla="*/ 22 w 688"/>
                <a:gd name="T95" fmla="*/ 14 h 1053"/>
                <a:gd name="T96" fmla="*/ 22 w 688"/>
                <a:gd name="T97" fmla="*/ 10 h 1053"/>
                <a:gd name="T98" fmla="*/ 20 w 688"/>
                <a:gd name="T99" fmla="*/ 6 h 1053"/>
                <a:gd name="T100" fmla="*/ 18 w 688"/>
                <a:gd name="T101" fmla="*/ 5 h 1053"/>
                <a:gd name="T102" fmla="*/ 17 w 688"/>
                <a:gd name="T103" fmla="*/ 5 h 1053"/>
                <a:gd name="T104" fmla="*/ 16 w 688"/>
                <a:gd name="T105" fmla="*/ 4 h 10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8"/>
                <a:gd name="T160" fmla="*/ 0 h 1053"/>
                <a:gd name="T161" fmla="*/ 688 w 688"/>
                <a:gd name="T162" fmla="*/ 1053 h 10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8" h="1053">
                  <a:moveTo>
                    <a:pt x="490" y="139"/>
                  </a:moveTo>
                  <a:lnTo>
                    <a:pt x="483" y="129"/>
                  </a:lnTo>
                  <a:lnTo>
                    <a:pt x="477" y="122"/>
                  </a:lnTo>
                  <a:lnTo>
                    <a:pt x="471" y="112"/>
                  </a:lnTo>
                  <a:lnTo>
                    <a:pt x="470" y="105"/>
                  </a:lnTo>
                  <a:lnTo>
                    <a:pt x="464" y="95"/>
                  </a:lnTo>
                  <a:lnTo>
                    <a:pt x="460" y="88"/>
                  </a:lnTo>
                  <a:lnTo>
                    <a:pt x="456" y="78"/>
                  </a:lnTo>
                  <a:lnTo>
                    <a:pt x="454" y="69"/>
                  </a:lnTo>
                  <a:lnTo>
                    <a:pt x="450" y="59"/>
                  </a:lnTo>
                  <a:lnTo>
                    <a:pt x="447" y="50"/>
                  </a:lnTo>
                  <a:lnTo>
                    <a:pt x="445" y="40"/>
                  </a:lnTo>
                  <a:lnTo>
                    <a:pt x="443" y="32"/>
                  </a:lnTo>
                  <a:lnTo>
                    <a:pt x="439" y="25"/>
                  </a:lnTo>
                  <a:lnTo>
                    <a:pt x="437" y="17"/>
                  </a:lnTo>
                  <a:lnTo>
                    <a:pt x="435" y="8"/>
                  </a:lnTo>
                  <a:lnTo>
                    <a:pt x="433" y="0"/>
                  </a:lnTo>
                  <a:lnTo>
                    <a:pt x="430" y="2"/>
                  </a:lnTo>
                  <a:lnTo>
                    <a:pt x="424" y="12"/>
                  </a:lnTo>
                  <a:lnTo>
                    <a:pt x="418" y="19"/>
                  </a:lnTo>
                  <a:lnTo>
                    <a:pt x="416" y="25"/>
                  </a:lnTo>
                  <a:lnTo>
                    <a:pt x="418" y="31"/>
                  </a:lnTo>
                  <a:lnTo>
                    <a:pt x="420" y="36"/>
                  </a:lnTo>
                  <a:lnTo>
                    <a:pt x="420" y="44"/>
                  </a:lnTo>
                  <a:lnTo>
                    <a:pt x="424" y="53"/>
                  </a:lnTo>
                  <a:lnTo>
                    <a:pt x="426" y="61"/>
                  </a:lnTo>
                  <a:lnTo>
                    <a:pt x="430" y="70"/>
                  </a:lnTo>
                  <a:lnTo>
                    <a:pt x="433" y="78"/>
                  </a:lnTo>
                  <a:lnTo>
                    <a:pt x="437" y="89"/>
                  </a:lnTo>
                  <a:lnTo>
                    <a:pt x="441" y="97"/>
                  </a:lnTo>
                  <a:lnTo>
                    <a:pt x="445" y="107"/>
                  </a:lnTo>
                  <a:lnTo>
                    <a:pt x="449" y="114"/>
                  </a:lnTo>
                  <a:lnTo>
                    <a:pt x="454" y="124"/>
                  </a:lnTo>
                  <a:lnTo>
                    <a:pt x="458" y="131"/>
                  </a:lnTo>
                  <a:lnTo>
                    <a:pt x="464" y="139"/>
                  </a:lnTo>
                  <a:lnTo>
                    <a:pt x="470" y="147"/>
                  </a:lnTo>
                  <a:lnTo>
                    <a:pt x="475" y="154"/>
                  </a:lnTo>
                  <a:lnTo>
                    <a:pt x="483" y="162"/>
                  </a:lnTo>
                  <a:lnTo>
                    <a:pt x="490" y="169"/>
                  </a:lnTo>
                  <a:lnTo>
                    <a:pt x="500" y="175"/>
                  </a:lnTo>
                  <a:lnTo>
                    <a:pt x="509" y="179"/>
                  </a:lnTo>
                  <a:lnTo>
                    <a:pt x="521" y="183"/>
                  </a:lnTo>
                  <a:lnTo>
                    <a:pt x="530" y="188"/>
                  </a:lnTo>
                  <a:lnTo>
                    <a:pt x="540" y="192"/>
                  </a:lnTo>
                  <a:lnTo>
                    <a:pt x="553" y="198"/>
                  </a:lnTo>
                  <a:lnTo>
                    <a:pt x="585" y="219"/>
                  </a:lnTo>
                  <a:lnTo>
                    <a:pt x="614" y="242"/>
                  </a:lnTo>
                  <a:lnTo>
                    <a:pt x="635" y="270"/>
                  </a:lnTo>
                  <a:lnTo>
                    <a:pt x="650" y="299"/>
                  </a:lnTo>
                  <a:lnTo>
                    <a:pt x="660" y="331"/>
                  </a:lnTo>
                  <a:lnTo>
                    <a:pt x="665" y="365"/>
                  </a:lnTo>
                  <a:lnTo>
                    <a:pt x="665" y="399"/>
                  </a:lnTo>
                  <a:lnTo>
                    <a:pt x="663" y="437"/>
                  </a:lnTo>
                  <a:lnTo>
                    <a:pt x="656" y="473"/>
                  </a:lnTo>
                  <a:lnTo>
                    <a:pt x="648" y="510"/>
                  </a:lnTo>
                  <a:lnTo>
                    <a:pt x="637" y="548"/>
                  </a:lnTo>
                  <a:lnTo>
                    <a:pt x="627" y="586"/>
                  </a:lnTo>
                  <a:lnTo>
                    <a:pt x="614" y="620"/>
                  </a:lnTo>
                  <a:lnTo>
                    <a:pt x="603" y="654"/>
                  </a:lnTo>
                  <a:lnTo>
                    <a:pt x="589" y="686"/>
                  </a:lnTo>
                  <a:lnTo>
                    <a:pt x="578" y="719"/>
                  </a:lnTo>
                  <a:lnTo>
                    <a:pt x="572" y="730"/>
                  </a:lnTo>
                  <a:lnTo>
                    <a:pt x="566" y="741"/>
                  </a:lnTo>
                  <a:lnTo>
                    <a:pt x="563" y="755"/>
                  </a:lnTo>
                  <a:lnTo>
                    <a:pt x="559" y="768"/>
                  </a:lnTo>
                  <a:lnTo>
                    <a:pt x="553" y="780"/>
                  </a:lnTo>
                  <a:lnTo>
                    <a:pt x="547" y="793"/>
                  </a:lnTo>
                  <a:lnTo>
                    <a:pt x="542" y="804"/>
                  </a:lnTo>
                  <a:lnTo>
                    <a:pt x="538" y="818"/>
                  </a:lnTo>
                  <a:lnTo>
                    <a:pt x="532" y="829"/>
                  </a:lnTo>
                  <a:lnTo>
                    <a:pt x="527" y="842"/>
                  </a:lnTo>
                  <a:lnTo>
                    <a:pt x="519" y="852"/>
                  </a:lnTo>
                  <a:lnTo>
                    <a:pt x="513" y="865"/>
                  </a:lnTo>
                  <a:lnTo>
                    <a:pt x="506" y="875"/>
                  </a:lnTo>
                  <a:lnTo>
                    <a:pt x="500" y="886"/>
                  </a:lnTo>
                  <a:lnTo>
                    <a:pt x="492" y="894"/>
                  </a:lnTo>
                  <a:lnTo>
                    <a:pt x="485" y="905"/>
                  </a:lnTo>
                  <a:lnTo>
                    <a:pt x="479" y="907"/>
                  </a:lnTo>
                  <a:lnTo>
                    <a:pt x="475" y="913"/>
                  </a:lnTo>
                  <a:lnTo>
                    <a:pt x="468" y="916"/>
                  </a:lnTo>
                  <a:lnTo>
                    <a:pt x="460" y="922"/>
                  </a:lnTo>
                  <a:lnTo>
                    <a:pt x="452" y="926"/>
                  </a:lnTo>
                  <a:lnTo>
                    <a:pt x="445" y="932"/>
                  </a:lnTo>
                  <a:lnTo>
                    <a:pt x="435" y="935"/>
                  </a:lnTo>
                  <a:lnTo>
                    <a:pt x="426" y="941"/>
                  </a:lnTo>
                  <a:lnTo>
                    <a:pt x="412" y="945"/>
                  </a:lnTo>
                  <a:lnTo>
                    <a:pt x="395" y="952"/>
                  </a:lnTo>
                  <a:lnTo>
                    <a:pt x="376" y="958"/>
                  </a:lnTo>
                  <a:lnTo>
                    <a:pt x="357" y="966"/>
                  </a:lnTo>
                  <a:lnTo>
                    <a:pt x="336" y="973"/>
                  </a:lnTo>
                  <a:lnTo>
                    <a:pt x="312" y="981"/>
                  </a:lnTo>
                  <a:lnTo>
                    <a:pt x="287" y="989"/>
                  </a:lnTo>
                  <a:lnTo>
                    <a:pt x="264" y="996"/>
                  </a:lnTo>
                  <a:lnTo>
                    <a:pt x="238" y="1002"/>
                  </a:lnTo>
                  <a:lnTo>
                    <a:pt x="211" y="1008"/>
                  </a:lnTo>
                  <a:lnTo>
                    <a:pt x="184" y="1013"/>
                  </a:lnTo>
                  <a:lnTo>
                    <a:pt x="158" y="1021"/>
                  </a:lnTo>
                  <a:lnTo>
                    <a:pt x="129" y="1025"/>
                  </a:lnTo>
                  <a:lnTo>
                    <a:pt x="103" y="1029"/>
                  </a:lnTo>
                  <a:lnTo>
                    <a:pt x="76" y="1030"/>
                  </a:lnTo>
                  <a:lnTo>
                    <a:pt x="49" y="1032"/>
                  </a:lnTo>
                  <a:lnTo>
                    <a:pt x="47" y="1030"/>
                  </a:lnTo>
                  <a:lnTo>
                    <a:pt x="46" y="1027"/>
                  </a:lnTo>
                  <a:lnTo>
                    <a:pt x="46" y="1019"/>
                  </a:lnTo>
                  <a:lnTo>
                    <a:pt x="46" y="1011"/>
                  </a:lnTo>
                  <a:lnTo>
                    <a:pt x="44" y="1002"/>
                  </a:lnTo>
                  <a:lnTo>
                    <a:pt x="44" y="991"/>
                  </a:lnTo>
                  <a:lnTo>
                    <a:pt x="44" y="977"/>
                  </a:lnTo>
                  <a:lnTo>
                    <a:pt x="44" y="968"/>
                  </a:lnTo>
                  <a:lnTo>
                    <a:pt x="40" y="952"/>
                  </a:lnTo>
                  <a:lnTo>
                    <a:pt x="40" y="941"/>
                  </a:lnTo>
                  <a:lnTo>
                    <a:pt x="36" y="928"/>
                  </a:lnTo>
                  <a:lnTo>
                    <a:pt x="34" y="914"/>
                  </a:lnTo>
                  <a:lnTo>
                    <a:pt x="28" y="903"/>
                  </a:lnTo>
                  <a:lnTo>
                    <a:pt x="25" y="894"/>
                  </a:lnTo>
                  <a:lnTo>
                    <a:pt x="17" y="884"/>
                  </a:lnTo>
                  <a:lnTo>
                    <a:pt x="9" y="878"/>
                  </a:lnTo>
                  <a:lnTo>
                    <a:pt x="4" y="882"/>
                  </a:lnTo>
                  <a:lnTo>
                    <a:pt x="0" y="886"/>
                  </a:lnTo>
                  <a:lnTo>
                    <a:pt x="0" y="888"/>
                  </a:lnTo>
                  <a:lnTo>
                    <a:pt x="4" y="895"/>
                  </a:lnTo>
                  <a:lnTo>
                    <a:pt x="9" y="907"/>
                  </a:lnTo>
                  <a:lnTo>
                    <a:pt x="13" y="918"/>
                  </a:lnTo>
                  <a:lnTo>
                    <a:pt x="15" y="932"/>
                  </a:lnTo>
                  <a:lnTo>
                    <a:pt x="19" y="945"/>
                  </a:lnTo>
                  <a:lnTo>
                    <a:pt x="21" y="958"/>
                  </a:lnTo>
                  <a:lnTo>
                    <a:pt x="21" y="971"/>
                  </a:lnTo>
                  <a:lnTo>
                    <a:pt x="21" y="983"/>
                  </a:lnTo>
                  <a:lnTo>
                    <a:pt x="23" y="996"/>
                  </a:lnTo>
                  <a:lnTo>
                    <a:pt x="23" y="1006"/>
                  </a:lnTo>
                  <a:lnTo>
                    <a:pt x="23" y="1017"/>
                  </a:lnTo>
                  <a:lnTo>
                    <a:pt x="23" y="1027"/>
                  </a:lnTo>
                  <a:lnTo>
                    <a:pt x="25" y="1034"/>
                  </a:lnTo>
                  <a:lnTo>
                    <a:pt x="27" y="1040"/>
                  </a:lnTo>
                  <a:lnTo>
                    <a:pt x="30" y="1048"/>
                  </a:lnTo>
                  <a:lnTo>
                    <a:pt x="34" y="1049"/>
                  </a:lnTo>
                  <a:lnTo>
                    <a:pt x="44" y="1053"/>
                  </a:lnTo>
                  <a:lnTo>
                    <a:pt x="51" y="1053"/>
                  </a:lnTo>
                  <a:lnTo>
                    <a:pt x="65" y="1053"/>
                  </a:lnTo>
                  <a:lnTo>
                    <a:pt x="78" y="1051"/>
                  </a:lnTo>
                  <a:lnTo>
                    <a:pt x="95" y="1051"/>
                  </a:lnTo>
                  <a:lnTo>
                    <a:pt x="112" y="1049"/>
                  </a:lnTo>
                  <a:lnTo>
                    <a:pt x="131" y="1046"/>
                  </a:lnTo>
                  <a:lnTo>
                    <a:pt x="150" y="1044"/>
                  </a:lnTo>
                  <a:lnTo>
                    <a:pt x="171" y="1040"/>
                  </a:lnTo>
                  <a:lnTo>
                    <a:pt x="192" y="1036"/>
                  </a:lnTo>
                  <a:lnTo>
                    <a:pt x="211" y="1032"/>
                  </a:lnTo>
                  <a:lnTo>
                    <a:pt x="232" y="1027"/>
                  </a:lnTo>
                  <a:lnTo>
                    <a:pt x="253" y="1023"/>
                  </a:lnTo>
                  <a:lnTo>
                    <a:pt x="274" y="1017"/>
                  </a:lnTo>
                  <a:lnTo>
                    <a:pt x="293" y="1011"/>
                  </a:lnTo>
                  <a:lnTo>
                    <a:pt x="312" y="1006"/>
                  </a:lnTo>
                  <a:lnTo>
                    <a:pt x="331" y="1000"/>
                  </a:lnTo>
                  <a:lnTo>
                    <a:pt x="335" y="996"/>
                  </a:lnTo>
                  <a:lnTo>
                    <a:pt x="342" y="994"/>
                  </a:lnTo>
                  <a:lnTo>
                    <a:pt x="350" y="992"/>
                  </a:lnTo>
                  <a:lnTo>
                    <a:pt x="361" y="989"/>
                  </a:lnTo>
                  <a:lnTo>
                    <a:pt x="371" y="983"/>
                  </a:lnTo>
                  <a:lnTo>
                    <a:pt x="384" y="981"/>
                  </a:lnTo>
                  <a:lnTo>
                    <a:pt x="399" y="975"/>
                  </a:lnTo>
                  <a:lnTo>
                    <a:pt x="412" y="971"/>
                  </a:lnTo>
                  <a:lnTo>
                    <a:pt x="426" y="964"/>
                  </a:lnTo>
                  <a:lnTo>
                    <a:pt x="439" y="958"/>
                  </a:lnTo>
                  <a:lnTo>
                    <a:pt x="452" y="952"/>
                  </a:lnTo>
                  <a:lnTo>
                    <a:pt x="466" y="947"/>
                  </a:lnTo>
                  <a:lnTo>
                    <a:pt x="477" y="939"/>
                  </a:lnTo>
                  <a:lnTo>
                    <a:pt x="489" y="932"/>
                  </a:lnTo>
                  <a:lnTo>
                    <a:pt x="498" y="924"/>
                  </a:lnTo>
                  <a:lnTo>
                    <a:pt x="508" y="914"/>
                  </a:lnTo>
                  <a:lnTo>
                    <a:pt x="513" y="907"/>
                  </a:lnTo>
                  <a:lnTo>
                    <a:pt x="521" y="895"/>
                  </a:lnTo>
                  <a:lnTo>
                    <a:pt x="528" y="886"/>
                  </a:lnTo>
                  <a:lnTo>
                    <a:pt x="534" y="875"/>
                  </a:lnTo>
                  <a:lnTo>
                    <a:pt x="540" y="863"/>
                  </a:lnTo>
                  <a:lnTo>
                    <a:pt x="547" y="850"/>
                  </a:lnTo>
                  <a:lnTo>
                    <a:pt x="553" y="838"/>
                  </a:lnTo>
                  <a:lnTo>
                    <a:pt x="559" y="825"/>
                  </a:lnTo>
                  <a:lnTo>
                    <a:pt x="563" y="812"/>
                  </a:lnTo>
                  <a:lnTo>
                    <a:pt x="568" y="799"/>
                  </a:lnTo>
                  <a:lnTo>
                    <a:pt x="572" y="785"/>
                  </a:lnTo>
                  <a:lnTo>
                    <a:pt x="578" y="774"/>
                  </a:lnTo>
                  <a:lnTo>
                    <a:pt x="584" y="761"/>
                  </a:lnTo>
                  <a:lnTo>
                    <a:pt x="587" y="749"/>
                  </a:lnTo>
                  <a:lnTo>
                    <a:pt x="591" y="738"/>
                  </a:lnTo>
                  <a:lnTo>
                    <a:pt x="597" y="730"/>
                  </a:lnTo>
                  <a:lnTo>
                    <a:pt x="610" y="696"/>
                  </a:lnTo>
                  <a:lnTo>
                    <a:pt x="625" y="660"/>
                  </a:lnTo>
                  <a:lnTo>
                    <a:pt x="639" y="624"/>
                  </a:lnTo>
                  <a:lnTo>
                    <a:pt x="652" y="586"/>
                  </a:lnTo>
                  <a:lnTo>
                    <a:pt x="663" y="544"/>
                  </a:lnTo>
                  <a:lnTo>
                    <a:pt x="673" y="506"/>
                  </a:lnTo>
                  <a:lnTo>
                    <a:pt x="681" y="466"/>
                  </a:lnTo>
                  <a:lnTo>
                    <a:pt x="686" y="426"/>
                  </a:lnTo>
                  <a:lnTo>
                    <a:pt x="688" y="386"/>
                  </a:lnTo>
                  <a:lnTo>
                    <a:pt x="686" y="348"/>
                  </a:lnTo>
                  <a:lnTo>
                    <a:pt x="679" y="314"/>
                  </a:lnTo>
                  <a:lnTo>
                    <a:pt x="671" y="281"/>
                  </a:lnTo>
                  <a:lnTo>
                    <a:pt x="654" y="249"/>
                  </a:lnTo>
                  <a:lnTo>
                    <a:pt x="635" y="223"/>
                  </a:lnTo>
                  <a:lnTo>
                    <a:pt x="608" y="200"/>
                  </a:lnTo>
                  <a:lnTo>
                    <a:pt x="578" y="183"/>
                  </a:lnTo>
                  <a:lnTo>
                    <a:pt x="566" y="177"/>
                  </a:lnTo>
                  <a:lnTo>
                    <a:pt x="555" y="171"/>
                  </a:lnTo>
                  <a:lnTo>
                    <a:pt x="547" y="169"/>
                  </a:lnTo>
                  <a:lnTo>
                    <a:pt x="542" y="166"/>
                  </a:lnTo>
                  <a:lnTo>
                    <a:pt x="534" y="164"/>
                  </a:lnTo>
                  <a:lnTo>
                    <a:pt x="528" y="162"/>
                  </a:lnTo>
                  <a:lnTo>
                    <a:pt x="523" y="158"/>
                  </a:lnTo>
                  <a:lnTo>
                    <a:pt x="515" y="154"/>
                  </a:lnTo>
                  <a:lnTo>
                    <a:pt x="509" y="152"/>
                  </a:lnTo>
                  <a:lnTo>
                    <a:pt x="504" y="150"/>
                  </a:lnTo>
                  <a:lnTo>
                    <a:pt x="496" y="145"/>
                  </a:lnTo>
                  <a:lnTo>
                    <a:pt x="490" y="139"/>
                  </a:lnTo>
                  <a:close/>
                </a:path>
              </a:pathLst>
            </a:custGeom>
            <a:solidFill>
              <a:srgbClr val="000000"/>
            </a:solidFill>
            <a:ln w="9525">
              <a:noFill/>
              <a:round/>
              <a:headEnd/>
              <a:tailEnd/>
            </a:ln>
          </p:spPr>
          <p:txBody>
            <a:bodyPr/>
            <a:lstStyle/>
            <a:p>
              <a:endParaRPr lang="da-DK"/>
            </a:p>
          </p:txBody>
        </p:sp>
        <p:sp>
          <p:nvSpPr>
            <p:cNvPr id="136366" name="Freeform 317"/>
            <p:cNvSpPr>
              <a:spLocks/>
            </p:cNvSpPr>
            <p:nvPr/>
          </p:nvSpPr>
          <p:spPr bwMode="auto">
            <a:xfrm>
              <a:off x="2428" y="3276"/>
              <a:ext cx="20" cy="58"/>
            </a:xfrm>
            <a:custGeom>
              <a:avLst/>
              <a:gdLst>
                <a:gd name="T0" fmla="*/ 1 w 64"/>
                <a:gd name="T1" fmla="*/ 0 h 183"/>
                <a:gd name="T2" fmla="*/ 1 w 64"/>
                <a:gd name="T3" fmla="*/ 0 h 183"/>
                <a:gd name="T4" fmla="*/ 1 w 64"/>
                <a:gd name="T5" fmla="*/ 0 h 183"/>
                <a:gd name="T6" fmla="*/ 1 w 64"/>
                <a:gd name="T7" fmla="*/ 1 h 183"/>
                <a:gd name="T8" fmla="*/ 1 w 64"/>
                <a:gd name="T9" fmla="*/ 1 h 183"/>
                <a:gd name="T10" fmla="*/ 1 w 64"/>
                <a:gd name="T11" fmla="*/ 1 h 183"/>
                <a:gd name="T12" fmla="*/ 1 w 64"/>
                <a:gd name="T13" fmla="*/ 2 h 183"/>
                <a:gd name="T14" fmla="*/ 1 w 64"/>
                <a:gd name="T15" fmla="*/ 2 h 183"/>
                <a:gd name="T16" fmla="*/ 1 w 64"/>
                <a:gd name="T17" fmla="*/ 3 h 183"/>
                <a:gd name="T18" fmla="*/ 1 w 64"/>
                <a:gd name="T19" fmla="*/ 3 h 183"/>
                <a:gd name="T20" fmla="*/ 1 w 64"/>
                <a:gd name="T21" fmla="*/ 3 h 183"/>
                <a:gd name="T22" fmla="*/ 1 w 64"/>
                <a:gd name="T23" fmla="*/ 3 h 183"/>
                <a:gd name="T24" fmla="*/ 2 w 64"/>
                <a:gd name="T25" fmla="*/ 4 h 183"/>
                <a:gd name="T26" fmla="*/ 2 w 64"/>
                <a:gd name="T27" fmla="*/ 4 h 183"/>
                <a:gd name="T28" fmla="*/ 2 w 64"/>
                <a:gd name="T29" fmla="*/ 5 h 183"/>
                <a:gd name="T30" fmla="*/ 2 w 64"/>
                <a:gd name="T31" fmla="*/ 5 h 183"/>
                <a:gd name="T32" fmla="*/ 2 w 64"/>
                <a:gd name="T33" fmla="*/ 5 h 183"/>
                <a:gd name="T34" fmla="*/ 2 w 64"/>
                <a:gd name="T35" fmla="*/ 5 h 183"/>
                <a:gd name="T36" fmla="*/ 2 w 64"/>
                <a:gd name="T37" fmla="*/ 6 h 183"/>
                <a:gd name="T38" fmla="*/ 2 w 64"/>
                <a:gd name="T39" fmla="*/ 6 h 183"/>
                <a:gd name="T40" fmla="*/ 2 w 64"/>
                <a:gd name="T41" fmla="*/ 6 h 183"/>
                <a:gd name="T42" fmla="*/ 1 w 64"/>
                <a:gd name="T43" fmla="*/ 5 h 183"/>
                <a:gd name="T44" fmla="*/ 1 w 64"/>
                <a:gd name="T45" fmla="*/ 5 h 183"/>
                <a:gd name="T46" fmla="*/ 1 w 64"/>
                <a:gd name="T47" fmla="*/ 5 h 183"/>
                <a:gd name="T48" fmla="*/ 1 w 64"/>
                <a:gd name="T49" fmla="*/ 4 h 183"/>
                <a:gd name="T50" fmla="*/ 1 w 64"/>
                <a:gd name="T51" fmla="*/ 4 h 183"/>
                <a:gd name="T52" fmla="*/ 1 w 64"/>
                <a:gd name="T53" fmla="*/ 4 h 183"/>
                <a:gd name="T54" fmla="*/ 1 w 64"/>
                <a:gd name="T55" fmla="*/ 3 h 183"/>
                <a:gd name="T56" fmla="*/ 1 w 64"/>
                <a:gd name="T57" fmla="*/ 3 h 183"/>
                <a:gd name="T58" fmla="*/ 1 w 64"/>
                <a:gd name="T59" fmla="*/ 3 h 183"/>
                <a:gd name="T60" fmla="*/ 1 w 64"/>
                <a:gd name="T61" fmla="*/ 3 h 183"/>
                <a:gd name="T62" fmla="*/ 0 w 64"/>
                <a:gd name="T63" fmla="*/ 2 h 183"/>
                <a:gd name="T64" fmla="*/ 0 w 64"/>
                <a:gd name="T65" fmla="*/ 2 h 183"/>
                <a:gd name="T66" fmla="*/ 0 w 64"/>
                <a:gd name="T67" fmla="*/ 1 h 183"/>
                <a:gd name="T68" fmla="*/ 0 w 64"/>
                <a:gd name="T69" fmla="*/ 1 h 183"/>
                <a:gd name="T70" fmla="*/ 0 w 64"/>
                <a:gd name="T71" fmla="*/ 1 h 183"/>
                <a:gd name="T72" fmla="*/ 0 w 64"/>
                <a:gd name="T73" fmla="*/ 0 h 183"/>
                <a:gd name="T74" fmla="*/ 0 w 64"/>
                <a:gd name="T75" fmla="*/ 0 h 183"/>
                <a:gd name="T76" fmla="*/ 0 w 64"/>
                <a:gd name="T77" fmla="*/ 0 h 183"/>
                <a:gd name="T78" fmla="*/ 1 w 64"/>
                <a:gd name="T79" fmla="*/ 0 h 183"/>
                <a:gd name="T80" fmla="*/ 1 w 64"/>
                <a:gd name="T81" fmla="*/ 0 h 183"/>
                <a:gd name="T82" fmla="*/ 1 w 64"/>
                <a:gd name="T83" fmla="*/ 0 h 1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183"/>
                <a:gd name="T128" fmla="*/ 64 w 64"/>
                <a:gd name="T129" fmla="*/ 183 h 1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183">
                  <a:moveTo>
                    <a:pt x="17" y="0"/>
                  </a:moveTo>
                  <a:lnTo>
                    <a:pt x="19" y="4"/>
                  </a:lnTo>
                  <a:lnTo>
                    <a:pt x="22" y="12"/>
                  </a:lnTo>
                  <a:lnTo>
                    <a:pt x="22" y="19"/>
                  </a:lnTo>
                  <a:lnTo>
                    <a:pt x="26" y="29"/>
                  </a:lnTo>
                  <a:lnTo>
                    <a:pt x="28" y="38"/>
                  </a:lnTo>
                  <a:lnTo>
                    <a:pt x="30" y="50"/>
                  </a:lnTo>
                  <a:lnTo>
                    <a:pt x="34" y="61"/>
                  </a:lnTo>
                  <a:lnTo>
                    <a:pt x="36" y="75"/>
                  </a:lnTo>
                  <a:lnTo>
                    <a:pt x="38" y="86"/>
                  </a:lnTo>
                  <a:lnTo>
                    <a:pt x="41" y="97"/>
                  </a:lnTo>
                  <a:lnTo>
                    <a:pt x="45" y="111"/>
                  </a:lnTo>
                  <a:lnTo>
                    <a:pt x="49" y="124"/>
                  </a:lnTo>
                  <a:lnTo>
                    <a:pt x="53" y="135"/>
                  </a:lnTo>
                  <a:lnTo>
                    <a:pt x="55" y="147"/>
                  </a:lnTo>
                  <a:lnTo>
                    <a:pt x="58" y="158"/>
                  </a:lnTo>
                  <a:lnTo>
                    <a:pt x="64" y="170"/>
                  </a:lnTo>
                  <a:lnTo>
                    <a:pt x="62" y="175"/>
                  </a:lnTo>
                  <a:lnTo>
                    <a:pt x="60" y="183"/>
                  </a:lnTo>
                  <a:lnTo>
                    <a:pt x="53" y="181"/>
                  </a:lnTo>
                  <a:lnTo>
                    <a:pt x="47" y="179"/>
                  </a:lnTo>
                  <a:lnTo>
                    <a:pt x="43" y="168"/>
                  </a:lnTo>
                  <a:lnTo>
                    <a:pt x="38" y="158"/>
                  </a:lnTo>
                  <a:lnTo>
                    <a:pt x="36" y="147"/>
                  </a:lnTo>
                  <a:lnTo>
                    <a:pt x="32" y="137"/>
                  </a:lnTo>
                  <a:lnTo>
                    <a:pt x="28" y="126"/>
                  </a:lnTo>
                  <a:lnTo>
                    <a:pt x="24" y="116"/>
                  </a:lnTo>
                  <a:lnTo>
                    <a:pt x="22" y="105"/>
                  </a:lnTo>
                  <a:lnTo>
                    <a:pt x="20" y="96"/>
                  </a:lnTo>
                  <a:lnTo>
                    <a:pt x="17" y="84"/>
                  </a:lnTo>
                  <a:lnTo>
                    <a:pt x="15" y="75"/>
                  </a:lnTo>
                  <a:lnTo>
                    <a:pt x="11" y="63"/>
                  </a:lnTo>
                  <a:lnTo>
                    <a:pt x="9" y="54"/>
                  </a:lnTo>
                  <a:lnTo>
                    <a:pt x="5" y="42"/>
                  </a:lnTo>
                  <a:lnTo>
                    <a:pt x="3" y="33"/>
                  </a:lnTo>
                  <a:lnTo>
                    <a:pt x="1" y="21"/>
                  </a:lnTo>
                  <a:lnTo>
                    <a:pt x="0" y="12"/>
                  </a:lnTo>
                  <a:lnTo>
                    <a:pt x="3" y="8"/>
                  </a:lnTo>
                  <a:lnTo>
                    <a:pt x="9" y="4"/>
                  </a:lnTo>
                  <a:lnTo>
                    <a:pt x="15" y="2"/>
                  </a:lnTo>
                  <a:lnTo>
                    <a:pt x="17" y="0"/>
                  </a:lnTo>
                  <a:close/>
                </a:path>
              </a:pathLst>
            </a:custGeom>
            <a:solidFill>
              <a:srgbClr val="000000"/>
            </a:solidFill>
            <a:ln w="9525">
              <a:noFill/>
              <a:round/>
              <a:headEnd/>
              <a:tailEnd/>
            </a:ln>
          </p:spPr>
          <p:txBody>
            <a:bodyPr/>
            <a:lstStyle/>
            <a:p>
              <a:endParaRPr lang="da-DK"/>
            </a:p>
          </p:txBody>
        </p:sp>
        <p:sp>
          <p:nvSpPr>
            <p:cNvPr id="136367" name="Freeform 318"/>
            <p:cNvSpPr>
              <a:spLocks/>
            </p:cNvSpPr>
            <p:nvPr/>
          </p:nvSpPr>
          <p:spPr bwMode="auto">
            <a:xfrm>
              <a:off x="2362" y="2906"/>
              <a:ext cx="61" cy="325"/>
            </a:xfrm>
            <a:custGeom>
              <a:avLst/>
              <a:gdLst>
                <a:gd name="T0" fmla="*/ 2 w 194"/>
                <a:gd name="T1" fmla="*/ 4 h 1038"/>
                <a:gd name="T2" fmla="*/ 2 w 194"/>
                <a:gd name="T3" fmla="*/ 3 h 1038"/>
                <a:gd name="T4" fmla="*/ 2 w 194"/>
                <a:gd name="T5" fmla="*/ 2 h 1038"/>
                <a:gd name="T6" fmla="*/ 1 w 194"/>
                <a:gd name="T7" fmla="*/ 1 h 1038"/>
                <a:gd name="T8" fmla="*/ 1 w 194"/>
                <a:gd name="T9" fmla="*/ 1 h 1038"/>
                <a:gd name="T10" fmla="*/ 1 w 194"/>
                <a:gd name="T11" fmla="*/ 0 h 1038"/>
                <a:gd name="T12" fmla="*/ 1 w 194"/>
                <a:gd name="T13" fmla="*/ 0 h 1038"/>
                <a:gd name="T14" fmla="*/ 0 w 194"/>
                <a:gd name="T15" fmla="*/ 1 h 1038"/>
                <a:gd name="T16" fmla="*/ 1 w 194"/>
                <a:gd name="T17" fmla="*/ 1 h 1038"/>
                <a:gd name="T18" fmla="*/ 1 w 194"/>
                <a:gd name="T19" fmla="*/ 2 h 1038"/>
                <a:gd name="T20" fmla="*/ 1 w 194"/>
                <a:gd name="T21" fmla="*/ 3 h 1038"/>
                <a:gd name="T22" fmla="*/ 1 w 194"/>
                <a:gd name="T23" fmla="*/ 5 h 1038"/>
                <a:gd name="T24" fmla="*/ 1 w 194"/>
                <a:gd name="T25" fmla="*/ 6 h 1038"/>
                <a:gd name="T26" fmla="*/ 1 w 194"/>
                <a:gd name="T27" fmla="*/ 8 h 1038"/>
                <a:gd name="T28" fmla="*/ 2 w 194"/>
                <a:gd name="T29" fmla="*/ 9 h 1038"/>
                <a:gd name="T30" fmla="*/ 2 w 194"/>
                <a:gd name="T31" fmla="*/ 11 h 1038"/>
                <a:gd name="T32" fmla="*/ 2 w 194"/>
                <a:gd name="T33" fmla="*/ 12 h 1038"/>
                <a:gd name="T34" fmla="*/ 3 w 194"/>
                <a:gd name="T35" fmla="*/ 14 h 1038"/>
                <a:gd name="T36" fmla="*/ 3 w 194"/>
                <a:gd name="T37" fmla="*/ 15 h 1038"/>
                <a:gd name="T38" fmla="*/ 3 w 194"/>
                <a:gd name="T39" fmla="*/ 16 h 1038"/>
                <a:gd name="T40" fmla="*/ 3 w 194"/>
                <a:gd name="T41" fmla="*/ 18 h 1038"/>
                <a:gd name="T42" fmla="*/ 3 w 194"/>
                <a:gd name="T43" fmla="*/ 20 h 1038"/>
                <a:gd name="T44" fmla="*/ 4 w 194"/>
                <a:gd name="T45" fmla="*/ 22 h 1038"/>
                <a:gd name="T46" fmla="*/ 4 w 194"/>
                <a:gd name="T47" fmla="*/ 23 h 1038"/>
                <a:gd name="T48" fmla="*/ 4 w 194"/>
                <a:gd name="T49" fmla="*/ 25 h 1038"/>
                <a:gd name="T50" fmla="*/ 4 w 194"/>
                <a:gd name="T51" fmla="*/ 26 h 1038"/>
                <a:gd name="T52" fmla="*/ 4 w 194"/>
                <a:gd name="T53" fmla="*/ 27 h 1038"/>
                <a:gd name="T54" fmla="*/ 5 w 194"/>
                <a:gd name="T55" fmla="*/ 28 h 1038"/>
                <a:gd name="T56" fmla="*/ 5 w 194"/>
                <a:gd name="T57" fmla="*/ 30 h 1038"/>
                <a:gd name="T58" fmla="*/ 5 w 194"/>
                <a:gd name="T59" fmla="*/ 31 h 1038"/>
                <a:gd name="T60" fmla="*/ 6 w 194"/>
                <a:gd name="T61" fmla="*/ 32 h 1038"/>
                <a:gd name="T62" fmla="*/ 6 w 194"/>
                <a:gd name="T63" fmla="*/ 31 h 1038"/>
                <a:gd name="T64" fmla="*/ 6 w 194"/>
                <a:gd name="T65" fmla="*/ 30 h 1038"/>
                <a:gd name="T66" fmla="*/ 6 w 194"/>
                <a:gd name="T67" fmla="*/ 29 h 1038"/>
                <a:gd name="T68" fmla="*/ 6 w 194"/>
                <a:gd name="T69" fmla="*/ 29 h 1038"/>
                <a:gd name="T70" fmla="*/ 5 w 194"/>
                <a:gd name="T71" fmla="*/ 28 h 1038"/>
                <a:gd name="T72" fmla="*/ 5 w 194"/>
                <a:gd name="T73" fmla="*/ 27 h 1038"/>
                <a:gd name="T74" fmla="*/ 5 w 194"/>
                <a:gd name="T75" fmla="*/ 26 h 1038"/>
                <a:gd name="T76" fmla="*/ 5 w 194"/>
                <a:gd name="T77" fmla="*/ 25 h 1038"/>
                <a:gd name="T78" fmla="*/ 5 w 194"/>
                <a:gd name="T79" fmla="*/ 24 h 1038"/>
                <a:gd name="T80" fmla="*/ 5 w 194"/>
                <a:gd name="T81" fmla="*/ 24 h 1038"/>
                <a:gd name="T82" fmla="*/ 4 w 194"/>
                <a:gd name="T83" fmla="*/ 23 h 1038"/>
                <a:gd name="T84" fmla="*/ 4 w 194"/>
                <a:gd name="T85" fmla="*/ 22 h 1038"/>
                <a:gd name="T86" fmla="*/ 4 w 194"/>
                <a:gd name="T87" fmla="*/ 21 h 1038"/>
                <a:gd name="T88" fmla="*/ 4 w 194"/>
                <a:gd name="T89" fmla="*/ 20 h 1038"/>
                <a:gd name="T90" fmla="*/ 4 w 194"/>
                <a:gd name="T91" fmla="*/ 19 h 1038"/>
                <a:gd name="T92" fmla="*/ 4 w 194"/>
                <a:gd name="T93" fmla="*/ 18 h 1038"/>
                <a:gd name="T94" fmla="*/ 3 w 194"/>
                <a:gd name="T95" fmla="*/ 18 h 1038"/>
                <a:gd name="T96" fmla="*/ 3 w 194"/>
                <a:gd name="T97" fmla="*/ 17 h 1038"/>
                <a:gd name="T98" fmla="*/ 3 w 194"/>
                <a:gd name="T99" fmla="*/ 16 h 1038"/>
                <a:gd name="T100" fmla="*/ 3 w 194"/>
                <a:gd name="T101" fmla="*/ 15 h 1038"/>
                <a:gd name="T102" fmla="*/ 3 w 194"/>
                <a:gd name="T103" fmla="*/ 14 h 1038"/>
                <a:gd name="T104" fmla="*/ 3 w 194"/>
                <a:gd name="T105" fmla="*/ 12 h 1038"/>
                <a:gd name="T106" fmla="*/ 3 w 194"/>
                <a:gd name="T107" fmla="*/ 10 h 1038"/>
                <a:gd name="T108" fmla="*/ 2 w 194"/>
                <a:gd name="T109" fmla="*/ 8 h 1038"/>
                <a:gd name="T110" fmla="*/ 2 w 194"/>
                <a:gd name="T111" fmla="*/ 6 h 1038"/>
                <a:gd name="T112" fmla="*/ 2 w 194"/>
                <a:gd name="T113" fmla="*/ 4 h 10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4"/>
                <a:gd name="T172" fmla="*/ 0 h 1038"/>
                <a:gd name="T173" fmla="*/ 194 w 194"/>
                <a:gd name="T174" fmla="*/ 1038 h 10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4" h="1038">
                  <a:moveTo>
                    <a:pt x="52" y="146"/>
                  </a:moveTo>
                  <a:lnTo>
                    <a:pt x="52" y="139"/>
                  </a:lnTo>
                  <a:lnTo>
                    <a:pt x="50" y="129"/>
                  </a:lnTo>
                  <a:lnTo>
                    <a:pt x="50" y="122"/>
                  </a:lnTo>
                  <a:lnTo>
                    <a:pt x="50" y="114"/>
                  </a:lnTo>
                  <a:lnTo>
                    <a:pt x="48" y="103"/>
                  </a:lnTo>
                  <a:lnTo>
                    <a:pt x="48" y="93"/>
                  </a:lnTo>
                  <a:lnTo>
                    <a:pt x="48" y="84"/>
                  </a:lnTo>
                  <a:lnTo>
                    <a:pt x="48" y="72"/>
                  </a:lnTo>
                  <a:lnTo>
                    <a:pt x="46" y="63"/>
                  </a:lnTo>
                  <a:lnTo>
                    <a:pt x="44" y="53"/>
                  </a:lnTo>
                  <a:lnTo>
                    <a:pt x="44" y="44"/>
                  </a:lnTo>
                  <a:lnTo>
                    <a:pt x="44" y="34"/>
                  </a:lnTo>
                  <a:lnTo>
                    <a:pt x="42" y="27"/>
                  </a:lnTo>
                  <a:lnTo>
                    <a:pt x="42" y="21"/>
                  </a:lnTo>
                  <a:lnTo>
                    <a:pt x="42" y="15"/>
                  </a:lnTo>
                  <a:lnTo>
                    <a:pt x="42" y="12"/>
                  </a:lnTo>
                  <a:lnTo>
                    <a:pt x="38" y="8"/>
                  </a:lnTo>
                  <a:lnTo>
                    <a:pt x="31" y="2"/>
                  </a:lnTo>
                  <a:lnTo>
                    <a:pt x="23" y="0"/>
                  </a:lnTo>
                  <a:lnTo>
                    <a:pt x="18" y="0"/>
                  </a:lnTo>
                  <a:lnTo>
                    <a:pt x="10" y="0"/>
                  </a:lnTo>
                  <a:lnTo>
                    <a:pt x="0" y="6"/>
                  </a:lnTo>
                  <a:lnTo>
                    <a:pt x="0" y="19"/>
                  </a:lnTo>
                  <a:lnTo>
                    <a:pt x="6" y="19"/>
                  </a:lnTo>
                  <a:lnTo>
                    <a:pt x="14" y="21"/>
                  </a:lnTo>
                  <a:lnTo>
                    <a:pt x="21" y="23"/>
                  </a:lnTo>
                  <a:lnTo>
                    <a:pt x="25" y="27"/>
                  </a:lnTo>
                  <a:lnTo>
                    <a:pt x="25" y="42"/>
                  </a:lnTo>
                  <a:lnTo>
                    <a:pt x="25" y="59"/>
                  </a:lnTo>
                  <a:lnTo>
                    <a:pt x="27" y="74"/>
                  </a:lnTo>
                  <a:lnTo>
                    <a:pt x="29" y="91"/>
                  </a:lnTo>
                  <a:lnTo>
                    <a:pt x="29" y="107"/>
                  </a:lnTo>
                  <a:lnTo>
                    <a:pt x="31" y="122"/>
                  </a:lnTo>
                  <a:lnTo>
                    <a:pt x="33" y="139"/>
                  </a:lnTo>
                  <a:lnTo>
                    <a:pt x="35" y="154"/>
                  </a:lnTo>
                  <a:lnTo>
                    <a:pt x="37" y="169"/>
                  </a:lnTo>
                  <a:lnTo>
                    <a:pt x="38" y="186"/>
                  </a:lnTo>
                  <a:lnTo>
                    <a:pt x="38" y="202"/>
                  </a:lnTo>
                  <a:lnTo>
                    <a:pt x="42" y="217"/>
                  </a:lnTo>
                  <a:lnTo>
                    <a:pt x="42" y="234"/>
                  </a:lnTo>
                  <a:lnTo>
                    <a:pt x="44" y="249"/>
                  </a:lnTo>
                  <a:lnTo>
                    <a:pt x="46" y="264"/>
                  </a:lnTo>
                  <a:lnTo>
                    <a:pt x="50" y="281"/>
                  </a:lnTo>
                  <a:lnTo>
                    <a:pt x="50" y="297"/>
                  </a:lnTo>
                  <a:lnTo>
                    <a:pt x="52" y="312"/>
                  </a:lnTo>
                  <a:lnTo>
                    <a:pt x="56" y="329"/>
                  </a:lnTo>
                  <a:lnTo>
                    <a:pt x="57" y="348"/>
                  </a:lnTo>
                  <a:lnTo>
                    <a:pt x="61" y="367"/>
                  </a:lnTo>
                  <a:lnTo>
                    <a:pt x="63" y="386"/>
                  </a:lnTo>
                  <a:lnTo>
                    <a:pt x="67" y="403"/>
                  </a:lnTo>
                  <a:lnTo>
                    <a:pt x="69" y="422"/>
                  </a:lnTo>
                  <a:lnTo>
                    <a:pt x="71" y="437"/>
                  </a:lnTo>
                  <a:lnTo>
                    <a:pt x="75" y="454"/>
                  </a:lnTo>
                  <a:lnTo>
                    <a:pt x="76" y="470"/>
                  </a:lnTo>
                  <a:lnTo>
                    <a:pt x="80" y="483"/>
                  </a:lnTo>
                  <a:lnTo>
                    <a:pt x="80" y="492"/>
                  </a:lnTo>
                  <a:lnTo>
                    <a:pt x="82" y="502"/>
                  </a:lnTo>
                  <a:lnTo>
                    <a:pt x="82" y="510"/>
                  </a:lnTo>
                  <a:lnTo>
                    <a:pt x="86" y="513"/>
                  </a:lnTo>
                  <a:lnTo>
                    <a:pt x="88" y="534"/>
                  </a:lnTo>
                  <a:lnTo>
                    <a:pt x="90" y="555"/>
                  </a:lnTo>
                  <a:lnTo>
                    <a:pt x="94" y="578"/>
                  </a:lnTo>
                  <a:lnTo>
                    <a:pt x="97" y="601"/>
                  </a:lnTo>
                  <a:lnTo>
                    <a:pt x="101" y="624"/>
                  </a:lnTo>
                  <a:lnTo>
                    <a:pt x="105" y="648"/>
                  </a:lnTo>
                  <a:lnTo>
                    <a:pt x="111" y="669"/>
                  </a:lnTo>
                  <a:lnTo>
                    <a:pt x="114" y="694"/>
                  </a:lnTo>
                  <a:lnTo>
                    <a:pt x="118" y="713"/>
                  </a:lnTo>
                  <a:lnTo>
                    <a:pt x="120" y="734"/>
                  </a:lnTo>
                  <a:lnTo>
                    <a:pt x="124" y="751"/>
                  </a:lnTo>
                  <a:lnTo>
                    <a:pt x="128" y="768"/>
                  </a:lnTo>
                  <a:lnTo>
                    <a:pt x="130" y="783"/>
                  </a:lnTo>
                  <a:lnTo>
                    <a:pt x="133" y="797"/>
                  </a:lnTo>
                  <a:lnTo>
                    <a:pt x="133" y="806"/>
                  </a:lnTo>
                  <a:lnTo>
                    <a:pt x="137" y="814"/>
                  </a:lnTo>
                  <a:lnTo>
                    <a:pt x="137" y="823"/>
                  </a:lnTo>
                  <a:lnTo>
                    <a:pt x="139" y="835"/>
                  </a:lnTo>
                  <a:lnTo>
                    <a:pt x="141" y="846"/>
                  </a:lnTo>
                  <a:lnTo>
                    <a:pt x="145" y="861"/>
                  </a:lnTo>
                  <a:lnTo>
                    <a:pt x="147" y="875"/>
                  </a:lnTo>
                  <a:lnTo>
                    <a:pt x="149" y="890"/>
                  </a:lnTo>
                  <a:lnTo>
                    <a:pt x="152" y="907"/>
                  </a:lnTo>
                  <a:lnTo>
                    <a:pt x="156" y="922"/>
                  </a:lnTo>
                  <a:lnTo>
                    <a:pt x="158" y="939"/>
                  </a:lnTo>
                  <a:lnTo>
                    <a:pt x="160" y="954"/>
                  </a:lnTo>
                  <a:lnTo>
                    <a:pt x="162" y="970"/>
                  </a:lnTo>
                  <a:lnTo>
                    <a:pt x="166" y="985"/>
                  </a:lnTo>
                  <a:lnTo>
                    <a:pt x="168" y="998"/>
                  </a:lnTo>
                  <a:lnTo>
                    <a:pt x="170" y="1013"/>
                  </a:lnTo>
                  <a:lnTo>
                    <a:pt x="171" y="1025"/>
                  </a:lnTo>
                  <a:lnTo>
                    <a:pt x="175" y="1038"/>
                  </a:lnTo>
                  <a:lnTo>
                    <a:pt x="177" y="1032"/>
                  </a:lnTo>
                  <a:lnTo>
                    <a:pt x="183" y="1027"/>
                  </a:lnTo>
                  <a:lnTo>
                    <a:pt x="189" y="1021"/>
                  </a:lnTo>
                  <a:lnTo>
                    <a:pt x="194" y="1019"/>
                  </a:lnTo>
                  <a:lnTo>
                    <a:pt x="192" y="1008"/>
                  </a:lnTo>
                  <a:lnTo>
                    <a:pt x="190" y="996"/>
                  </a:lnTo>
                  <a:lnTo>
                    <a:pt x="190" y="983"/>
                  </a:lnTo>
                  <a:lnTo>
                    <a:pt x="189" y="971"/>
                  </a:lnTo>
                  <a:lnTo>
                    <a:pt x="189" y="966"/>
                  </a:lnTo>
                  <a:lnTo>
                    <a:pt x="187" y="958"/>
                  </a:lnTo>
                  <a:lnTo>
                    <a:pt x="187" y="952"/>
                  </a:lnTo>
                  <a:lnTo>
                    <a:pt x="185" y="949"/>
                  </a:lnTo>
                  <a:lnTo>
                    <a:pt x="183" y="937"/>
                  </a:lnTo>
                  <a:lnTo>
                    <a:pt x="181" y="928"/>
                  </a:lnTo>
                  <a:lnTo>
                    <a:pt x="177" y="920"/>
                  </a:lnTo>
                  <a:lnTo>
                    <a:pt x="175" y="913"/>
                  </a:lnTo>
                  <a:lnTo>
                    <a:pt x="173" y="903"/>
                  </a:lnTo>
                  <a:lnTo>
                    <a:pt x="171" y="895"/>
                  </a:lnTo>
                  <a:lnTo>
                    <a:pt x="170" y="884"/>
                  </a:lnTo>
                  <a:lnTo>
                    <a:pt x="170" y="875"/>
                  </a:lnTo>
                  <a:lnTo>
                    <a:pt x="168" y="865"/>
                  </a:lnTo>
                  <a:lnTo>
                    <a:pt x="166" y="856"/>
                  </a:lnTo>
                  <a:lnTo>
                    <a:pt x="164" y="846"/>
                  </a:lnTo>
                  <a:lnTo>
                    <a:pt x="162" y="835"/>
                  </a:lnTo>
                  <a:lnTo>
                    <a:pt x="160" y="825"/>
                  </a:lnTo>
                  <a:lnTo>
                    <a:pt x="158" y="816"/>
                  </a:lnTo>
                  <a:lnTo>
                    <a:pt x="156" y="806"/>
                  </a:lnTo>
                  <a:lnTo>
                    <a:pt x="156" y="798"/>
                  </a:lnTo>
                  <a:lnTo>
                    <a:pt x="154" y="793"/>
                  </a:lnTo>
                  <a:lnTo>
                    <a:pt x="152" y="785"/>
                  </a:lnTo>
                  <a:lnTo>
                    <a:pt x="151" y="772"/>
                  </a:lnTo>
                  <a:lnTo>
                    <a:pt x="147" y="760"/>
                  </a:lnTo>
                  <a:lnTo>
                    <a:pt x="145" y="749"/>
                  </a:lnTo>
                  <a:lnTo>
                    <a:pt x="143" y="740"/>
                  </a:lnTo>
                  <a:lnTo>
                    <a:pt x="141" y="728"/>
                  </a:lnTo>
                  <a:lnTo>
                    <a:pt x="139" y="719"/>
                  </a:lnTo>
                  <a:lnTo>
                    <a:pt x="137" y="707"/>
                  </a:lnTo>
                  <a:lnTo>
                    <a:pt x="137" y="700"/>
                  </a:lnTo>
                  <a:lnTo>
                    <a:pt x="135" y="688"/>
                  </a:lnTo>
                  <a:lnTo>
                    <a:pt x="133" y="679"/>
                  </a:lnTo>
                  <a:lnTo>
                    <a:pt x="133" y="669"/>
                  </a:lnTo>
                  <a:lnTo>
                    <a:pt x="132" y="662"/>
                  </a:lnTo>
                  <a:lnTo>
                    <a:pt x="130" y="650"/>
                  </a:lnTo>
                  <a:lnTo>
                    <a:pt x="130" y="643"/>
                  </a:lnTo>
                  <a:lnTo>
                    <a:pt x="126" y="633"/>
                  </a:lnTo>
                  <a:lnTo>
                    <a:pt x="126" y="624"/>
                  </a:lnTo>
                  <a:lnTo>
                    <a:pt x="122" y="612"/>
                  </a:lnTo>
                  <a:lnTo>
                    <a:pt x="120" y="603"/>
                  </a:lnTo>
                  <a:lnTo>
                    <a:pt x="118" y="593"/>
                  </a:lnTo>
                  <a:lnTo>
                    <a:pt x="118" y="586"/>
                  </a:lnTo>
                  <a:lnTo>
                    <a:pt x="114" y="576"/>
                  </a:lnTo>
                  <a:lnTo>
                    <a:pt x="114" y="570"/>
                  </a:lnTo>
                  <a:lnTo>
                    <a:pt x="113" y="563"/>
                  </a:lnTo>
                  <a:lnTo>
                    <a:pt x="113" y="555"/>
                  </a:lnTo>
                  <a:lnTo>
                    <a:pt x="111" y="548"/>
                  </a:lnTo>
                  <a:lnTo>
                    <a:pt x="111" y="540"/>
                  </a:lnTo>
                  <a:lnTo>
                    <a:pt x="109" y="532"/>
                  </a:lnTo>
                  <a:lnTo>
                    <a:pt x="107" y="525"/>
                  </a:lnTo>
                  <a:lnTo>
                    <a:pt x="107" y="517"/>
                  </a:lnTo>
                  <a:lnTo>
                    <a:pt x="105" y="508"/>
                  </a:lnTo>
                  <a:lnTo>
                    <a:pt x="105" y="498"/>
                  </a:lnTo>
                  <a:lnTo>
                    <a:pt x="103" y="489"/>
                  </a:lnTo>
                  <a:lnTo>
                    <a:pt x="99" y="468"/>
                  </a:lnTo>
                  <a:lnTo>
                    <a:pt x="95" y="449"/>
                  </a:lnTo>
                  <a:lnTo>
                    <a:pt x="94" y="426"/>
                  </a:lnTo>
                  <a:lnTo>
                    <a:pt x="90" y="405"/>
                  </a:lnTo>
                  <a:lnTo>
                    <a:pt x="86" y="380"/>
                  </a:lnTo>
                  <a:lnTo>
                    <a:pt x="82" y="359"/>
                  </a:lnTo>
                  <a:lnTo>
                    <a:pt x="80" y="335"/>
                  </a:lnTo>
                  <a:lnTo>
                    <a:pt x="76" y="312"/>
                  </a:lnTo>
                  <a:lnTo>
                    <a:pt x="73" y="289"/>
                  </a:lnTo>
                  <a:lnTo>
                    <a:pt x="69" y="266"/>
                  </a:lnTo>
                  <a:lnTo>
                    <a:pt x="67" y="243"/>
                  </a:lnTo>
                  <a:lnTo>
                    <a:pt x="63" y="223"/>
                  </a:lnTo>
                  <a:lnTo>
                    <a:pt x="59" y="202"/>
                  </a:lnTo>
                  <a:lnTo>
                    <a:pt x="56" y="183"/>
                  </a:lnTo>
                  <a:lnTo>
                    <a:pt x="54" y="164"/>
                  </a:lnTo>
                  <a:lnTo>
                    <a:pt x="52" y="146"/>
                  </a:lnTo>
                  <a:close/>
                </a:path>
              </a:pathLst>
            </a:custGeom>
            <a:solidFill>
              <a:srgbClr val="000000"/>
            </a:solidFill>
            <a:ln w="9525">
              <a:noFill/>
              <a:round/>
              <a:headEnd/>
              <a:tailEnd/>
            </a:ln>
          </p:spPr>
          <p:txBody>
            <a:bodyPr/>
            <a:lstStyle/>
            <a:p>
              <a:endParaRPr lang="da-DK"/>
            </a:p>
          </p:txBody>
        </p:sp>
        <p:sp>
          <p:nvSpPr>
            <p:cNvPr id="136368" name="Freeform 319"/>
            <p:cNvSpPr>
              <a:spLocks/>
            </p:cNvSpPr>
            <p:nvPr/>
          </p:nvSpPr>
          <p:spPr bwMode="auto">
            <a:xfrm>
              <a:off x="2055" y="2862"/>
              <a:ext cx="140" cy="213"/>
            </a:xfrm>
            <a:custGeom>
              <a:avLst/>
              <a:gdLst>
                <a:gd name="T0" fmla="*/ 14 w 439"/>
                <a:gd name="T1" fmla="*/ 2 h 681"/>
                <a:gd name="T2" fmla="*/ 12 w 439"/>
                <a:gd name="T3" fmla="*/ 0 h 681"/>
                <a:gd name="T4" fmla="*/ 9 w 439"/>
                <a:gd name="T5" fmla="*/ 1 h 681"/>
                <a:gd name="T6" fmla="*/ 6 w 439"/>
                <a:gd name="T7" fmla="*/ 4 h 681"/>
                <a:gd name="T8" fmla="*/ 4 w 439"/>
                <a:gd name="T9" fmla="*/ 6 h 681"/>
                <a:gd name="T10" fmla="*/ 1 w 439"/>
                <a:gd name="T11" fmla="*/ 9 h 681"/>
                <a:gd name="T12" fmla="*/ 1 w 439"/>
                <a:gd name="T13" fmla="*/ 13 h 681"/>
                <a:gd name="T14" fmla="*/ 0 w 439"/>
                <a:gd name="T15" fmla="*/ 15 h 681"/>
                <a:gd name="T16" fmla="*/ 0 w 439"/>
                <a:gd name="T17" fmla="*/ 18 h 681"/>
                <a:gd name="T18" fmla="*/ 1 w 439"/>
                <a:gd name="T19" fmla="*/ 20 h 681"/>
                <a:gd name="T20" fmla="*/ 2 w 439"/>
                <a:gd name="T21" fmla="*/ 21 h 681"/>
                <a:gd name="T22" fmla="*/ 4 w 439"/>
                <a:gd name="T23" fmla="*/ 21 h 681"/>
                <a:gd name="T24" fmla="*/ 6 w 439"/>
                <a:gd name="T25" fmla="*/ 21 h 681"/>
                <a:gd name="T26" fmla="*/ 9 w 439"/>
                <a:gd name="T27" fmla="*/ 20 h 681"/>
                <a:gd name="T28" fmla="*/ 12 w 439"/>
                <a:gd name="T29" fmla="*/ 19 h 681"/>
                <a:gd name="T30" fmla="*/ 14 w 439"/>
                <a:gd name="T31" fmla="*/ 18 h 681"/>
                <a:gd name="T32" fmla="*/ 14 w 439"/>
                <a:gd name="T33" fmla="*/ 16 h 681"/>
                <a:gd name="T34" fmla="*/ 11 w 439"/>
                <a:gd name="T35" fmla="*/ 17 h 681"/>
                <a:gd name="T36" fmla="*/ 10 w 439"/>
                <a:gd name="T37" fmla="*/ 17 h 681"/>
                <a:gd name="T38" fmla="*/ 7 w 439"/>
                <a:gd name="T39" fmla="*/ 18 h 681"/>
                <a:gd name="T40" fmla="*/ 5 w 439"/>
                <a:gd name="T41" fmla="*/ 17 h 681"/>
                <a:gd name="T42" fmla="*/ 4 w 439"/>
                <a:gd name="T43" fmla="*/ 16 h 681"/>
                <a:gd name="T44" fmla="*/ 4 w 439"/>
                <a:gd name="T45" fmla="*/ 14 h 681"/>
                <a:gd name="T46" fmla="*/ 4 w 439"/>
                <a:gd name="T47" fmla="*/ 13 h 681"/>
                <a:gd name="T48" fmla="*/ 5 w 439"/>
                <a:gd name="T49" fmla="*/ 12 h 681"/>
                <a:gd name="T50" fmla="*/ 4 w 439"/>
                <a:gd name="T51" fmla="*/ 11 h 681"/>
                <a:gd name="T52" fmla="*/ 4 w 439"/>
                <a:gd name="T53" fmla="*/ 13 h 681"/>
                <a:gd name="T54" fmla="*/ 4 w 439"/>
                <a:gd name="T55" fmla="*/ 16 h 681"/>
                <a:gd name="T56" fmla="*/ 4 w 439"/>
                <a:gd name="T57" fmla="*/ 17 h 681"/>
                <a:gd name="T58" fmla="*/ 5 w 439"/>
                <a:gd name="T59" fmla="*/ 18 h 681"/>
                <a:gd name="T60" fmla="*/ 7 w 439"/>
                <a:gd name="T61" fmla="*/ 18 h 681"/>
                <a:gd name="T62" fmla="*/ 8 w 439"/>
                <a:gd name="T63" fmla="*/ 18 h 681"/>
                <a:gd name="T64" fmla="*/ 10 w 439"/>
                <a:gd name="T65" fmla="*/ 18 h 681"/>
                <a:gd name="T66" fmla="*/ 12 w 439"/>
                <a:gd name="T67" fmla="*/ 17 h 681"/>
                <a:gd name="T68" fmla="*/ 14 w 439"/>
                <a:gd name="T69" fmla="*/ 17 h 681"/>
                <a:gd name="T70" fmla="*/ 12 w 439"/>
                <a:gd name="T71" fmla="*/ 18 h 681"/>
                <a:gd name="T72" fmla="*/ 10 w 439"/>
                <a:gd name="T73" fmla="*/ 19 h 681"/>
                <a:gd name="T74" fmla="*/ 6 w 439"/>
                <a:gd name="T75" fmla="*/ 20 h 681"/>
                <a:gd name="T76" fmla="*/ 3 w 439"/>
                <a:gd name="T77" fmla="*/ 20 h 681"/>
                <a:gd name="T78" fmla="*/ 1 w 439"/>
                <a:gd name="T79" fmla="*/ 19 h 681"/>
                <a:gd name="T80" fmla="*/ 1 w 439"/>
                <a:gd name="T81" fmla="*/ 16 h 681"/>
                <a:gd name="T82" fmla="*/ 1 w 439"/>
                <a:gd name="T83" fmla="*/ 14 h 681"/>
                <a:gd name="T84" fmla="*/ 1 w 439"/>
                <a:gd name="T85" fmla="*/ 13 h 681"/>
                <a:gd name="T86" fmla="*/ 1 w 439"/>
                <a:gd name="T87" fmla="*/ 11 h 681"/>
                <a:gd name="T88" fmla="*/ 2 w 439"/>
                <a:gd name="T89" fmla="*/ 9 h 681"/>
                <a:gd name="T90" fmla="*/ 4 w 439"/>
                <a:gd name="T91" fmla="*/ 6 h 681"/>
                <a:gd name="T92" fmla="*/ 6 w 439"/>
                <a:gd name="T93" fmla="*/ 5 h 681"/>
                <a:gd name="T94" fmla="*/ 8 w 439"/>
                <a:gd name="T95" fmla="*/ 3 h 681"/>
                <a:gd name="T96" fmla="*/ 10 w 439"/>
                <a:gd name="T97" fmla="*/ 1 h 681"/>
                <a:gd name="T98" fmla="*/ 13 w 439"/>
                <a:gd name="T99" fmla="*/ 1 h 681"/>
                <a:gd name="T100" fmla="*/ 13 w 439"/>
                <a:gd name="T101" fmla="*/ 3 h 681"/>
                <a:gd name="T102" fmla="*/ 11 w 439"/>
                <a:gd name="T103" fmla="*/ 5 h 681"/>
                <a:gd name="T104" fmla="*/ 10 w 439"/>
                <a:gd name="T105" fmla="*/ 6 h 681"/>
                <a:gd name="T106" fmla="*/ 9 w 439"/>
                <a:gd name="T107" fmla="*/ 6 h 681"/>
                <a:gd name="T108" fmla="*/ 11 w 439"/>
                <a:gd name="T109" fmla="*/ 7 h 681"/>
                <a:gd name="T110" fmla="*/ 12 w 439"/>
                <a:gd name="T111" fmla="*/ 5 h 6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9"/>
                <a:gd name="T169" fmla="*/ 0 h 681"/>
                <a:gd name="T170" fmla="*/ 439 w 439"/>
                <a:gd name="T171" fmla="*/ 681 h 6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9" h="681">
                  <a:moveTo>
                    <a:pt x="407" y="128"/>
                  </a:moveTo>
                  <a:lnTo>
                    <a:pt x="412" y="114"/>
                  </a:lnTo>
                  <a:lnTo>
                    <a:pt x="418" y="101"/>
                  </a:lnTo>
                  <a:lnTo>
                    <a:pt x="420" y="86"/>
                  </a:lnTo>
                  <a:lnTo>
                    <a:pt x="424" y="74"/>
                  </a:lnTo>
                  <a:lnTo>
                    <a:pt x="422" y="61"/>
                  </a:lnTo>
                  <a:lnTo>
                    <a:pt x="422" y="52"/>
                  </a:lnTo>
                  <a:lnTo>
                    <a:pt x="420" y="40"/>
                  </a:lnTo>
                  <a:lnTo>
                    <a:pt x="418" y="33"/>
                  </a:lnTo>
                  <a:lnTo>
                    <a:pt x="412" y="21"/>
                  </a:lnTo>
                  <a:lnTo>
                    <a:pt x="407" y="16"/>
                  </a:lnTo>
                  <a:lnTo>
                    <a:pt x="399" y="10"/>
                  </a:lnTo>
                  <a:lnTo>
                    <a:pt x="389" y="6"/>
                  </a:lnTo>
                  <a:lnTo>
                    <a:pt x="380" y="2"/>
                  </a:lnTo>
                  <a:lnTo>
                    <a:pt x="369" y="0"/>
                  </a:lnTo>
                  <a:lnTo>
                    <a:pt x="355" y="0"/>
                  </a:lnTo>
                  <a:lnTo>
                    <a:pt x="344" y="4"/>
                  </a:lnTo>
                  <a:lnTo>
                    <a:pt x="325" y="6"/>
                  </a:lnTo>
                  <a:lnTo>
                    <a:pt x="308" y="12"/>
                  </a:lnTo>
                  <a:lnTo>
                    <a:pt x="294" y="19"/>
                  </a:lnTo>
                  <a:lnTo>
                    <a:pt x="281" y="31"/>
                  </a:lnTo>
                  <a:lnTo>
                    <a:pt x="268" y="42"/>
                  </a:lnTo>
                  <a:lnTo>
                    <a:pt x="254" y="57"/>
                  </a:lnTo>
                  <a:lnTo>
                    <a:pt x="243" y="71"/>
                  </a:lnTo>
                  <a:lnTo>
                    <a:pt x="234" y="86"/>
                  </a:lnTo>
                  <a:lnTo>
                    <a:pt x="222" y="101"/>
                  </a:lnTo>
                  <a:lnTo>
                    <a:pt x="211" y="116"/>
                  </a:lnTo>
                  <a:lnTo>
                    <a:pt x="199" y="130"/>
                  </a:lnTo>
                  <a:lnTo>
                    <a:pt x="190" y="143"/>
                  </a:lnTo>
                  <a:lnTo>
                    <a:pt x="178" y="154"/>
                  </a:lnTo>
                  <a:lnTo>
                    <a:pt x="167" y="164"/>
                  </a:lnTo>
                  <a:lnTo>
                    <a:pt x="154" y="171"/>
                  </a:lnTo>
                  <a:lnTo>
                    <a:pt x="140" y="175"/>
                  </a:lnTo>
                  <a:lnTo>
                    <a:pt x="123" y="179"/>
                  </a:lnTo>
                  <a:lnTo>
                    <a:pt x="108" y="185"/>
                  </a:lnTo>
                  <a:lnTo>
                    <a:pt x="95" y="194"/>
                  </a:lnTo>
                  <a:lnTo>
                    <a:pt x="83" y="206"/>
                  </a:lnTo>
                  <a:lnTo>
                    <a:pt x="72" y="219"/>
                  </a:lnTo>
                  <a:lnTo>
                    <a:pt x="64" y="234"/>
                  </a:lnTo>
                  <a:lnTo>
                    <a:pt x="57" y="249"/>
                  </a:lnTo>
                  <a:lnTo>
                    <a:pt x="51" y="268"/>
                  </a:lnTo>
                  <a:lnTo>
                    <a:pt x="43" y="285"/>
                  </a:lnTo>
                  <a:lnTo>
                    <a:pt x="40" y="304"/>
                  </a:lnTo>
                  <a:lnTo>
                    <a:pt x="34" y="322"/>
                  </a:lnTo>
                  <a:lnTo>
                    <a:pt x="32" y="341"/>
                  </a:lnTo>
                  <a:lnTo>
                    <a:pt x="28" y="356"/>
                  </a:lnTo>
                  <a:lnTo>
                    <a:pt x="24" y="375"/>
                  </a:lnTo>
                  <a:lnTo>
                    <a:pt x="23" y="390"/>
                  </a:lnTo>
                  <a:lnTo>
                    <a:pt x="21" y="405"/>
                  </a:lnTo>
                  <a:lnTo>
                    <a:pt x="19" y="417"/>
                  </a:lnTo>
                  <a:lnTo>
                    <a:pt x="17" y="428"/>
                  </a:lnTo>
                  <a:lnTo>
                    <a:pt x="13" y="441"/>
                  </a:lnTo>
                  <a:lnTo>
                    <a:pt x="13" y="455"/>
                  </a:lnTo>
                  <a:lnTo>
                    <a:pt x="9" y="466"/>
                  </a:lnTo>
                  <a:lnTo>
                    <a:pt x="9" y="479"/>
                  </a:lnTo>
                  <a:lnTo>
                    <a:pt x="7" y="493"/>
                  </a:lnTo>
                  <a:lnTo>
                    <a:pt x="5" y="508"/>
                  </a:lnTo>
                  <a:lnTo>
                    <a:pt x="4" y="519"/>
                  </a:lnTo>
                  <a:lnTo>
                    <a:pt x="2" y="533"/>
                  </a:lnTo>
                  <a:lnTo>
                    <a:pt x="0" y="546"/>
                  </a:lnTo>
                  <a:lnTo>
                    <a:pt x="0" y="559"/>
                  </a:lnTo>
                  <a:lnTo>
                    <a:pt x="0" y="571"/>
                  </a:lnTo>
                  <a:lnTo>
                    <a:pt x="0" y="582"/>
                  </a:lnTo>
                  <a:lnTo>
                    <a:pt x="0" y="593"/>
                  </a:lnTo>
                  <a:lnTo>
                    <a:pt x="2" y="605"/>
                  </a:lnTo>
                  <a:lnTo>
                    <a:pt x="2" y="612"/>
                  </a:lnTo>
                  <a:lnTo>
                    <a:pt x="4" y="620"/>
                  </a:lnTo>
                  <a:lnTo>
                    <a:pt x="7" y="626"/>
                  </a:lnTo>
                  <a:lnTo>
                    <a:pt x="13" y="633"/>
                  </a:lnTo>
                  <a:lnTo>
                    <a:pt x="15" y="639"/>
                  </a:lnTo>
                  <a:lnTo>
                    <a:pt x="21" y="647"/>
                  </a:lnTo>
                  <a:lnTo>
                    <a:pt x="26" y="652"/>
                  </a:lnTo>
                  <a:lnTo>
                    <a:pt x="34" y="658"/>
                  </a:lnTo>
                  <a:lnTo>
                    <a:pt x="38" y="662"/>
                  </a:lnTo>
                  <a:lnTo>
                    <a:pt x="45" y="664"/>
                  </a:lnTo>
                  <a:lnTo>
                    <a:pt x="51" y="668"/>
                  </a:lnTo>
                  <a:lnTo>
                    <a:pt x="59" y="671"/>
                  </a:lnTo>
                  <a:lnTo>
                    <a:pt x="64" y="673"/>
                  </a:lnTo>
                  <a:lnTo>
                    <a:pt x="72" y="675"/>
                  </a:lnTo>
                  <a:lnTo>
                    <a:pt x="80" y="677"/>
                  </a:lnTo>
                  <a:lnTo>
                    <a:pt x="87" y="679"/>
                  </a:lnTo>
                  <a:lnTo>
                    <a:pt x="95" y="679"/>
                  </a:lnTo>
                  <a:lnTo>
                    <a:pt x="102" y="679"/>
                  </a:lnTo>
                  <a:lnTo>
                    <a:pt x="110" y="679"/>
                  </a:lnTo>
                  <a:lnTo>
                    <a:pt x="119" y="681"/>
                  </a:lnTo>
                  <a:lnTo>
                    <a:pt x="127" y="681"/>
                  </a:lnTo>
                  <a:lnTo>
                    <a:pt x="137" y="681"/>
                  </a:lnTo>
                  <a:lnTo>
                    <a:pt x="146" y="681"/>
                  </a:lnTo>
                  <a:lnTo>
                    <a:pt x="156" y="681"/>
                  </a:lnTo>
                  <a:lnTo>
                    <a:pt x="169" y="679"/>
                  </a:lnTo>
                  <a:lnTo>
                    <a:pt x="184" y="677"/>
                  </a:lnTo>
                  <a:lnTo>
                    <a:pt x="197" y="675"/>
                  </a:lnTo>
                  <a:lnTo>
                    <a:pt x="213" y="673"/>
                  </a:lnTo>
                  <a:lnTo>
                    <a:pt x="228" y="668"/>
                  </a:lnTo>
                  <a:lnTo>
                    <a:pt x="241" y="664"/>
                  </a:lnTo>
                  <a:lnTo>
                    <a:pt x="256" y="662"/>
                  </a:lnTo>
                  <a:lnTo>
                    <a:pt x="270" y="658"/>
                  </a:lnTo>
                  <a:lnTo>
                    <a:pt x="285" y="652"/>
                  </a:lnTo>
                  <a:lnTo>
                    <a:pt x="298" y="649"/>
                  </a:lnTo>
                  <a:lnTo>
                    <a:pt x="311" y="645"/>
                  </a:lnTo>
                  <a:lnTo>
                    <a:pt x="327" y="641"/>
                  </a:lnTo>
                  <a:lnTo>
                    <a:pt x="340" y="637"/>
                  </a:lnTo>
                  <a:lnTo>
                    <a:pt x="355" y="633"/>
                  </a:lnTo>
                  <a:lnTo>
                    <a:pt x="369" y="630"/>
                  </a:lnTo>
                  <a:lnTo>
                    <a:pt x="384" y="628"/>
                  </a:lnTo>
                  <a:lnTo>
                    <a:pt x="393" y="628"/>
                  </a:lnTo>
                  <a:lnTo>
                    <a:pt x="403" y="626"/>
                  </a:lnTo>
                  <a:lnTo>
                    <a:pt x="410" y="622"/>
                  </a:lnTo>
                  <a:lnTo>
                    <a:pt x="420" y="616"/>
                  </a:lnTo>
                  <a:lnTo>
                    <a:pt x="426" y="609"/>
                  </a:lnTo>
                  <a:lnTo>
                    <a:pt x="431" y="599"/>
                  </a:lnTo>
                  <a:lnTo>
                    <a:pt x="433" y="590"/>
                  </a:lnTo>
                  <a:lnTo>
                    <a:pt x="439" y="582"/>
                  </a:lnTo>
                  <a:lnTo>
                    <a:pt x="439" y="571"/>
                  </a:lnTo>
                  <a:lnTo>
                    <a:pt x="439" y="563"/>
                  </a:lnTo>
                  <a:lnTo>
                    <a:pt x="437" y="554"/>
                  </a:lnTo>
                  <a:lnTo>
                    <a:pt x="435" y="546"/>
                  </a:lnTo>
                  <a:lnTo>
                    <a:pt x="429" y="538"/>
                  </a:lnTo>
                  <a:lnTo>
                    <a:pt x="424" y="534"/>
                  </a:lnTo>
                  <a:lnTo>
                    <a:pt x="412" y="533"/>
                  </a:lnTo>
                  <a:lnTo>
                    <a:pt x="403" y="533"/>
                  </a:lnTo>
                  <a:lnTo>
                    <a:pt x="389" y="533"/>
                  </a:lnTo>
                  <a:lnTo>
                    <a:pt x="380" y="536"/>
                  </a:lnTo>
                  <a:lnTo>
                    <a:pt x="370" y="538"/>
                  </a:lnTo>
                  <a:lnTo>
                    <a:pt x="361" y="542"/>
                  </a:lnTo>
                  <a:lnTo>
                    <a:pt x="351" y="546"/>
                  </a:lnTo>
                  <a:lnTo>
                    <a:pt x="344" y="550"/>
                  </a:lnTo>
                  <a:lnTo>
                    <a:pt x="332" y="554"/>
                  </a:lnTo>
                  <a:lnTo>
                    <a:pt x="325" y="557"/>
                  </a:lnTo>
                  <a:lnTo>
                    <a:pt x="321" y="557"/>
                  </a:lnTo>
                  <a:lnTo>
                    <a:pt x="313" y="561"/>
                  </a:lnTo>
                  <a:lnTo>
                    <a:pt x="308" y="563"/>
                  </a:lnTo>
                  <a:lnTo>
                    <a:pt x="302" y="565"/>
                  </a:lnTo>
                  <a:lnTo>
                    <a:pt x="294" y="567"/>
                  </a:lnTo>
                  <a:lnTo>
                    <a:pt x="287" y="569"/>
                  </a:lnTo>
                  <a:lnTo>
                    <a:pt x="275" y="571"/>
                  </a:lnTo>
                  <a:lnTo>
                    <a:pt x="264" y="571"/>
                  </a:lnTo>
                  <a:lnTo>
                    <a:pt x="251" y="573"/>
                  </a:lnTo>
                  <a:lnTo>
                    <a:pt x="237" y="574"/>
                  </a:lnTo>
                  <a:lnTo>
                    <a:pt x="222" y="573"/>
                  </a:lnTo>
                  <a:lnTo>
                    <a:pt x="207" y="573"/>
                  </a:lnTo>
                  <a:lnTo>
                    <a:pt x="190" y="571"/>
                  </a:lnTo>
                  <a:lnTo>
                    <a:pt x="171" y="569"/>
                  </a:lnTo>
                  <a:lnTo>
                    <a:pt x="165" y="567"/>
                  </a:lnTo>
                  <a:lnTo>
                    <a:pt x="159" y="567"/>
                  </a:lnTo>
                  <a:lnTo>
                    <a:pt x="154" y="567"/>
                  </a:lnTo>
                  <a:lnTo>
                    <a:pt x="148" y="567"/>
                  </a:lnTo>
                  <a:lnTo>
                    <a:pt x="138" y="563"/>
                  </a:lnTo>
                  <a:lnTo>
                    <a:pt x="133" y="557"/>
                  </a:lnTo>
                  <a:lnTo>
                    <a:pt x="127" y="554"/>
                  </a:lnTo>
                  <a:lnTo>
                    <a:pt x="127" y="550"/>
                  </a:lnTo>
                  <a:lnTo>
                    <a:pt x="125" y="544"/>
                  </a:lnTo>
                  <a:lnTo>
                    <a:pt x="127" y="538"/>
                  </a:lnTo>
                  <a:lnTo>
                    <a:pt x="127" y="533"/>
                  </a:lnTo>
                  <a:lnTo>
                    <a:pt x="129" y="527"/>
                  </a:lnTo>
                  <a:lnTo>
                    <a:pt x="129" y="517"/>
                  </a:lnTo>
                  <a:lnTo>
                    <a:pt x="129" y="508"/>
                  </a:lnTo>
                  <a:lnTo>
                    <a:pt x="129" y="498"/>
                  </a:lnTo>
                  <a:lnTo>
                    <a:pt x="131" y="489"/>
                  </a:lnTo>
                  <a:lnTo>
                    <a:pt x="131" y="479"/>
                  </a:lnTo>
                  <a:lnTo>
                    <a:pt x="133" y="470"/>
                  </a:lnTo>
                  <a:lnTo>
                    <a:pt x="133" y="460"/>
                  </a:lnTo>
                  <a:lnTo>
                    <a:pt x="135" y="453"/>
                  </a:lnTo>
                  <a:lnTo>
                    <a:pt x="135" y="447"/>
                  </a:lnTo>
                  <a:lnTo>
                    <a:pt x="135" y="441"/>
                  </a:lnTo>
                  <a:lnTo>
                    <a:pt x="137" y="434"/>
                  </a:lnTo>
                  <a:lnTo>
                    <a:pt x="137" y="428"/>
                  </a:lnTo>
                  <a:lnTo>
                    <a:pt x="138" y="422"/>
                  </a:lnTo>
                  <a:lnTo>
                    <a:pt x="140" y="415"/>
                  </a:lnTo>
                  <a:lnTo>
                    <a:pt x="142" y="409"/>
                  </a:lnTo>
                  <a:lnTo>
                    <a:pt x="144" y="401"/>
                  </a:lnTo>
                  <a:lnTo>
                    <a:pt x="146" y="394"/>
                  </a:lnTo>
                  <a:lnTo>
                    <a:pt x="148" y="388"/>
                  </a:lnTo>
                  <a:lnTo>
                    <a:pt x="148" y="381"/>
                  </a:lnTo>
                  <a:lnTo>
                    <a:pt x="152" y="375"/>
                  </a:lnTo>
                  <a:lnTo>
                    <a:pt x="154" y="365"/>
                  </a:lnTo>
                  <a:lnTo>
                    <a:pt x="159" y="356"/>
                  </a:lnTo>
                  <a:lnTo>
                    <a:pt x="157" y="350"/>
                  </a:lnTo>
                  <a:lnTo>
                    <a:pt x="156" y="346"/>
                  </a:lnTo>
                  <a:lnTo>
                    <a:pt x="150" y="344"/>
                  </a:lnTo>
                  <a:lnTo>
                    <a:pt x="146" y="350"/>
                  </a:lnTo>
                  <a:lnTo>
                    <a:pt x="138" y="360"/>
                  </a:lnTo>
                  <a:lnTo>
                    <a:pt x="135" y="367"/>
                  </a:lnTo>
                  <a:lnTo>
                    <a:pt x="129" y="379"/>
                  </a:lnTo>
                  <a:lnTo>
                    <a:pt x="127" y="388"/>
                  </a:lnTo>
                  <a:lnTo>
                    <a:pt x="123" y="400"/>
                  </a:lnTo>
                  <a:lnTo>
                    <a:pt x="121" y="409"/>
                  </a:lnTo>
                  <a:lnTo>
                    <a:pt x="118" y="420"/>
                  </a:lnTo>
                  <a:lnTo>
                    <a:pt x="118" y="432"/>
                  </a:lnTo>
                  <a:lnTo>
                    <a:pt x="116" y="441"/>
                  </a:lnTo>
                  <a:lnTo>
                    <a:pt x="114" y="453"/>
                  </a:lnTo>
                  <a:lnTo>
                    <a:pt x="114" y="464"/>
                  </a:lnTo>
                  <a:lnTo>
                    <a:pt x="114" y="476"/>
                  </a:lnTo>
                  <a:lnTo>
                    <a:pt x="112" y="487"/>
                  </a:lnTo>
                  <a:lnTo>
                    <a:pt x="112" y="498"/>
                  </a:lnTo>
                  <a:lnTo>
                    <a:pt x="110" y="508"/>
                  </a:lnTo>
                  <a:lnTo>
                    <a:pt x="110" y="521"/>
                  </a:lnTo>
                  <a:lnTo>
                    <a:pt x="110" y="527"/>
                  </a:lnTo>
                  <a:lnTo>
                    <a:pt x="110" y="536"/>
                  </a:lnTo>
                  <a:lnTo>
                    <a:pt x="110" y="542"/>
                  </a:lnTo>
                  <a:lnTo>
                    <a:pt x="110" y="550"/>
                  </a:lnTo>
                  <a:lnTo>
                    <a:pt x="110" y="555"/>
                  </a:lnTo>
                  <a:lnTo>
                    <a:pt x="114" y="561"/>
                  </a:lnTo>
                  <a:lnTo>
                    <a:pt x="116" y="565"/>
                  </a:lnTo>
                  <a:lnTo>
                    <a:pt x="119" y="571"/>
                  </a:lnTo>
                  <a:lnTo>
                    <a:pt x="127" y="576"/>
                  </a:lnTo>
                  <a:lnTo>
                    <a:pt x="137" y="582"/>
                  </a:lnTo>
                  <a:lnTo>
                    <a:pt x="144" y="582"/>
                  </a:lnTo>
                  <a:lnTo>
                    <a:pt x="152" y="586"/>
                  </a:lnTo>
                  <a:lnTo>
                    <a:pt x="159" y="586"/>
                  </a:lnTo>
                  <a:lnTo>
                    <a:pt x="169" y="588"/>
                  </a:lnTo>
                  <a:lnTo>
                    <a:pt x="177" y="588"/>
                  </a:lnTo>
                  <a:lnTo>
                    <a:pt x="184" y="590"/>
                  </a:lnTo>
                  <a:lnTo>
                    <a:pt x="190" y="590"/>
                  </a:lnTo>
                  <a:lnTo>
                    <a:pt x="197" y="590"/>
                  </a:lnTo>
                  <a:lnTo>
                    <a:pt x="201" y="590"/>
                  </a:lnTo>
                  <a:lnTo>
                    <a:pt x="207" y="590"/>
                  </a:lnTo>
                  <a:lnTo>
                    <a:pt x="213" y="592"/>
                  </a:lnTo>
                  <a:lnTo>
                    <a:pt x="222" y="593"/>
                  </a:lnTo>
                  <a:lnTo>
                    <a:pt x="228" y="593"/>
                  </a:lnTo>
                  <a:lnTo>
                    <a:pt x="235" y="593"/>
                  </a:lnTo>
                  <a:lnTo>
                    <a:pt x="243" y="593"/>
                  </a:lnTo>
                  <a:lnTo>
                    <a:pt x="251" y="593"/>
                  </a:lnTo>
                  <a:lnTo>
                    <a:pt x="258" y="592"/>
                  </a:lnTo>
                  <a:lnTo>
                    <a:pt x="266" y="590"/>
                  </a:lnTo>
                  <a:lnTo>
                    <a:pt x="273" y="590"/>
                  </a:lnTo>
                  <a:lnTo>
                    <a:pt x="281" y="588"/>
                  </a:lnTo>
                  <a:lnTo>
                    <a:pt x="289" y="586"/>
                  </a:lnTo>
                  <a:lnTo>
                    <a:pt x="296" y="582"/>
                  </a:lnTo>
                  <a:lnTo>
                    <a:pt x="304" y="580"/>
                  </a:lnTo>
                  <a:lnTo>
                    <a:pt x="311" y="578"/>
                  </a:lnTo>
                  <a:lnTo>
                    <a:pt x="319" y="574"/>
                  </a:lnTo>
                  <a:lnTo>
                    <a:pt x="325" y="573"/>
                  </a:lnTo>
                  <a:lnTo>
                    <a:pt x="332" y="571"/>
                  </a:lnTo>
                  <a:lnTo>
                    <a:pt x="340" y="569"/>
                  </a:lnTo>
                  <a:lnTo>
                    <a:pt x="346" y="565"/>
                  </a:lnTo>
                  <a:lnTo>
                    <a:pt x="355" y="561"/>
                  </a:lnTo>
                  <a:lnTo>
                    <a:pt x="365" y="557"/>
                  </a:lnTo>
                  <a:lnTo>
                    <a:pt x="376" y="555"/>
                  </a:lnTo>
                  <a:lnTo>
                    <a:pt x="386" y="552"/>
                  </a:lnTo>
                  <a:lnTo>
                    <a:pt x="397" y="550"/>
                  </a:lnTo>
                  <a:lnTo>
                    <a:pt x="407" y="550"/>
                  </a:lnTo>
                  <a:lnTo>
                    <a:pt x="416" y="552"/>
                  </a:lnTo>
                  <a:lnTo>
                    <a:pt x="420" y="554"/>
                  </a:lnTo>
                  <a:lnTo>
                    <a:pt x="424" y="561"/>
                  </a:lnTo>
                  <a:lnTo>
                    <a:pt x="424" y="569"/>
                  </a:lnTo>
                  <a:lnTo>
                    <a:pt x="424" y="578"/>
                  </a:lnTo>
                  <a:lnTo>
                    <a:pt x="420" y="588"/>
                  </a:lnTo>
                  <a:lnTo>
                    <a:pt x="416" y="595"/>
                  </a:lnTo>
                  <a:lnTo>
                    <a:pt x="408" y="601"/>
                  </a:lnTo>
                  <a:lnTo>
                    <a:pt x="403" y="605"/>
                  </a:lnTo>
                  <a:lnTo>
                    <a:pt x="386" y="605"/>
                  </a:lnTo>
                  <a:lnTo>
                    <a:pt x="370" y="607"/>
                  </a:lnTo>
                  <a:lnTo>
                    <a:pt x="357" y="609"/>
                  </a:lnTo>
                  <a:lnTo>
                    <a:pt x="348" y="612"/>
                  </a:lnTo>
                  <a:lnTo>
                    <a:pt x="336" y="614"/>
                  </a:lnTo>
                  <a:lnTo>
                    <a:pt x="325" y="618"/>
                  </a:lnTo>
                  <a:lnTo>
                    <a:pt x="313" y="622"/>
                  </a:lnTo>
                  <a:lnTo>
                    <a:pt x="302" y="626"/>
                  </a:lnTo>
                  <a:lnTo>
                    <a:pt x="289" y="630"/>
                  </a:lnTo>
                  <a:lnTo>
                    <a:pt x="275" y="633"/>
                  </a:lnTo>
                  <a:lnTo>
                    <a:pt x="260" y="637"/>
                  </a:lnTo>
                  <a:lnTo>
                    <a:pt x="245" y="643"/>
                  </a:lnTo>
                  <a:lnTo>
                    <a:pt x="224" y="647"/>
                  </a:lnTo>
                  <a:lnTo>
                    <a:pt x="205" y="650"/>
                  </a:lnTo>
                  <a:lnTo>
                    <a:pt x="180" y="654"/>
                  </a:lnTo>
                  <a:lnTo>
                    <a:pt x="154" y="658"/>
                  </a:lnTo>
                  <a:lnTo>
                    <a:pt x="144" y="658"/>
                  </a:lnTo>
                  <a:lnTo>
                    <a:pt x="137" y="658"/>
                  </a:lnTo>
                  <a:lnTo>
                    <a:pt x="127" y="658"/>
                  </a:lnTo>
                  <a:lnTo>
                    <a:pt x="118" y="658"/>
                  </a:lnTo>
                  <a:lnTo>
                    <a:pt x="110" y="656"/>
                  </a:lnTo>
                  <a:lnTo>
                    <a:pt x="100" y="656"/>
                  </a:lnTo>
                  <a:lnTo>
                    <a:pt x="91" y="656"/>
                  </a:lnTo>
                  <a:lnTo>
                    <a:pt x="81" y="656"/>
                  </a:lnTo>
                  <a:lnTo>
                    <a:pt x="64" y="652"/>
                  </a:lnTo>
                  <a:lnTo>
                    <a:pt x="53" y="649"/>
                  </a:lnTo>
                  <a:lnTo>
                    <a:pt x="42" y="641"/>
                  </a:lnTo>
                  <a:lnTo>
                    <a:pt x="34" y="633"/>
                  </a:lnTo>
                  <a:lnTo>
                    <a:pt x="26" y="622"/>
                  </a:lnTo>
                  <a:lnTo>
                    <a:pt x="23" y="612"/>
                  </a:lnTo>
                  <a:lnTo>
                    <a:pt x="21" y="599"/>
                  </a:lnTo>
                  <a:lnTo>
                    <a:pt x="21" y="588"/>
                  </a:lnTo>
                  <a:lnTo>
                    <a:pt x="19" y="573"/>
                  </a:lnTo>
                  <a:lnTo>
                    <a:pt x="21" y="559"/>
                  </a:lnTo>
                  <a:lnTo>
                    <a:pt x="21" y="544"/>
                  </a:lnTo>
                  <a:lnTo>
                    <a:pt x="23" y="531"/>
                  </a:lnTo>
                  <a:lnTo>
                    <a:pt x="24" y="517"/>
                  </a:lnTo>
                  <a:lnTo>
                    <a:pt x="26" y="506"/>
                  </a:lnTo>
                  <a:lnTo>
                    <a:pt x="28" y="493"/>
                  </a:lnTo>
                  <a:lnTo>
                    <a:pt x="30" y="483"/>
                  </a:lnTo>
                  <a:lnTo>
                    <a:pt x="30" y="476"/>
                  </a:lnTo>
                  <a:lnTo>
                    <a:pt x="30" y="470"/>
                  </a:lnTo>
                  <a:lnTo>
                    <a:pt x="32" y="462"/>
                  </a:lnTo>
                  <a:lnTo>
                    <a:pt x="32" y="457"/>
                  </a:lnTo>
                  <a:lnTo>
                    <a:pt x="32" y="451"/>
                  </a:lnTo>
                  <a:lnTo>
                    <a:pt x="34" y="443"/>
                  </a:lnTo>
                  <a:lnTo>
                    <a:pt x="34" y="438"/>
                  </a:lnTo>
                  <a:lnTo>
                    <a:pt x="36" y="432"/>
                  </a:lnTo>
                  <a:lnTo>
                    <a:pt x="36" y="424"/>
                  </a:lnTo>
                  <a:lnTo>
                    <a:pt x="38" y="417"/>
                  </a:lnTo>
                  <a:lnTo>
                    <a:pt x="38" y="411"/>
                  </a:lnTo>
                  <a:lnTo>
                    <a:pt x="40" y="403"/>
                  </a:lnTo>
                  <a:lnTo>
                    <a:pt x="40" y="398"/>
                  </a:lnTo>
                  <a:lnTo>
                    <a:pt x="42" y="390"/>
                  </a:lnTo>
                  <a:lnTo>
                    <a:pt x="42" y="384"/>
                  </a:lnTo>
                  <a:lnTo>
                    <a:pt x="45" y="381"/>
                  </a:lnTo>
                  <a:lnTo>
                    <a:pt x="45" y="369"/>
                  </a:lnTo>
                  <a:lnTo>
                    <a:pt x="47" y="360"/>
                  </a:lnTo>
                  <a:lnTo>
                    <a:pt x="49" y="348"/>
                  </a:lnTo>
                  <a:lnTo>
                    <a:pt x="51" y="337"/>
                  </a:lnTo>
                  <a:lnTo>
                    <a:pt x="53" y="323"/>
                  </a:lnTo>
                  <a:lnTo>
                    <a:pt x="57" y="310"/>
                  </a:lnTo>
                  <a:lnTo>
                    <a:pt x="61" y="297"/>
                  </a:lnTo>
                  <a:lnTo>
                    <a:pt x="64" y="285"/>
                  </a:lnTo>
                  <a:lnTo>
                    <a:pt x="68" y="270"/>
                  </a:lnTo>
                  <a:lnTo>
                    <a:pt x="74" y="257"/>
                  </a:lnTo>
                  <a:lnTo>
                    <a:pt x="80" y="244"/>
                  </a:lnTo>
                  <a:lnTo>
                    <a:pt x="89" y="234"/>
                  </a:lnTo>
                  <a:lnTo>
                    <a:pt x="97" y="223"/>
                  </a:lnTo>
                  <a:lnTo>
                    <a:pt x="106" y="213"/>
                  </a:lnTo>
                  <a:lnTo>
                    <a:pt x="118" y="206"/>
                  </a:lnTo>
                  <a:lnTo>
                    <a:pt x="131" y="202"/>
                  </a:lnTo>
                  <a:lnTo>
                    <a:pt x="142" y="196"/>
                  </a:lnTo>
                  <a:lnTo>
                    <a:pt x="154" y="190"/>
                  </a:lnTo>
                  <a:lnTo>
                    <a:pt x="165" y="183"/>
                  </a:lnTo>
                  <a:lnTo>
                    <a:pt x="178" y="177"/>
                  </a:lnTo>
                  <a:lnTo>
                    <a:pt x="188" y="170"/>
                  </a:lnTo>
                  <a:lnTo>
                    <a:pt x="199" y="162"/>
                  </a:lnTo>
                  <a:lnTo>
                    <a:pt x="209" y="152"/>
                  </a:lnTo>
                  <a:lnTo>
                    <a:pt x="218" y="145"/>
                  </a:lnTo>
                  <a:lnTo>
                    <a:pt x="224" y="133"/>
                  </a:lnTo>
                  <a:lnTo>
                    <a:pt x="232" y="124"/>
                  </a:lnTo>
                  <a:lnTo>
                    <a:pt x="239" y="114"/>
                  </a:lnTo>
                  <a:lnTo>
                    <a:pt x="247" y="103"/>
                  </a:lnTo>
                  <a:lnTo>
                    <a:pt x="254" y="93"/>
                  </a:lnTo>
                  <a:lnTo>
                    <a:pt x="260" y="84"/>
                  </a:lnTo>
                  <a:lnTo>
                    <a:pt x="268" y="74"/>
                  </a:lnTo>
                  <a:lnTo>
                    <a:pt x="275" y="67"/>
                  </a:lnTo>
                  <a:lnTo>
                    <a:pt x="283" y="57"/>
                  </a:lnTo>
                  <a:lnTo>
                    <a:pt x="291" y="50"/>
                  </a:lnTo>
                  <a:lnTo>
                    <a:pt x="300" y="42"/>
                  </a:lnTo>
                  <a:lnTo>
                    <a:pt x="310" y="36"/>
                  </a:lnTo>
                  <a:lnTo>
                    <a:pt x="319" y="33"/>
                  </a:lnTo>
                  <a:lnTo>
                    <a:pt x="330" y="29"/>
                  </a:lnTo>
                  <a:lnTo>
                    <a:pt x="342" y="27"/>
                  </a:lnTo>
                  <a:lnTo>
                    <a:pt x="355" y="27"/>
                  </a:lnTo>
                  <a:lnTo>
                    <a:pt x="369" y="27"/>
                  </a:lnTo>
                  <a:lnTo>
                    <a:pt x="380" y="31"/>
                  </a:lnTo>
                  <a:lnTo>
                    <a:pt x="389" y="35"/>
                  </a:lnTo>
                  <a:lnTo>
                    <a:pt x="395" y="42"/>
                  </a:lnTo>
                  <a:lnTo>
                    <a:pt x="399" y="52"/>
                  </a:lnTo>
                  <a:lnTo>
                    <a:pt x="401" y="61"/>
                  </a:lnTo>
                  <a:lnTo>
                    <a:pt x="401" y="71"/>
                  </a:lnTo>
                  <a:lnTo>
                    <a:pt x="401" y="84"/>
                  </a:lnTo>
                  <a:lnTo>
                    <a:pt x="397" y="93"/>
                  </a:lnTo>
                  <a:lnTo>
                    <a:pt x="393" y="105"/>
                  </a:lnTo>
                  <a:lnTo>
                    <a:pt x="388" y="116"/>
                  </a:lnTo>
                  <a:lnTo>
                    <a:pt x="384" y="130"/>
                  </a:lnTo>
                  <a:lnTo>
                    <a:pt x="376" y="139"/>
                  </a:lnTo>
                  <a:lnTo>
                    <a:pt x="370" y="149"/>
                  </a:lnTo>
                  <a:lnTo>
                    <a:pt x="363" y="158"/>
                  </a:lnTo>
                  <a:lnTo>
                    <a:pt x="357" y="168"/>
                  </a:lnTo>
                  <a:lnTo>
                    <a:pt x="349" y="171"/>
                  </a:lnTo>
                  <a:lnTo>
                    <a:pt x="344" y="177"/>
                  </a:lnTo>
                  <a:lnTo>
                    <a:pt x="338" y="181"/>
                  </a:lnTo>
                  <a:lnTo>
                    <a:pt x="334" y="187"/>
                  </a:lnTo>
                  <a:lnTo>
                    <a:pt x="327" y="190"/>
                  </a:lnTo>
                  <a:lnTo>
                    <a:pt x="319" y="192"/>
                  </a:lnTo>
                  <a:lnTo>
                    <a:pt x="310" y="194"/>
                  </a:lnTo>
                  <a:lnTo>
                    <a:pt x="300" y="196"/>
                  </a:lnTo>
                  <a:lnTo>
                    <a:pt x="292" y="192"/>
                  </a:lnTo>
                  <a:lnTo>
                    <a:pt x="285" y="187"/>
                  </a:lnTo>
                  <a:lnTo>
                    <a:pt x="279" y="181"/>
                  </a:lnTo>
                  <a:lnTo>
                    <a:pt x="272" y="175"/>
                  </a:lnTo>
                  <a:lnTo>
                    <a:pt x="268" y="179"/>
                  </a:lnTo>
                  <a:lnTo>
                    <a:pt x="266" y="187"/>
                  </a:lnTo>
                  <a:lnTo>
                    <a:pt x="273" y="196"/>
                  </a:lnTo>
                  <a:lnTo>
                    <a:pt x="279" y="204"/>
                  </a:lnTo>
                  <a:lnTo>
                    <a:pt x="287" y="209"/>
                  </a:lnTo>
                  <a:lnTo>
                    <a:pt x="294" y="215"/>
                  </a:lnTo>
                  <a:lnTo>
                    <a:pt x="302" y="215"/>
                  </a:lnTo>
                  <a:lnTo>
                    <a:pt x="310" y="215"/>
                  </a:lnTo>
                  <a:lnTo>
                    <a:pt x="317" y="213"/>
                  </a:lnTo>
                  <a:lnTo>
                    <a:pt x="327" y="211"/>
                  </a:lnTo>
                  <a:lnTo>
                    <a:pt x="332" y="206"/>
                  </a:lnTo>
                  <a:lnTo>
                    <a:pt x="342" y="204"/>
                  </a:lnTo>
                  <a:lnTo>
                    <a:pt x="349" y="198"/>
                  </a:lnTo>
                  <a:lnTo>
                    <a:pt x="357" y="192"/>
                  </a:lnTo>
                  <a:lnTo>
                    <a:pt x="365" y="185"/>
                  </a:lnTo>
                  <a:lnTo>
                    <a:pt x="370" y="179"/>
                  </a:lnTo>
                  <a:lnTo>
                    <a:pt x="378" y="171"/>
                  </a:lnTo>
                  <a:lnTo>
                    <a:pt x="386" y="164"/>
                  </a:lnTo>
                  <a:lnTo>
                    <a:pt x="391" y="154"/>
                  </a:lnTo>
                  <a:lnTo>
                    <a:pt x="397" y="145"/>
                  </a:lnTo>
                  <a:lnTo>
                    <a:pt x="401" y="135"/>
                  </a:lnTo>
                  <a:lnTo>
                    <a:pt x="407" y="128"/>
                  </a:lnTo>
                  <a:close/>
                </a:path>
              </a:pathLst>
            </a:custGeom>
            <a:solidFill>
              <a:srgbClr val="000000"/>
            </a:solidFill>
            <a:ln w="9525">
              <a:noFill/>
              <a:round/>
              <a:headEnd/>
              <a:tailEnd/>
            </a:ln>
          </p:spPr>
          <p:txBody>
            <a:bodyPr/>
            <a:lstStyle/>
            <a:p>
              <a:endParaRPr lang="da-DK"/>
            </a:p>
          </p:txBody>
        </p:sp>
        <p:sp>
          <p:nvSpPr>
            <p:cNvPr id="136369" name="Freeform 320"/>
            <p:cNvSpPr>
              <a:spLocks/>
            </p:cNvSpPr>
            <p:nvPr/>
          </p:nvSpPr>
          <p:spPr bwMode="auto">
            <a:xfrm>
              <a:off x="2079" y="3072"/>
              <a:ext cx="41" cy="25"/>
            </a:xfrm>
            <a:custGeom>
              <a:avLst/>
              <a:gdLst>
                <a:gd name="T0" fmla="*/ 1 w 127"/>
                <a:gd name="T1" fmla="*/ 0 h 80"/>
                <a:gd name="T2" fmla="*/ 1 w 127"/>
                <a:gd name="T3" fmla="*/ 0 h 80"/>
                <a:gd name="T4" fmla="*/ 1 w 127"/>
                <a:gd name="T5" fmla="*/ 0 h 80"/>
                <a:gd name="T6" fmla="*/ 1 w 127"/>
                <a:gd name="T7" fmla="*/ 1 h 80"/>
                <a:gd name="T8" fmla="*/ 1 w 127"/>
                <a:gd name="T9" fmla="*/ 1 h 80"/>
                <a:gd name="T10" fmla="*/ 2 w 127"/>
                <a:gd name="T11" fmla="*/ 1 h 80"/>
                <a:gd name="T12" fmla="*/ 2 w 127"/>
                <a:gd name="T13" fmla="*/ 1 h 80"/>
                <a:gd name="T14" fmla="*/ 2 w 127"/>
                <a:gd name="T15" fmla="*/ 1 h 80"/>
                <a:gd name="T16" fmla="*/ 3 w 127"/>
                <a:gd name="T17" fmla="*/ 2 h 80"/>
                <a:gd name="T18" fmla="*/ 3 w 127"/>
                <a:gd name="T19" fmla="*/ 2 h 80"/>
                <a:gd name="T20" fmla="*/ 3 w 127"/>
                <a:gd name="T21" fmla="*/ 2 h 80"/>
                <a:gd name="T22" fmla="*/ 3 w 127"/>
                <a:gd name="T23" fmla="*/ 2 h 80"/>
                <a:gd name="T24" fmla="*/ 4 w 127"/>
                <a:gd name="T25" fmla="*/ 2 h 80"/>
                <a:gd name="T26" fmla="*/ 4 w 127"/>
                <a:gd name="T27" fmla="*/ 2 h 80"/>
                <a:gd name="T28" fmla="*/ 4 w 127"/>
                <a:gd name="T29" fmla="*/ 2 h 80"/>
                <a:gd name="T30" fmla="*/ 4 w 127"/>
                <a:gd name="T31" fmla="*/ 2 h 80"/>
                <a:gd name="T32" fmla="*/ 4 w 127"/>
                <a:gd name="T33" fmla="*/ 3 h 80"/>
                <a:gd name="T34" fmla="*/ 4 w 127"/>
                <a:gd name="T35" fmla="*/ 2 h 80"/>
                <a:gd name="T36" fmla="*/ 4 w 127"/>
                <a:gd name="T37" fmla="*/ 2 h 80"/>
                <a:gd name="T38" fmla="*/ 3 w 127"/>
                <a:gd name="T39" fmla="*/ 2 h 80"/>
                <a:gd name="T40" fmla="*/ 3 w 127"/>
                <a:gd name="T41" fmla="*/ 2 h 80"/>
                <a:gd name="T42" fmla="*/ 3 w 127"/>
                <a:gd name="T43" fmla="*/ 2 h 80"/>
                <a:gd name="T44" fmla="*/ 2 w 127"/>
                <a:gd name="T45" fmla="*/ 2 h 80"/>
                <a:gd name="T46" fmla="*/ 2 w 127"/>
                <a:gd name="T47" fmla="*/ 2 h 80"/>
                <a:gd name="T48" fmla="*/ 2 w 127"/>
                <a:gd name="T49" fmla="*/ 2 h 80"/>
                <a:gd name="T50" fmla="*/ 1 w 127"/>
                <a:gd name="T51" fmla="*/ 2 h 80"/>
                <a:gd name="T52" fmla="*/ 1 w 127"/>
                <a:gd name="T53" fmla="*/ 1 h 80"/>
                <a:gd name="T54" fmla="*/ 1 w 127"/>
                <a:gd name="T55" fmla="*/ 1 h 80"/>
                <a:gd name="T56" fmla="*/ 1 w 127"/>
                <a:gd name="T57" fmla="*/ 1 h 80"/>
                <a:gd name="T58" fmla="*/ 0 w 127"/>
                <a:gd name="T59" fmla="*/ 1 h 80"/>
                <a:gd name="T60" fmla="*/ 0 w 127"/>
                <a:gd name="T61" fmla="*/ 1 h 80"/>
                <a:gd name="T62" fmla="*/ 0 w 127"/>
                <a:gd name="T63" fmla="*/ 0 h 80"/>
                <a:gd name="T64" fmla="*/ 0 w 127"/>
                <a:gd name="T65" fmla="*/ 0 h 80"/>
                <a:gd name="T66" fmla="*/ 0 w 127"/>
                <a:gd name="T67" fmla="*/ 0 h 80"/>
                <a:gd name="T68" fmla="*/ 0 w 127"/>
                <a:gd name="T69" fmla="*/ 0 h 80"/>
                <a:gd name="T70" fmla="*/ 1 w 127"/>
                <a:gd name="T71" fmla="*/ 0 h 80"/>
                <a:gd name="T72" fmla="*/ 1 w 127"/>
                <a:gd name="T73" fmla="*/ 0 h 80"/>
                <a:gd name="T74" fmla="*/ 1 w 127"/>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80"/>
                <a:gd name="T116" fmla="*/ 127 w 127"/>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80">
                  <a:moveTo>
                    <a:pt x="19" y="2"/>
                  </a:moveTo>
                  <a:lnTo>
                    <a:pt x="24" y="8"/>
                  </a:lnTo>
                  <a:lnTo>
                    <a:pt x="30" y="14"/>
                  </a:lnTo>
                  <a:lnTo>
                    <a:pt x="36" y="19"/>
                  </a:lnTo>
                  <a:lnTo>
                    <a:pt x="41" y="25"/>
                  </a:lnTo>
                  <a:lnTo>
                    <a:pt x="51" y="33"/>
                  </a:lnTo>
                  <a:lnTo>
                    <a:pt x="64" y="42"/>
                  </a:lnTo>
                  <a:lnTo>
                    <a:pt x="70" y="44"/>
                  </a:lnTo>
                  <a:lnTo>
                    <a:pt x="76" y="48"/>
                  </a:lnTo>
                  <a:lnTo>
                    <a:pt x="83" y="52"/>
                  </a:lnTo>
                  <a:lnTo>
                    <a:pt x="91" y="56"/>
                  </a:lnTo>
                  <a:lnTo>
                    <a:pt x="97" y="57"/>
                  </a:lnTo>
                  <a:lnTo>
                    <a:pt x="106" y="61"/>
                  </a:lnTo>
                  <a:lnTo>
                    <a:pt x="116" y="65"/>
                  </a:lnTo>
                  <a:lnTo>
                    <a:pt x="127" y="69"/>
                  </a:lnTo>
                  <a:lnTo>
                    <a:pt x="123" y="75"/>
                  </a:lnTo>
                  <a:lnTo>
                    <a:pt x="123" y="80"/>
                  </a:lnTo>
                  <a:lnTo>
                    <a:pt x="114" y="78"/>
                  </a:lnTo>
                  <a:lnTo>
                    <a:pt x="104" y="76"/>
                  </a:lnTo>
                  <a:lnTo>
                    <a:pt x="95" y="75"/>
                  </a:lnTo>
                  <a:lnTo>
                    <a:pt x="87" y="71"/>
                  </a:lnTo>
                  <a:lnTo>
                    <a:pt x="76" y="67"/>
                  </a:lnTo>
                  <a:lnTo>
                    <a:pt x="68" y="63"/>
                  </a:lnTo>
                  <a:lnTo>
                    <a:pt x="59" y="59"/>
                  </a:lnTo>
                  <a:lnTo>
                    <a:pt x="51" y="56"/>
                  </a:lnTo>
                  <a:lnTo>
                    <a:pt x="41" y="50"/>
                  </a:lnTo>
                  <a:lnTo>
                    <a:pt x="34" y="44"/>
                  </a:lnTo>
                  <a:lnTo>
                    <a:pt x="26" y="38"/>
                  </a:lnTo>
                  <a:lnTo>
                    <a:pt x="21" y="33"/>
                  </a:lnTo>
                  <a:lnTo>
                    <a:pt x="13" y="25"/>
                  </a:lnTo>
                  <a:lnTo>
                    <a:pt x="7" y="18"/>
                  </a:lnTo>
                  <a:lnTo>
                    <a:pt x="3" y="10"/>
                  </a:lnTo>
                  <a:lnTo>
                    <a:pt x="0" y="2"/>
                  </a:lnTo>
                  <a:lnTo>
                    <a:pt x="3" y="0"/>
                  </a:lnTo>
                  <a:lnTo>
                    <a:pt x="11" y="0"/>
                  </a:lnTo>
                  <a:lnTo>
                    <a:pt x="17" y="0"/>
                  </a:lnTo>
                  <a:lnTo>
                    <a:pt x="19" y="2"/>
                  </a:lnTo>
                  <a:close/>
                </a:path>
              </a:pathLst>
            </a:custGeom>
            <a:solidFill>
              <a:srgbClr val="000000"/>
            </a:solidFill>
            <a:ln w="9525">
              <a:noFill/>
              <a:round/>
              <a:headEnd/>
              <a:tailEnd/>
            </a:ln>
          </p:spPr>
          <p:txBody>
            <a:bodyPr/>
            <a:lstStyle/>
            <a:p>
              <a:endParaRPr lang="da-DK"/>
            </a:p>
          </p:txBody>
        </p:sp>
        <p:sp>
          <p:nvSpPr>
            <p:cNvPr id="136370" name="Freeform 321"/>
            <p:cNvSpPr>
              <a:spLocks/>
            </p:cNvSpPr>
            <p:nvPr/>
          </p:nvSpPr>
          <p:spPr bwMode="auto">
            <a:xfrm>
              <a:off x="2052" y="3141"/>
              <a:ext cx="18" cy="9"/>
            </a:xfrm>
            <a:custGeom>
              <a:avLst/>
              <a:gdLst>
                <a:gd name="T0" fmla="*/ 0 w 57"/>
                <a:gd name="T1" fmla="*/ 0 h 28"/>
                <a:gd name="T2" fmla="*/ 0 w 57"/>
                <a:gd name="T3" fmla="*/ 0 h 28"/>
                <a:gd name="T4" fmla="*/ 1 w 57"/>
                <a:gd name="T5" fmla="*/ 0 h 28"/>
                <a:gd name="T6" fmla="*/ 1 w 57"/>
                <a:gd name="T7" fmla="*/ 0 h 28"/>
                <a:gd name="T8" fmla="*/ 1 w 57"/>
                <a:gd name="T9" fmla="*/ 0 h 28"/>
                <a:gd name="T10" fmla="*/ 1 w 57"/>
                <a:gd name="T11" fmla="*/ 0 h 28"/>
                <a:gd name="T12" fmla="*/ 2 w 57"/>
                <a:gd name="T13" fmla="*/ 0 h 28"/>
                <a:gd name="T14" fmla="*/ 2 w 57"/>
                <a:gd name="T15" fmla="*/ 1 h 28"/>
                <a:gd name="T16" fmla="*/ 2 w 57"/>
                <a:gd name="T17" fmla="*/ 1 h 28"/>
                <a:gd name="T18" fmla="*/ 2 w 57"/>
                <a:gd name="T19" fmla="*/ 1 h 28"/>
                <a:gd name="T20" fmla="*/ 1 w 57"/>
                <a:gd name="T21" fmla="*/ 1 h 28"/>
                <a:gd name="T22" fmla="*/ 1 w 57"/>
                <a:gd name="T23" fmla="*/ 1 h 28"/>
                <a:gd name="T24" fmla="*/ 1 w 57"/>
                <a:gd name="T25" fmla="*/ 1 h 28"/>
                <a:gd name="T26" fmla="*/ 0 w 57"/>
                <a:gd name="T27" fmla="*/ 1 h 28"/>
                <a:gd name="T28" fmla="*/ 0 w 57"/>
                <a:gd name="T29" fmla="*/ 1 h 28"/>
                <a:gd name="T30" fmla="*/ 0 w 57"/>
                <a:gd name="T31" fmla="*/ 0 h 28"/>
                <a:gd name="T32" fmla="*/ 0 w 57"/>
                <a:gd name="T33" fmla="*/ 0 h 28"/>
                <a:gd name="T34" fmla="*/ 0 w 57"/>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28"/>
                <a:gd name="T56" fmla="*/ 57 w 5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28">
                  <a:moveTo>
                    <a:pt x="6" y="0"/>
                  </a:moveTo>
                  <a:lnTo>
                    <a:pt x="12" y="0"/>
                  </a:lnTo>
                  <a:lnTo>
                    <a:pt x="19" y="2"/>
                  </a:lnTo>
                  <a:lnTo>
                    <a:pt x="25" y="2"/>
                  </a:lnTo>
                  <a:lnTo>
                    <a:pt x="31" y="4"/>
                  </a:lnTo>
                  <a:lnTo>
                    <a:pt x="42" y="6"/>
                  </a:lnTo>
                  <a:lnTo>
                    <a:pt x="55" y="13"/>
                  </a:lnTo>
                  <a:lnTo>
                    <a:pt x="55" y="19"/>
                  </a:lnTo>
                  <a:lnTo>
                    <a:pt x="57" y="27"/>
                  </a:lnTo>
                  <a:lnTo>
                    <a:pt x="50" y="28"/>
                  </a:lnTo>
                  <a:lnTo>
                    <a:pt x="38" y="28"/>
                  </a:lnTo>
                  <a:lnTo>
                    <a:pt x="27" y="28"/>
                  </a:lnTo>
                  <a:lnTo>
                    <a:pt x="17" y="25"/>
                  </a:lnTo>
                  <a:lnTo>
                    <a:pt x="8" y="21"/>
                  </a:lnTo>
                  <a:lnTo>
                    <a:pt x="2" y="15"/>
                  </a:lnTo>
                  <a:lnTo>
                    <a:pt x="0" y="8"/>
                  </a:lnTo>
                  <a:lnTo>
                    <a:pt x="6" y="0"/>
                  </a:lnTo>
                  <a:close/>
                </a:path>
              </a:pathLst>
            </a:custGeom>
            <a:solidFill>
              <a:srgbClr val="000000"/>
            </a:solidFill>
            <a:ln w="9525">
              <a:noFill/>
              <a:round/>
              <a:headEnd/>
              <a:tailEnd/>
            </a:ln>
          </p:spPr>
          <p:txBody>
            <a:bodyPr/>
            <a:lstStyle/>
            <a:p>
              <a:endParaRPr lang="da-DK"/>
            </a:p>
          </p:txBody>
        </p:sp>
        <p:sp>
          <p:nvSpPr>
            <p:cNvPr id="136371" name="Freeform 322"/>
            <p:cNvSpPr>
              <a:spLocks/>
            </p:cNvSpPr>
            <p:nvPr/>
          </p:nvSpPr>
          <p:spPr bwMode="auto">
            <a:xfrm>
              <a:off x="2032" y="2910"/>
              <a:ext cx="83" cy="138"/>
            </a:xfrm>
            <a:custGeom>
              <a:avLst/>
              <a:gdLst>
                <a:gd name="T0" fmla="*/ 7 w 260"/>
                <a:gd name="T1" fmla="*/ 0 h 443"/>
                <a:gd name="T2" fmla="*/ 8 w 260"/>
                <a:gd name="T3" fmla="*/ 0 h 443"/>
                <a:gd name="T4" fmla="*/ 8 w 260"/>
                <a:gd name="T5" fmla="*/ 0 h 443"/>
                <a:gd name="T6" fmla="*/ 8 w 260"/>
                <a:gd name="T7" fmla="*/ 1 h 443"/>
                <a:gd name="T8" fmla="*/ 7 w 260"/>
                <a:gd name="T9" fmla="*/ 1 h 443"/>
                <a:gd name="T10" fmla="*/ 7 w 260"/>
                <a:gd name="T11" fmla="*/ 1 h 443"/>
                <a:gd name="T12" fmla="*/ 6 w 260"/>
                <a:gd name="T13" fmla="*/ 1 h 443"/>
                <a:gd name="T14" fmla="*/ 6 w 260"/>
                <a:gd name="T15" fmla="*/ 1 h 443"/>
                <a:gd name="T16" fmla="*/ 6 w 260"/>
                <a:gd name="T17" fmla="*/ 1 h 443"/>
                <a:gd name="T18" fmla="*/ 4 w 260"/>
                <a:gd name="T19" fmla="*/ 1 h 443"/>
                <a:gd name="T20" fmla="*/ 3 w 260"/>
                <a:gd name="T21" fmla="*/ 2 h 443"/>
                <a:gd name="T22" fmla="*/ 2 w 260"/>
                <a:gd name="T23" fmla="*/ 2 h 443"/>
                <a:gd name="T24" fmla="*/ 2 w 260"/>
                <a:gd name="T25" fmla="*/ 3 h 443"/>
                <a:gd name="T26" fmla="*/ 1 w 260"/>
                <a:gd name="T27" fmla="*/ 5 h 443"/>
                <a:gd name="T28" fmla="*/ 1 w 260"/>
                <a:gd name="T29" fmla="*/ 6 h 443"/>
                <a:gd name="T30" fmla="*/ 1 w 260"/>
                <a:gd name="T31" fmla="*/ 7 h 443"/>
                <a:gd name="T32" fmla="*/ 1 w 260"/>
                <a:gd name="T33" fmla="*/ 8 h 443"/>
                <a:gd name="T34" fmla="*/ 1 w 260"/>
                <a:gd name="T35" fmla="*/ 9 h 443"/>
                <a:gd name="T36" fmla="*/ 1 w 260"/>
                <a:gd name="T37" fmla="*/ 10 h 443"/>
                <a:gd name="T38" fmla="*/ 1 w 260"/>
                <a:gd name="T39" fmla="*/ 10 h 443"/>
                <a:gd name="T40" fmla="*/ 1 w 260"/>
                <a:gd name="T41" fmla="*/ 11 h 443"/>
                <a:gd name="T42" fmla="*/ 1 w 260"/>
                <a:gd name="T43" fmla="*/ 12 h 443"/>
                <a:gd name="T44" fmla="*/ 1 w 260"/>
                <a:gd name="T45" fmla="*/ 12 h 443"/>
                <a:gd name="T46" fmla="*/ 1 w 260"/>
                <a:gd name="T47" fmla="*/ 12 h 443"/>
                <a:gd name="T48" fmla="*/ 1 w 260"/>
                <a:gd name="T49" fmla="*/ 13 h 443"/>
                <a:gd name="T50" fmla="*/ 1 w 260"/>
                <a:gd name="T51" fmla="*/ 13 h 443"/>
                <a:gd name="T52" fmla="*/ 1 w 260"/>
                <a:gd name="T53" fmla="*/ 13 h 443"/>
                <a:gd name="T54" fmla="*/ 0 w 260"/>
                <a:gd name="T55" fmla="*/ 12 h 443"/>
                <a:gd name="T56" fmla="*/ 0 w 260"/>
                <a:gd name="T57" fmla="*/ 12 h 443"/>
                <a:gd name="T58" fmla="*/ 0 w 260"/>
                <a:gd name="T59" fmla="*/ 12 h 443"/>
                <a:gd name="T60" fmla="*/ 0 w 260"/>
                <a:gd name="T61" fmla="*/ 11 h 443"/>
                <a:gd name="T62" fmla="*/ 0 w 260"/>
                <a:gd name="T63" fmla="*/ 11 h 443"/>
                <a:gd name="T64" fmla="*/ 0 w 260"/>
                <a:gd name="T65" fmla="*/ 10 h 443"/>
                <a:gd name="T66" fmla="*/ 0 w 260"/>
                <a:gd name="T67" fmla="*/ 9 h 443"/>
                <a:gd name="T68" fmla="*/ 0 w 260"/>
                <a:gd name="T69" fmla="*/ 8 h 443"/>
                <a:gd name="T70" fmla="*/ 0 w 260"/>
                <a:gd name="T71" fmla="*/ 6 h 443"/>
                <a:gd name="T72" fmla="*/ 1 w 260"/>
                <a:gd name="T73" fmla="*/ 4 h 443"/>
                <a:gd name="T74" fmla="*/ 2 w 260"/>
                <a:gd name="T75" fmla="*/ 2 h 443"/>
                <a:gd name="T76" fmla="*/ 3 w 260"/>
                <a:gd name="T77" fmla="*/ 2 h 443"/>
                <a:gd name="T78" fmla="*/ 4 w 260"/>
                <a:gd name="T79" fmla="*/ 1 h 443"/>
                <a:gd name="T80" fmla="*/ 5 w 260"/>
                <a:gd name="T81" fmla="*/ 0 h 443"/>
                <a:gd name="T82" fmla="*/ 6 w 260"/>
                <a:gd name="T83" fmla="*/ 0 h 443"/>
                <a:gd name="T84" fmla="*/ 7 w 260"/>
                <a:gd name="T85" fmla="*/ 0 h 4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
                <a:gd name="T130" fmla="*/ 0 h 443"/>
                <a:gd name="T131" fmla="*/ 260 w 260"/>
                <a:gd name="T132" fmla="*/ 443 h 4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 h="443">
                  <a:moveTo>
                    <a:pt x="222" y="2"/>
                  </a:moveTo>
                  <a:lnTo>
                    <a:pt x="226" y="2"/>
                  </a:lnTo>
                  <a:lnTo>
                    <a:pt x="231" y="0"/>
                  </a:lnTo>
                  <a:lnTo>
                    <a:pt x="237" y="0"/>
                  </a:lnTo>
                  <a:lnTo>
                    <a:pt x="245" y="2"/>
                  </a:lnTo>
                  <a:lnTo>
                    <a:pt x="254" y="6"/>
                  </a:lnTo>
                  <a:lnTo>
                    <a:pt x="260" y="16"/>
                  </a:lnTo>
                  <a:lnTo>
                    <a:pt x="245" y="16"/>
                  </a:lnTo>
                  <a:lnTo>
                    <a:pt x="235" y="16"/>
                  </a:lnTo>
                  <a:lnTo>
                    <a:pt x="226" y="18"/>
                  </a:lnTo>
                  <a:lnTo>
                    <a:pt x="218" y="19"/>
                  </a:lnTo>
                  <a:lnTo>
                    <a:pt x="211" y="19"/>
                  </a:lnTo>
                  <a:lnTo>
                    <a:pt x="205" y="19"/>
                  </a:lnTo>
                  <a:lnTo>
                    <a:pt x="201" y="21"/>
                  </a:lnTo>
                  <a:lnTo>
                    <a:pt x="197" y="21"/>
                  </a:lnTo>
                  <a:lnTo>
                    <a:pt x="190" y="23"/>
                  </a:lnTo>
                  <a:lnTo>
                    <a:pt x="182" y="25"/>
                  </a:lnTo>
                  <a:lnTo>
                    <a:pt x="174" y="27"/>
                  </a:lnTo>
                  <a:lnTo>
                    <a:pt x="165" y="33"/>
                  </a:lnTo>
                  <a:lnTo>
                    <a:pt x="140" y="38"/>
                  </a:lnTo>
                  <a:lnTo>
                    <a:pt x="119" y="48"/>
                  </a:lnTo>
                  <a:lnTo>
                    <a:pt x="100" y="57"/>
                  </a:lnTo>
                  <a:lnTo>
                    <a:pt x="87" y="71"/>
                  </a:lnTo>
                  <a:lnTo>
                    <a:pt x="72" y="84"/>
                  </a:lnTo>
                  <a:lnTo>
                    <a:pt x="60" y="101"/>
                  </a:lnTo>
                  <a:lnTo>
                    <a:pt x="51" y="116"/>
                  </a:lnTo>
                  <a:lnTo>
                    <a:pt x="43" y="133"/>
                  </a:lnTo>
                  <a:lnTo>
                    <a:pt x="36" y="151"/>
                  </a:lnTo>
                  <a:lnTo>
                    <a:pt x="32" y="171"/>
                  </a:lnTo>
                  <a:lnTo>
                    <a:pt x="26" y="191"/>
                  </a:lnTo>
                  <a:lnTo>
                    <a:pt x="24" y="211"/>
                  </a:lnTo>
                  <a:lnTo>
                    <a:pt x="22" y="232"/>
                  </a:lnTo>
                  <a:lnTo>
                    <a:pt x="22" y="253"/>
                  </a:lnTo>
                  <a:lnTo>
                    <a:pt x="20" y="272"/>
                  </a:lnTo>
                  <a:lnTo>
                    <a:pt x="20" y="295"/>
                  </a:lnTo>
                  <a:lnTo>
                    <a:pt x="19" y="303"/>
                  </a:lnTo>
                  <a:lnTo>
                    <a:pt x="19" y="312"/>
                  </a:lnTo>
                  <a:lnTo>
                    <a:pt x="19" y="322"/>
                  </a:lnTo>
                  <a:lnTo>
                    <a:pt x="20" y="331"/>
                  </a:lnTo>
                  <a:lnTo>
                    <a:pt x="20" y="341"/>
                  </a:lnTo>
                  <a:lnTo>
                    <a:pt x="20" y="350"/>
                  </a:lnTo>
                  <a:lnTo>
                    <a:pt x="22" y="360"/>
                  </a:lnTo>
                  <a:lnTo>
                    <a:pt x="24" y="371"/>
                  </a:lnTo>
                  <a:lnTo>
                    <a:pt x="24" y="379"/>
                  </a:lnTo>
                  <a:lnTo>
                    <a:pt x="26" y="390"/>
                  </a:lnTo>
                  <a:lnTo>
                    <a:pt x="26" y="398"/>
                  </a:lnTo>
                  <a:lnTo>
                    <a:pt x="30" y="409"/>
                  </a:lnTo>
                  <a:lnTo>
                    <a:pt x="30" y="417"/>
                  </a:lnTo>
                  <a:lnTo>
                    <a:pt x="32" y="424"/>
                  </a:lnTo>
                  <a:lnTo>
                    <a:pt x="32" y="434"/>
                  </a:lnTo>
                  <a:lnTo>
                    <a:pt x="36" y="443"/>
                  </a:lnTo>
                  <a:lnTo>
                    <a:pt x="30" y="440"/>
                  </a:lnTo>
                  <a:lnTo>
                    <a:pt x="24" y="434"/>
                  </a:lnTo>
                  <a:lnTo>
                    <a:pt x="19" y="430"/>
                  </a:lnTo>
                  <a:lnTo>
                    <a:pt x="15" y="428"/>
                  </a:lnTo>
                  <a:lnTo>
                    <a:pt x="11" y="417"/>
                  </a:lnTo>
                  <a:lnTo>
                    <a:pt x="9" y="407"/>
                  </a:lnTo>
                  <a:lnTo>
                    <a:pt x="7" y="400"/>
                  </a:lnTo>
                  <a:lnTo>
                    <a:pt x="7" y="392"/>
                  </a:lnTo>
                  <a:lnTo>
                    <a:pt x="3" y="381"/>
                  </a:lnTo>
                  <a:lnTo>
                    <a:pt x="3" y="371"/>
                  </a:lnTo>
                  <a:lnTo>
                    <a:pt x="3" y="365"/>
                  </a:lnTo>
                  <a:lnTo>
                    <a:pt x="3" y="360"/>
                  </a:lnTo>
                  <a:lnTo>
                    <a:pt x="3" y="352"/>
                  </a:lnTo>
                  <a:lnTo>
                    <a:pt x="3" y="346"/>
                  </a:lnTo>
                  <a:lnTo>
                    <a:pt x="1" y="335"/>
                  </a:lnTo>
                  <a:lnTo>
                    <a:pt x="1" y="324"/>
                  </a:lnTo>
                  <a:lnTo>
                    <a:pt x="1" y="310"/>
                  </a:lnTo>
                  <a:lnTo>
                    <a:pt x="1" y="297"/>
                  </a:lnTo>
                  <a:lnTo>
                    <a:pt x="0" y="253"/>
                  </a:lnTo>
                  <a:lnTo>
                    <a:pt x="3" y="215"/>
                  </a:lnTo>
                  <a:lnTo>
                    <a:pt x="7" y="183"/>
                  </a:lnTo>
                  <a:lnTo>
                    <a:pt x="15" y="152"/>
                  </a:lnTo>
                  <a:lnTo>
                    <a:pt x="24" y="124"/>
                  </a:lnTo>
                  <a:lnTo>
                    <a:pt x="38" y="101"/>
                  </a:lnTo>
                  <a:lnTo>
                    <a:pt x="49" y="80"/>
                  </a:lnTo>
                  <a:lnTo>
                    <a:pt x="66" y="63"/>
                  </a:lnTo>
                  <a:lnTo>
                    <a:pt x="81" y="48"/>
                  </a:lnTo>
                  <a:lnTo>
                    <a:pt x="100" y="35"/>
                  </a:lnTo>
                  <a:lnTo>
                    <a:pt x="119" y="25"/>
                  </a:lnTo>
                  <a:lnTo>
                    <a:pt x="140" y="18"/>
                  </a:lnTo>
                  <a:lnTo>
                    <a:pt x="159" y="12"/>
                  </a:lnTo>
                  <a:lnTo>
                    <a:pt x="180" y="6"/>
                  </a:lnTo>
                  <a:lnTo>
                    <a:pt x="201" y="2"/>
                  </a:lnTo>
                  <a:lnTo>
                    <a:pt x="222" y="2"/>
                  </a:lnTo>
                  <a:close/>
                </a:path>
              </a:pathLst>
            </a:custGeom>
            <a:solidFill>
              <a:srgbClr val="000000"/>
            </a:solidFill>
            <a:ln w="9525">
              <a:noFill/>
              <a:round/>
              <a:headEnd/>
              <a:tailEnd/>
            </a:ln>
          </p:spPr>
          <p:txBody>
            <a:bodyPr/>
            <a:lstStyle/>
            <a:p>
              <a:endParaRPr lang="da-DK"/>
            </a:p>
          </p:txBody>
        </p:sp>
        <p:sp>
          <p:nvSpPr>
            <p:cNvPr id="136372" name="Freeform 323"/>
            <p:cNvSpPr>
              <a:spLocks/>
            </p:cNvSpPr>
            <p:nvPr/>
          </p:nvSpPr>
          <p:spPr bwMode="auto">
            <a:xfrm>
              <a:off x="2011" y="2920"/>
              <a:ext cx="6" cy="5"/>
            </a:xfrm>
            <a:custGeom>
              <a:avLst/>
              <a:gdLst>
                <a:gd name="T0" fmla="*/ 0 w 21"/>
                <a:gd name="T1" fmla="*/ 0 h 17"/>
                <a:gd name="T2" fmla="*/ 0 w 21"/>
                <a:gd name="T3" fmla="*/ 0 h 17"/>
                <a:gd name="T4" fmla="*/ 0 w 21"/>
                <a:gd name="T5" fmla="*/ 0 h 17"/>
                <a:gd name="T6" fmla="*/ 1 w 21"/>
                <a:gd name="T7" fmla="*/ 0 h 17"/>
                <a:gd name="T8" fmla="*/ 1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7"/>
                <a:gd name="T38" fmla="*/ 21 w 2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7">
                  <a:moveTo>
                    <a:pt x="8" y="0"/>
                  </a:moveTo>
                  <a:lnTo>
                    <a:pt x="13" y="2"/>
                  </a:lnTo>
                  <a:lnTo>
                    <a:pt x="17" y="5"/>
                  </a:lnTo>
                  <a:lnTo>
                    <a:pt x="21" y="7"/>
                  </a:lnTo>
                  <a:lnTo>
                    <a:pt x="21" y="11"/>
                  </a:lnTo>
                  <a:lnTo>
                    <a:pt x="17" y="13"/>
                  </a:lnTo>
                  <a:lnTo>
                    <a:pt x="13" y="17"/>
                  </a:lnTo>
                  <a:lnTo>
                    <a:pt x="6" y="17"/>
                  </a:lnTo>
                  <a:lnTo>
                    <a:pt x="2" y="15"/>
                  </a:lnTo>
                  <a:lnTo>
                    <a:pt x="0" y="9"/>
                  </a:lnTo>
                  <a:lnTo>
                    <a:pt x="8" y="0"/>
                  </a:lnTo>
                  <a:close/>
                </a:path>
              </a:pathLst>
            </a:custGeom>
            <a:solidFill>
              <a:srgbClr val="000000"/>
            </a:solidFill>
            <a:ln w="9525">
              <a:noFill/>
              <a:round/>
              <a:headEnd/>
              <a:tailEnd/>
            </a:ln>
          </p:spPr>
          <p:txBody>
            <a:bodyPr/>
            <a:lstStyle/>
            <a:p>
              <a:endParaRPr lang="da-DK"/>
            </a:p>
          </p:txBody>
        </p:sp>
        <p:sp>
          <p:nvSpPr>
            <p:cNvPr id="136373" name="Freeform 324"/>
            <p:cNvSpPr>
              <a:spLocks/>
            </p:cNvSpPr>
            <p:nvPr/>
          </p:nvSpPr>
          <p:spPr bwMode="auto">
            <a:xfrm>
              <a:off x="2152" y="2924"/>
              <a:ext cx="87" cy="125"/>
            </a:xfrm>
            <a:custGeom>
              <a:avLst/>
              <a:gdLst>
                <a:gd name="T0" fmla="*/ 4 w 272"/>
                <a:gd name="T1" fmla="*/ 6 h 401"/>
                <a:gd name="T2" fmla="*/ 3 w 272"/>
                <a:gd name="T3" fmla="*/ 4 h 401"/>
                <a:gd name="T4" fmla="*/ 3 w 272"/>
                <a:gd name="T5" fmla="*/ 2 h 401"/>
                <a:gd name="T6" fmla="*/ 2 w 272"/>
                <a:gd name="T7" fmla="*/ 1 h 401"/>
                <a:gd name="T8" fmla="*/ 1 w 272"/>
                <a:gd name="T9" fmla="*/ 0 h 401"/>
                <a:gd name="T10" fmla="*/ 0 w 272"/>
                <a:gd name="T11" fmla="*/ 0 h 401"/>
                <a:gd name="T12" fmla="*/ 0 w 272"/>
                <a:gd name="T13" fmla="*/ 0 h 401"/>
                <a:gd name="T14" fmla="*/ 1 w 272"/>
                <a:gd name="T15" fmla="*/ 1 h 401"/>
                <a:gd name="T16" fmla="*/ 2 w 272"/>
                <a:gd name="T17" fmla="*/ 2 h 401"/>
                <a:gd name="T18" fmla="*/ 2 w 272"/>
                <a:gd name="T19" fmla="*/ 3 h 401"/>
                <a:gd name="T20" fmla="*/ 3 w 272"/>
                <a:gd name="T21" fmla="*/ 5 h 401"/>
                <a:gd name="T22" fmla="*/ 3 w 272"/>
                <a:gd name="T23" fmla="*/ 6 h 401"/>
                <a:gd name="T24" fmla="*/ 4 w 272"/>
                <a:gd name="T25" fmla="*/ 7 h 401"/>
                <a:gd name="T26" fmla="*/ 4 w 272"/>
                <a:gd name="T27" fmla="*/ 8 h 401"/>
                <a:gd name="T28" fmla="*/ 5 w 272"/>
                <a:gd name="T29" fmla="*/ 9 h 401"/>
                <a:gd name="T30" fmla="*/ 6 w 272"/>
                <a:gd name="T31" fmla="*/ 9 h 401"/>
                <a:gd name="T32" fmla="*/ 7 w 272"/>
                <a:gd name="T33" fmla="*/ 10 h 401"/>
                <a:gd name="T34" fmla="*/ 8 w 272"/>
                <a:gd name="T35" fmla="*/ 11 h 401"/>
                <a:gd name="T36" fmla="*/ 8 w 272"/>
                <a:gd name="T37" fmla="*/ 11 h 401"/>
                <a:gd name="T38" fmla="*/ 8 w 272"/>
                <a:gd name="T39" fmla="*/ 12 h 401"/>
                <a:gd name="T40" fmla="*/ 7 w 272"/>
                <a:gd name="T41" fmla="*/ 12 h 401"/>
                <a:gd name="T42" fmla="*/ 6 w 272"/>
                <a:gd name="T43" fmla="*/ 11 h 401"/>
                <a:gd name="T44" fmla="*/ 6 w 272"/>
                <a:gd name="T45" fmla="*/ 11 h 401"/>
                <a:gd name="T46" fmla="*/ 5 w 272"/>
                <a:gd name="T47" fmla="*/ 10 h 401"/>
                <a:gd name="T48" fmla="*/ 4 w 272"/>
                <a:gd name="T49" fmla="*/ 10 h 401"/>
                <a:gd name="T50" fmla="*/ 4 w 272"/>
                <a:gd name="T51" fmla="*/ 9 h 401"/>
                <a:gd name="T52" fmla="*/ 3 w 272"/>
                <a:gd name="T53" fmla="*/ 8 h 401"/>
                <a:gd name="T54" fmla="*/ 2 w 272"/>
                <a:gd name="T55" fmla="*/ 8 h 401"/>
                <a:gd name="T56" fmla="*/ 1 w 272"/>
                <a:gd name="T57" fmla="*/ 7 h 401"/>
                <a:gd name="T58" fmla="*/ 1 w 272"/>
                <a:gd name="T59" fmla="*/ 6 h 401"/>
                <a:gd name="T60" fmla="*/ 1 w 272"/>
                <a:gd name="T61" fmla="*/ 6 h 401"/>
                <a:gd name="T62" fmla="*/ 1 w 272"/>
                <a:gd name="T63" fmla="*/ 6 h 401"/>
                <a:gd name="T64" fmla="*/ 1 w 272"/>
                <a:gd name="T65" fmla="*/ 7 h 401"/>
                <a:gd name="T66" fmla="*/ 2 w 272"/>
                <a:gd name="T67" fmla="*/ 8 h 401"/>
                <a:gd name="T68" fmla="*/ 3 w 272"/>
                <a:gd name="T69" fmla="*/ 9 h 401"/>
                <a:gd name="T70" fmla="*/ 4 w 272"/>
                <a:gd name="T71" fmla="*/ 10 h 401"/>
                <a:gd name="T72" fmla="*/ 5 w 272"/>
                <a:gd name="T73" fmla="*/ 11 h 401"/>
                <a:gd name="T74" fmla="*/ 6 w 272"/>
                <a:gd name="T75" fmla="*/ 12 h 401"/>
                <a:gd name="T76" fmla="*/ 7 w 272"/>
                <a:gd name="T77" fmla="*/ 12 h 401"/>
                <a:gd name="T78" fmla="*/ 8 w 272"/>
                <a:gd name="T79" fmla="*/ 12 h 401"/>
                <a:gd name="T80" fmla="*/ 9 w 272"/>
                <a:gd name="T81" fmla="*/ 12 h 401"/>
                <a:gd name="T82" fmla="*/ 9 w 272"/>
                <a:gd name="T83" fmla="*/ 11 h 401"/>
                <a:gd name="T84" fmla="*/ 9 w 272"/>
                <a:gd name="T85" fmla="*/ 10 h 401"/>
                <a:gd name="T86" fmla="*/ 8 w 272"/>
                <a:gd name="T87" fmla="*/ 10 h 401"/>
                <a:gd name="T88" fmla="*/ 7 w 272"/>
                <a:gd name="T89" fmla="*/ 9 h 401"/>
                <a:gd name="T90" fmla="*/ 6 w 272"/>
                <a:gd name="T91" fmla="*/ 8 h 401"/>
                <a:gd name="T92" fmla="*/ 5 w 272"/>
                <a:gd name="T93" fmla="*/ 8 h 401"/>
                <a:gd name="T94" fmla="*/ 4 w 272"/>
                <a:gd name="T95" fmla="*/ 7 h 401"/>
                <a:gd name="T96" fmla="*/ 4 w 272"/>
                <a:gd name="T97" fmla="*/ 7 h 4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
                <a:gd name="T148" fmla="*/ 0 h 401"/>
                <a:gd name="T149" fmla="*/ 272 w 272"/>
                <a:gd name="T150" fmla="*/ 401 h 4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 h="401">
                  <a:moveTo>
                    <a:pt x="125" y="215"/>
                  </a:moveTo>
                  <a:lnTo>
                    <a:pt x="118" y="200"/>
                  </a:lnTo>
                  <a:lnTo>
                    <a:pt x="112" y="186"/>
                  </a:lnTo>
                  <a:lnTo>
                    <a:pt x="106" y="169"/>
                  </a:lnTo>
                  <a:lnTo>
                    <a:pt x="100" y="154"/>
                  </a:lnTo>
                  <a:lnTo>
                    <a:pt x="97" y="135"/>
                  </a:lnTo>
                  <a:lnTo>
                    <a:pt x="91" y="118"/>
                  </a:lnTo>
                  <a:lnTo>
                    <a:pt x="85" y="101"/>
                  </a:lnTo>
                  <a:lnTo>
                    <a:pt x="81" y="84"/>
                  </a:lnTo>
                  <a:lnTo>
                    <a:pt x="74" y="67"/>
                  </a:lnTo>
                  <a:lnTo>
                    <a:pt x="68" y="51"/>
                  </a:lnTo>
                  <a:lnTo>
                    <a:pt x="62" y="36"/>
                  </a:lnTo>
                  <a:lnTo>
                    <a:pt x="55" y="25"/>
                  </a:lnTo>
                  <a:lnTo>
                    <a:pt x="47" y="13"/>
                  </a:lnTo>
                  <a:lnTo>
                    <a:pt x="40" y="6"/>
                  </a:lnTo>
                  <a:lnTo>
                    <a:pt x="28" y="0"/>
                  </a:lnTo>
                  <a:lnTo>
                    <a:pt x="19" y="0"/>
                  </a:lnTo>
                  <a:lnTo>
                    <a:pt x="13" y="0"/>
                  </a:lnTo>
                  <a:lnTo>
                    <a:pt x="7" y="4"/>
                  </a:lnTo>
                  <a:lnTo>
                    <a:pt x="2" y="4"/>
                  </a:lnTo>
                  <a:lnTo>
                    <a:pt x="0" y="8"/>
                  </a:lnTo>
                  <a:lnTo>
                    <a:pt x="9" y="8"/>
                  </a:lnTo>
                  <a:lnTo>
                    <a:pt x="19" y="11"/>
                  </a:lnTo>
                  <a:lnTo>
                    <a:pt x="26" y="19"/>
                  </a:lnTo>
                  <a:lnTo>
                    <a:pt x="36" y="29"/>
                  </a:lnTo>
                  <a:lnTo>
                    <a:pt x="41" y="38"/>
                  </a:lnTo>
                  <a:lnTo>
                    <a:pt x="49" y="51"/>
                  </a:lnTo>
                  <a:lnTo>
                    <a:pt x="57" y="67"/>
                  </a:lnTo>
                  <a:lnTo>
                    <a:pt x="62" y="84"/>
                  </a:lnTo>
                  <a:lnTo>
                    <a:pt x="68" y="99"/>
                  </a:lnTo>
                  <a:lnTo>
                    <a:pt x="74" y="116"/>
                  </a:lnTo>
                  <a:lnTo>
                    <a:pt x="78" y="133"/>
                  </a:lnTo>
                  <a:lnTo>
                    <a:pt x="83" y="150"/>
                  </a:lnTo>
                  <a:lnTo>
                    <a:pt x="87" y="167"/>
                  </a:lnTo>
                  <a:lnTo>
                    <a:pt x="93" y="183"/>
                  </a:lnTo>
                  <a:lnTo>
                    <a:pt x="97" y="198"/>
                  </a:lnTo>
                  <a:lnTo>
                    <a:pt x="102" y="213"/>
                  </a:lnTo>
                  <a:lnTo>
                    <a:pt x="106" y="222"/>
                  </a:lnTo>
                  <a:lnTo>
                    <a:pt x="114" y="234"/>
                  </a:lnTo>
                  <a:lnTo>
                    <a:pt x="123" y="243"/>
                  </a:lnTo>
                  <a:lnTo>
                    <a:pt x="133" y="255"/>
                  </a:lnTo>
                  <a:lnTo>
                    <a:pt x="142" y="264"/>
                  </a:lnTo>
                  <a:lnTo>
                    <a:pt x="156" y="276"/>
                  </a:lnTo>
                  <a:lnTo>
                    <a:pt x="161" y="281"/>
                  </a:lnTo>
                  <a:lnTo>
                    <a:pt x="169" y="285"/>
                  </a:lnTo>
                  <a:lnTo>
                    <a:pt x="175" y="293"/>
                  </a:lnTo>
                  <a:lnTo>
                    <a:pt x="182" y="300"/>
                  </a:lnTo>
                  <a:lnTo>
                    <a:pt x="192" y="304"/>
                  </a:lnTo>
                  <a:lnTo>
                    <a:pt x="199" y="312"/>
                  </a:lnTo>
                  <a:lnTo>
                    <a:pt x="209" y="319"/>
                  </a:lnTo>
                  <a:lnTo>
                    <a:pt x="218" y="325"/>
                  </a:lnTo>
                  <a:lnTo>
                    <a:pt x="226" y="333"/>
                  </a:lnTo>
                  <a:lnTo>
                    <a:pt x="233" y="340"/>
                  </a:lnTo>
                  <a:lnTo>
                    <a:pt x="243" y="348"/>
                  </a:lnTo>
                  <a:lnTo>
                    <a:pt x="251" y="359"/>
                  </a:lnTo>
                  <a:lnTo>
                    <a:pt x="251" y="365"/>
                  </a:lnTo>
                  <a:lnTo>
                    <a:pt x="252" y="371"/>
                  </a:lnTo>
                  <a:lnTo>
                    <a:pt x="251" y="375"/>
                  </a:lnTo>
                  <a:lnTo>
                    <a:pt x="249" y="378"/>
                  </a:lnTo>
                  <a:lnTo>
                    <a:pt x="243" y="382"/>
                  </a:lnTo>
                  <a:lnTo>
                    <a:pt x="239" y="384"/>
                  </a:lnTo>
                  <a:lnTo>
                    <a:pt x="232" y="382"/>
                  </a:lnTo>
                  <a:lnTo>
                    <a:pt x="224" y="380"/>
                  </a:lnTo>
                  <a:lnTo>
                    <a:pt x="216" y="376"/>
                  </a:lnTo>
                  <a:lnTo>
                    <a:pt x="211" y="373"/>
                  </a:lnTo>
                  <a:lnTo>
                    <a:pt x="201" y="369"/>
                  </a:lnTo>
                  <a:lnTo>
                    <a:pt x="195" y="365"/>
                  </a:lnTo>
                  <a:lnTo>
                    <a:pt x="188" y="361"/>
                  </a:lnTo>
                  <a:lnTo>
                    <a:pt x="182" y="357"/>
                  </a:lnTo>
                  <a:lnTo>
                    <a:pt x="175" y="352"/>
                  </a:lnTo>
                  <a:lnTo>
                    <a:pt x="167" y="348"/>
                  </a:lnTo>
                  <a:lnTo>
                    <a:pt x="161" y="344"/>
                  </a:lnTo>
                  <a:lnTo>
                    <a:pt x="154" y="338"/>
                  </a:lnTo>
                  <a:lnTo>
                    <a:pt x="148" y="335"/>
                  </a:lnTo>
                  <a:lnTo>
                    <a:pt x="140" y="329"/>
                  </a:lnTo>
                  <a:lnTo>
                    <a:pt x="135" y="327"/>
                  </a:lnTo>
                  <a:lnTo>
                    <a:pt x="129" y="323"/>
                  </a:lnTo>
                  <a:lnTo>
                    <a:pt x="112" y="310"/>
                  </a:lnTo>
                  <a:lnTo>
                    <a:pt x="99" y="300"/>
                  </a:lnTo>
                  <a:lnTo>
                    <a:pt x="85" y="289"/>
                  </a:lnTo>
                  <a:lnTo>
                    <a:pt x="78" y="281"/>
                  </a:lnTo>
                  <a:lnTo>
                    <a:pt x="68" y="270"/>
                  </a:lnTo>
                  <a:lnTo>
                    <a:pt x="62" y="262"/>
                  </a:lnTo>
                  <a:lnTo>
                    <a:pt x="55" y="253"/>
                  </a:lnTo>
                  <a:lnTo>
                    <a:pt x="53" y="245"/>
                  </a:lnTo>
                  <a:lnTo>
                    <a:pt x="47" y="236"/>
                  </a:lnTo>
                  <a:lnTo>
                    <a:pt x="43" y="228"/>
                  </a:lnTo>
                  <a:lnTo>
                    <a:pt x="40" y="219"/>
                  </a:lnTo>
                  <a:lnTo>
                    <a:pt x="36" y="213"/>
                  </a:lnTo>
                  <a:lnTo>
                    <a:pt x="32" y="205"/>
                  </a:lnTo>
                  <a:lnTo>
                    <a:pt x="28" y="198"/>
                  </a:lnTo>
                  <a:lnTo>
                    <a:pt x="22" y="190"/>
                  </a:lnTo>
                  <a:lnTo>
                    <a:pt x="19" y="184"/>
                  </a:lnTo>
                  <a:lnTo>
                    <a:pt x="17" y="188"/>
                  </a:lnTo>
                  <a:lnTo>
                    <a:pt x="17" y="196"/>
                  </a:lnTo>
                  <a:lnTo>
                    <a:pt x="17" y="203"/>
                  </a:lnTo>
                  <a:lnTo>
                    <a:pt x="15" y="209"/>
                  </a:lnTo>
                  <a:lnTo>
                    <a:pt x="17" y="224"/>
                  </a:lnTo>
                  <a:lnTo>
                    <a:pt x="22" y="238"/>
                  </a:lnTo>
                  <a:lnTo>
                    <a:pt x="30" y="251"/>
                  </a:lnTo>
                  <a:lnTo>
                    <a:pt x="40" y="264"/>
                  </a:lnTo>
                  <a:lnTo>
                    <a:pt x="47" y="276"/>
                  </a:lnTo>
                  <a:lnTo>
                    <a:pt x="59" y="289"/>
                  </a:lnTo>
                  <a:lnTo>
                    <a:pt x="68" y="300"/>
                  </a:lnTo>
                  <a:lnTo>
                    <a:pt x="81" y="310"/>
                  </a:lnTo>
                  <a:lnTo>
                    <a:pt x="93" y="319"/>
                  </a:lnTo>
                  <a:lnTo>
                    <a:pt x="106" y="329"/>
                  </a:lnTo>
                  <a:lnTo>
                    <a:pt x="119" y="338"/>
                  </a:lnTo>
                  <a:lnTo>
                    <a:pt x="135" y="348"/>
                  </a:lnTo>
                  <a:lnTo>
                    <a:pt x="146" y="356"/>
                  </a:lnTo>
                  <a:lnTo>
                    <a:pt x="159" y="365"/>
                  </a:lnTo>
                  <a:lnTo>
                    <a:pt x="173" y="373"/>
                  </a:lnTo>
                  <a:lnTo>
                    <a:pt x="186" y="384"/>
                  </a:lnTo>
                  <a:lnTo>
                    <a:pt x="195" y="390"/>
                  </a:lnTo>
                  <a:lnTo>
                    <a:pt x="205" y="394"/>
                  </a:lnTo>
                  <a:lnTo>
                    <a:pt x="214" y="397"/>
                  </a:lnTo>
                  <a:lnTo>
                    <a:pt x="226" y="401"/>
                  </a:lnTo>
                  <a:lnTo>
                    <a:pt x="233" y="401"/>
                  </a:lnTo>
                  <a:lnTo>
                    <a:pt x="243" y="401"/>
                  </a:lnTo>
                  <a:lnTo>
                    <a:pt x="249" y="399"/>
                  </a:lnTo>
                  <a:lnTo>
                    <a:pt x="256" y="397"/>
                  </a:lnTo>
                  <a:lnTo>
                    <a:pt x="262" y="392"/>
                  </a:lnTo>
                  <a:lnTo>
                    <a:pt x="266" y="388"/>
                  </a:lnTo>
                  <a:lnTo>
                    <a:pt x="270" y="382"/>
                  </a:lnTo>
                  <a:lnTo>
                    <a:pt x="272" y="376"/>
                  </a:lnTo>
                  <a:lnTo>
                    <a:pt x="270" y="369"/>
                  </a:lnTo>
                  <a:lnTo>
                    <a:pt x="270" y="359"/>
                  </a:lnTo>
                  <a:lnTo>
                    <a:pt x="264" y="352"/>
                  </a:lnTo>
                  <a:lnTo>
                    <a:pt x="260" y="342"/>
                  </a:lnTo>
                  <a:lnTo>
                    <a:pt x="254" y="335"/>
                  </a:lnTo>
                  <a:lnTo>
                    <a:pt x="249" y="329"/>
                  </a:lnTo>
                  <a:lnTo>
                    <a:pt x="239" y="321"/>
                  </a:lnTo>
                  <a:lnTo>
                    <a:pt x="232" y="314"/>
                  </a:lnTo>
                  <a:lnTo>
                    <a:pt x="218" y="304"/>
                  </a:lnTo>
                  <a:lnTo>
                    <a:pt x="209" y="297"/>
                  </a:lnTo>
                  <a:lnTo>
                    <a:pt x="195" y="287"/>
                  </a:lnTo>
                  <a:lnTo>
                    <a:pt x="186" y="278"/>
                  </a:lnTo>
                  <a:lnTo>
                    <a:pt x="180" y="272"/>
                  </a:lnTo>
                  <a:lnTo>
                    <a:pt x="173" y="266"/>
                  </a:lnTo>
                  <a:lnTo>
                    <a:pt x="167" y="260"/>
                  </a:lnTo>
                  <a:lnTo>
                    <a:pt x="161" y="255"/>
                  </a:lnTo>
                  <a:lnTo>
                    <a:pt x="152" y="245"/>
                  </a:lnTo>
                  <a:lnTo>
                    <a:pt x="142" y="236"/>
                  </a:lnTo>
                  <a:lnTo>
                    <a:pt x="135" y="226"/>
                  </a:lnTo>
                  <a:lnTo>
                    <a:pt x="129" y="221"/>
                  </a:lnTo>
                  <a:lnTo>
                    <a:pt x="125" y="215"/>
                  </a:lnTo>
                  <a:close/>
                </a:path>
              </a:pathLst>
            </a:custGeom>
            <a:solidFill>
              <a:srgbClr val="000000"/>
            </a:solidFill>
            <a:ln w="9525">
              <a:noFill/>
              <a:round/>
              <a:headEnd/>
              <a:tailEnd/>
            </a:ln>
          </p:spPr>
          <p:txBody>
            <a:bodyPr/>
            <a:lstStyle/>
            <a:p>
              <a:endParaRPr lang="da-DK"/>
            </a:p>
          </p:txBody>
        </p:sp>
        <p:sp>
          <p:nvSpPr>
            <p:cNvPr id="136374" name="Freeform 325"/>
            <p:cNvSpPr>
              <a:spLocks/>
            </p:cNvSpPr>
            <p:nvPr/>
          </p:nvSpPr>
          <p:spPr bwMode="auto">
            <a:xfrm>
              <a:off x="1853" y="3060"/>
              <a:ext cx="297" cy="335"/>
            </a:xfrm>
            <a:custGeom>
              <a:avLst/>
              <a:gdLst>
                <a:gd name="T0" fmla="*/ 12 w 935"/>
                <a:gd name="T1" fmla="*/ 18 h 1072"/>
                <a:gd name="T2" fmla="*/ 10 w 935"/>
                <a:gd name="T3" fmla="*/ 20 h 1072"/>
                <a:gd name="T4" fmla="*/ 9 w 935"/>
                <a:gd name="T5" fmla="*/ 22 h 1072"/>
                <a:gd name="T6" fmla="*/ 8 w 935"/>
                <a:gd name="T7" fmla="*/ 24 h 1072"/>
                <a:gd name="T8" fmla="*/ 6 w 935"/>
                <a:gd name="T9" fmla="*/ 25 h 1072"/>
                <a:gd name="T10" fmla="*/ 4 w 935"/>
                <a:gd name="T11" fmla="*/ 27 h 1072"/>
                <a:gd name="T12" fmla="*/ 3 w 935"/>
                <a:gd name="T13" fmla="*/ 29 h 1072"/>
                <a:gd name="T14" fmla="*/ 1 w 935"/>
                <a:gd name="T15" fmla="*/ 31 h 1072"/>
                <a:gd name="T16" fmla="*/ 0 w 935"/>
                <a:gd name="T17" fmla="*/ 32 h 1072"/>
                <a:gd name="T18" fmla="*/ 0 w 935"/>
                <a:gd name="T19" fmla="*/ 32 h 1072"/>
                <a:gd name="T20" fmla="*/ 1 w 935"/>
                <a:gd name="T21" fmla="*/ 32 h 1072"/>
                <a:gd name="T22" fmla="*/ 3 w 935"/>
                <a:gd name="T23" fmla="*/ 30 h 1072"/>
                <a:gd name="T24" fmla="*/ 4 w 935"/>
                <a:gd name="T25" fmla="*/ 29 h 1072"/>
                <a:gd name="T26" fmla="*/ 5 w 935"/>
                <a:gd name="T27" fmla="*/ 27 h 1072"/>
                <a:gd name="T28" fmla="*/ 7 w 935"/>
                <a:gd name="T29" fmla="*/ 26 h 1072"/>
                <a:gd name="T30" fmla="*/ 8 w 935"/>
                <a:gd name="T31" fmla="*/ 24 h 1072"/>
                <a:gd name="T32" fmla="*/ 9 w 935"/>
                <a:gd name="T33" fmla="*/ 22 h 1072"/>
                <a:gd name="T34" fmla="*/ 11 w 935"/>
                <a:gd name="T35" fmla="*/ 21 h 1072"/>
                <a:gd name="T36" fmla="*/ 12 w 935"/>
                <a:gd name="T37" fmla="*/ 20 h 1072"/>
                <a:gd name="T38" fmla="*/ 12 w 935"/>
                <a:gd name="T39" fmla="*/ 19 h 1072"/>
                <a:gd name="T40" fmla="*/ 13 w 935"/>
                <a:gd name="T41" fmla="*/ 18 h 1072"/>
                <a:gd name="T42" fmla="*/ 14 w 935"/>
                <a:gd name="T43" fmla="*/ 18 h 1072"/>
                <a:gd name="T44" fmla="*/ 14 w 935"/>
                <a:gd name="T45" fmla="*/ 17 h 1072"/>
                <a:gd name="T46" fmla="*/ 14 w 935"/>
                <a:gd name="T47" fmla="*/ 17 h 1072"/>
                <a:gd name="T48" fmla="*/ 15 w 935"/>
                <a:gd name="T49" fmla="*/ 17 h 1072"/>
                <a:gd name="T50" fmla="*/ 15 w 935"/>
                <a:gd name="T51" fmla="*/ 16 h 1072"/>
                <a:gd name="T52" fmla="*/ 16 w 935"/>
                <a:gd name="T53" fmla="*/ 16 h 1072"/>
                <a:gd name="T54" fmla="*/ 16 w 935"/>
                <a:gd name="T55" fmla="*/ 15 h 1072"/>
                <a:gd name="T56" fmla="*/ 16 w 935"/>
                <a:gd name="T57" fmla="*/ 15 h 1072"/>
                <a:gd name="T58" fmla="*/ 17 w 935"/>
                <a:gd name="T59" fmla="*/ 15 h 1072"/>
                <a:gd name="T60" fmla="*/ 17 w 935"/>
                <a:gd name="T61" fmla="*/ 14 h 1072"/>
                <a:gd name="T62" fmla="*/ 18 w 935"/>
                <a:gd name="T63" fmla="*/ 12 h 1072"/>
                <a:gd name="T64" fmla="*/ 20 w 935"/>
                <a:gd name="T65" fmla="*/ 11 h 1072"/>
                <a:gd name="T66" fmla="*/ 21 w 935"/>
                <a:gd name="T67" fmla="*/ 10 h 1072"/>
                <a:gd name="T68" fmla="*/ 23 w 935"/>
                <a:gd name="T69" fmla="*/ 8 h 1072"/>
                <a:gd name="T70" fmla="*/ 24 w 935"/>
                <a:gd name="T71" fmla="*/ 7 h 1072"/>
                <a:gd name="T72" fmla="*/ 25 w 935"/>
                <a:gd name="T73" fmla="*/ 6 h 1072"/>
                <a:gd name="T74" fmla="*/ 27 w 935"/>
                <a:gd name="T75" fmla="*/ 4 h 1072"/>
                <a:gd name="T76" fmla="*/ 27 w 935"/>
                <a:gd name="T77" fmla="*/ 3 h 1072"/>
                <a:gd name="T78" fmla="*/ 28 w 935"/>
                <a:gd name="T79" fmla="*/ 3 h 1072"/>
                <a:gd name="T80" fmla="*/ 28 w 935"/>
                <a:gd name="T81" fmla="*/ 2 h 1072"/>
                <a:gd name="T82" fmla="*/ 29 w 935"/>
                <a:gd name="T83" fmla="*/ 2 h 1072"/>
                <a:gd name="T84" fmla="*/ 30 w 935"/>
                <a:gd name="T85" fmla="*/ 1 h 1072"/>
                <a:gd name="T86" fmla="*/ 30 w 935"/>
                <a:gd name="T87" fmla="*/ 1 h 1072"/>
                <a:gd name="T88" fmla="*/ 30 w 935"/>
                <a:gd name="T89" fmla="*/ 0 h 1072"/>
                <a:gd name="T90" fmla="*/ 30 w 935"/>
                <a:gd name="T91" fmla="*/ 0 h 1072"/>
                <a:gd name="T92" fmla="*/ 29 w 935"/>
                <a:gd name="T93" fmla="*/ 1 h 1072"/>
                <a:gd name="T94" fmla="*/ 28 w 935"/>
                <a:gd name="T95" fmla="*/ 2 h 1072"/>
                <a:gd name="T96" fmla="*/ 26 w 935"/>
                <a:gd name="T97" fmla="*/ 3 h 1072"/>
                <a:gd name="T98" fmla="*/ 25 w 935"/>
                <a:gd name="T99" fmla="*/ 4 h 1072"/>
                <a:gd name="T100" fmla="*/ 24 w 935"/>
                <a:gd name="T101" fmla="*/ 6 h 1072"/>
                <a:gd name="T102" fmla="*/ 23 w 935"/>
                <a:gd name="T103" fmla="*/ 7 h 1072"/>
                <a:gd name="T104" fmla="*/ 21 w 935"/>
                <a:gd name="T105" fmla="*/ 8 h 1072"/>
                <a:gd name="T106" fmla="*/ 20 w 935"/>
                <a:gd name="T107" fmla="*/ 10 h 1072"/>
                <a:gd name="T108" fmla="*/ 19 w 935"/>
                <a:gd name="T109" fmla="*/ 11 h 1072"/>
                <a:gd name="T110" fmla="*/ 18 w 935"/>
                <a:gd name="T111" fmla="*/ 12 h 1072"/>
                <a:gd name="T112" fmla="*/ 17 w 935"/>
                <a:gd name="T113" fmla="*/ 12 h 1072"/>
                <a:gd name="T114" fmla="*/ 17 w 935"/>
                <a:gd name="T115" fmla="*/ 13 h 1072"/>
                <a:gd name="T116" fmla="*/ 16 w 935"/>
                <a:gd name="T117" fmla="*/ 14 h 1072"/>
                <a:gd name="T118" fmla="*/ 15 w 935"/>
                <a:gd name="T119" fmla="*/ 15 h 1072"/>
                <a:gd name="T120" fmla="*/ 14 w 935"/>
                <a:gd name="T121" fmla="*/ 16 h 1072"/>
                <a:gd name="T122" fmla="*/ 14 w 935"/>
                <a:gd name="T123" fmla="*/ 17 h 1072"/>
                <a:gd name="T124" fmla="*/ 13 w 935"/>
                <a:gd name="T125" fmla="*/ 17 h 10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5"/>
                <a:gd name="T190" fmla="*/ 0 h 1072"/>
                <a:gd name="T191" fmla="*/ 935 w 935"/>
                <a:gd name="T192" fmla="*/ 1072 h 10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5" h="1072">
                  <a:moveTo>
                    <a:pt x="416" y="566"/>
                  </a:moveTo>
                  <a:lnTo>
                    <a:pt x="384" y="600"/>
                  </a:lnTo>
                  <a:lnTo>
                    <a:pt x="355" y="633"/>
                  </a:lnTo>
                  <a:lnTo>
                    <a:pt x="327" y="663"/>
                  </a:lnTo>
                  <a:lnTo>
                    <a:pt x="302" y="693"/>
                  </a:lnTo>
                  <a:lnTo>
                    <a:pt x="277" y="722"/>
                  </a:lnTo>
                  <a:lnTo>
                    <a:pt x="255" y="750"/>
                  </a:lnTo>
                  <a:lnTo>
                    <a:pt x="232" y="777"/>
                  </a:lnTo>
                  <a:lnTo>
                    <a:pt x="209" y="806"/>
                  </a:lnTo>
                  <a:lnTo>
                    <a:pt x="186" y="832"/>
                  </a:lnTo>
                  <a:lnTo>
                    <a:pt x="163" y="859"/>
                  </a:lnTo>
                  <a:lnTo>
                    <a:pt x="141" y="887"/>
                  </a:lnTo>
                  <a:lnTo>
                    <a:pt x="118" y="916"/>
                  </a:lnTo>
                  <a:lnTo>
                    <a:pt x="89" y="946"/>
                  </a:lnTo>
                  <a:lnTo>
                    <a:pt x="65" y="977"/>
                  </a:lnTo>
                  <a:lnTo>
                    <a:pt x="36" y="1011"/>
                  </a:lnTo>
                  <a:lnTo>
                    <a:pt x="6" y="1045"/>
                  </a:lnTo>
                  <a:lnTo>
                    <a:pt x="4" y="1051"/>
                  </a:lnTo>
                  <a:lnTo>
                    <a:pt x="0" y="1058"/>
                  </a:lnTo>
                  <a:lnTo>
                    <a:pt x="0" y="1066"/>
                  </a:lnTo>
                  <a:lnTo>
                    <a:pt x="4" y="1072"/>
                  </a:lnTo>
                  <a:lnTo>
                    <a:pt x="28" y="1045"/>
                  </a:lnTo>
                  <a:lnTo>
                    <a:pt x="55" y="1020"/>
                  </a:lnTo>
                  <a:lnTo>
                    <a:pt x="78" y="996"/>
                  </a:lnTo>
                  <a:lnTo>
                    <a:pt x="103" y="971"/>
                  </a:lnTo>
                  <a:lnTo>
                    <a:pt x="123" y="946"/>
                  </a:lnTo>
                  <a:lnTo>
                    <a:pt x="146" y="921"/>
                  </a:lnTo>
                  <a:lnTo>
                    <a:pt x="167" y="897"/>
                  </a:lnTo>
                  <a:lnTo>
                    <a:pt x="188" y="872"/>
                  </a:lnTo>
                  <a:lnTo>
                    <a:pt x="209" y="847"/>
                  </a:lnTo>
                  <a:lnTo>
                    <a:pt x="228" y="821"/>
                  </a:lnTo>
                  <a:lnTo>
                    <a:pt x="249" y="796"/>
                  </a:lnTo>
                  <a:lnTo>
                    <a:pt x="272" y="771"/>
                  </a:lnTo>
                  <a:lnTo>
                    <a:pt x="291" y="743"/>
                  </a:lnTo>
                  <a:lnTo>
                    <a:pt x="315" y="716"/>
                  </a:lnTo>
                  <a:lnTo>
                    <a:pt x="336" y="688"/>
                  </a:lnTo>
                  <a:lnTo>
                    <a:pt x="363" y="661"/>
                  </a:lnTo>
                  <a:lnTo>
                    <a:pt x="372" y="648"/>
                  </a:lnTo>
                  <a:lnTo>
                    <a:pt x="382" y="636"/>
                  </a:lnTo>
                  <a:lnTo>
                    <a:pt x="391" y="625"/>
                  </a:lnTo>
                  <a:lnTo>
                    <a:pt x="401" y="615"/>
                  </a:lnTo>
                  <a:lnTo>
                    <a:pt x="409" y="606"/>
                  </a:lnTo>
                  <a:lnTo>
                    <a:pt x="416" y="596"/>
                  </a:lnTo>
                  <a:lnTo>
                    <a:pt x="422" y="589"/>
                  </a:lnTo>
                  <a:lnTo>
                    <a:pt x="430" y="583"/>
                  </a:lnTo>
                  <a:lnTo>
                    <a:pt x="431" y="577"/>
                  </a:lnTo>
                  <a:lnTo>
                    <a:pt x="437" y="572"/>
                  </a:lnTo>
                  <a:lnTo>
                    <a:pt x="443" y="566"/>
                  </a:lnTo>
                  <a:lnTo>
                    <a:pt x="449" y="558"/>
                  </a:lnTo>
                  <a:lnTo>
                    <a:pt x="454" y="551"/>
                  </a:lnTo>
                  <a:lnTo>
                    <a:pt x="462" y="543"/>
                  </a:lnTo>
                  <a:lnTo>
                    <a:pt x="468" y="536"/>
                  </a:lnTo>
                  <a:lnTo>
                    <a:pt x="475" y="528"/>
                  </a:lnTo>
                  <a:lnTo>
                    <a:pt x="481" y="518"/>
                  </a:lnTo>
                  <a:lnTo>
                    <a:pt x="488" y="511"/>
                  </a:lnTo>
                  <a:lnTo>
                    <a:pt x="494" y="503"/>
                  </a:lnTo>
                  <a:lnTo>
                    <a:pt x="502" y="498"/>
                  </a:lnTo>
                  <a:lnTo>
                    <a:pt x="507" y="490"/>
                  </a:lnTo>
                  <a:lnTo>
                    <a:pt x="513" y="484"/>
                  </a:lnTo>
                  <a:lnTo>
                    <a:pt x="519" y="479"/>
                  </a:lnTo>
                  <a:lnTo>
                    <a:pt x="525" y="475"/>
                  </a:lnTo>
                  <a:lnTo>
                    <a:pt x="542" y="454"/>
                  </a:lnTo>
                  <a:lnTo>
                    <a:pt x="561" y="431"/>
                  </a:lnTo>
                  <a:lnTo>
                    <a:pt x="578" y="410"/>
                  </a:lnTo>
                  <a:lnTo>
                    <a:pt x="597" y="387"/>
                  </a:lnTo>
                  <a:lnTo>
                    <a:pt x="616" y="366"/>
                  </a:lnTo>
                  <a:lnTo>
                    <a:pt x="637" y="344"/>
                  </a:lnTo>
                  <a:lnTo>
                    <a:pt x="656" y="321"/>
                  </a:lnTo>
                  <a:lnTo>
                    <a:pt x="677" y="300"/>
                  </a:lnTo>
                  <a:lnTo>
                    <a:pt x="698" y="277"/>
                  </a:lnTo>
                  <a:lnTo>
                    <a:pt x="717" y="252"/>
                  </a:lnTo>
                  <a:lnTo>
                    <a:pt x="739" y="230"/>
                  </a:lnTo>
                  <a:lnTo>
                    <a:pt x="760" y="205"/>
                  </a:lnTo>
                  <a:lnTo>
                    <a:pt x="783" y="182"/>
                  </a:lnTo>
                  <a:lnTo>
                    <a:pt x="804" y="159"/>
                  </a:lnTo>
                  <a:lnTo>
                    <a:pt x="827" y="135"/>
                  </a:lnTo>
                  <a:lnTo>
                    <a:pt x="850" y="112"/>
                  </a:lnTo>
                  <a:lnTo>
                    <a:pt x="853" y="104"/>
                  </a:lnTo>
                  <a:lnTo>
                    <a:pt x="861" y="98"/>
                  </a:lnTo>
                  <a:lnTo>
                    <a:pt x="867" y="91"/>
                  </a:lnTo>
                  <a:lnTo>
                    <a:pt x="876" y="83"/>
                  </a:lnTo>
                  <a:lnTo>
                    <a:pt x="884" y="74"/>
                  </a:lnTo>
                  <a:lnTo>
                    <a:pt x="893" y="64"/>
                  </a:lnTo>
                  <a:lnTo>
                    <a:pt x="903" y="55"/>
                  </a:lnTo>
                  <a:lnTo>
                    <a:pt x="910" y="45"/>
                  </a:lnTo>
                  <a:lnTo>
                    <a:pt x="918" y="36"/>
                  </a:lnTo>
                  <a:lnTo>
                    <a:pt x="924" y="28"/>
                  </a:lnTo>
                  <a:lnTo>
                    <a:pt x="929" y="19"/>
                  </a:lnTo>
                  <a:lnTo>
                    <a:pt x="933" y="13"/>
                  </a:lnTo>
                  <a:lnTo>
                    <a:pt x="935" y="7"/>
                  </a:lnTo>
                  <a:lnTo>
                    <a:pt x="935" y="3"/>
                  </a:lnTo>
                  <a:lnTo>
                    <a:pt x="931" y="0"/>
                  </a:lnTo>
                  <a:lnTo>
                    <a:pt x="926" y="1"/>
                  </a:lnTo>
                  <a:lnTo>
                    <a:pt x="905" y="19"/>
                  </a:lnTo>
                  <a:lnTo>
                    <a:pt x="886" y="39"/>
                  </a:lnTo>
                  <a:lnTo>
                    <a:pt x="865" y="60"/>
                  </a:lnTo>
                  <a:lnTo>
                    <a:pt x="846" y="83"/>
                  </a:lnTo>
                  <a:lnTo>
                    <a:pt x="823" y="104"/>
                  </a:lnTo>
                  <a:lnTo>
                    <a:pt x="802" y="127"/>
                  </a:lnTo>
                  <a:lnTo>
                    <a:pt x="781" y="148"/>
                  </a:lnTo>
                  <a:lnTo>
                    <a:pt x="760" y="173"/>
                  </a:lnTo>
                  <a:lnTo>
                    <a:pt x="739" y="195"/>
                  </a:lnTo>
                  <a:lnTo>
                    <a:pt x="718" y="216"/>
                  </a:lnTo>
                  <a:lnTo>
                    <a:pt x="698" y="239"/>
                  </a:lnTo>
                  <a:lnTo>
                    <a:pt x="677" y="262"/>
                  </a:lnTo>
                  <a:lnTo>
                    <a:pt x="658" y="283"/>
                  </a:lnTo>
                  <a:lnTo>
                    <a:pt x="637" y="306"/>
                  </a:lnTo>
                  <a:lnTo>
                    <a:pt x="618" y="326"/>
                  </a:lnTo>
                  <a:lnTo>
                    <a:pt x="601" y="347"/>
                  </a:lnTo>
                  <a:lnTo>
                    <a:pt x="589" y="359"/>
                  </a:lnTo>
                  <a:lnTo>
                    <a:pt x="580" y="372"/>
                  </a:lnTo>
                  <a:lnTo>
                    <a:pt x="568" y="385"/>
                  </a:lnTo>
                  <a:lnTo>
                    <a:pt x="557" y="399"/>
                  </a:lnTo>
                  <a:lnTo>
                    <a:pt x="544" y="412"/>
                  </a:lnTo>
                  <a:lnTo>
                    <a:pt x="532" y="427"/>
                  </a:lnTo>
                  <a:lnTo>
                    <a:pt x="521" y="441"/>
                  </a:lnTo>
                  <a:lnTo>
                    <a:pt x="509" y="456"/>
                  </a:lnTo>
                  <a:lnTo>
                    <a:pt x="498" y="471"/>
                  </a:lnTo>
                  <a:lnTo>
                    <a:pt x="485" y="484"/>
                  </a:lnTo>
                  <a:lnTo>
                    <a:pt x="473" y="499"/>
                  </a:lnTo>
                  <a:lnTo>
                    <a:pt x="462" y="515"/>
                  </a:lnTo>
                  <a:lnTo>
                    <a:pt x="449" y="528"/>
                  </a:lnTo>
                  <a:lnTo>
                    <a:pt x="437" y="541"/>
                  </a:lnTo>
                  <a:lnTo>
                    <a:pt x="426" y="553"/>
                  </a:lnTo>
                  <a:lnTo>
                    <a:pt x="416" y="566"/>
                  </a:lnTo>
                  <a:close/>
                </a:path>
              </a:pathLst>
            </a:custGeom>
            <a:solidFill>
              <a:srgbClr val="000000"/>
            </a:solidFill>
            <a:ln w="9525">
              <a:noFill/>
              <a:round/>
              <a:headEnd/>
              <a:tailEnd/>
            </a:ln>
          </p:spPr>
          <p:txBody>
            <a:bodyPr/>
            <a:lstStyle/>
            <a:p>
              <a:endParaRPr lang="da-DK"/>
            </a:p>
          </p:txBody>
        </p:sp>
        <p:sp>
          <p:nvSpPr>
            <p:cNvPr id="136375" name="Freeform 326"/>
            <p:cNvSpPr>
              <a:spLocks/>
            </p:cNvSpPr>
            <p:nvPr/>
          </p:nvSpPr>
          <p:spPr bwMode="auto">
            <a:xfrm>
              <a:off x="2174" y="3022"/>
              <a:ext cx="104" cy="73"/>
            </a:xfrm>
            <a:custGeom>
              <a:avLst/>
              <a:gdLst>
                <a:gd name="T0" fmla="*/ 10 w 331"/>
                <a:gd name="T1" fmla="*/ 0 h 234"/>
                <a:gd name="T2" fmla="*/ 10 w 331"/>
                <a:gd name="T3" fmla="*/ 1 h 234"/>
                <a:gd name="T4" fmla="*/ 10 w 331"/>
                <a:gd name="T5" fmla="*/ 2 h 234"/>
                <a:gd name="T6" fmla="*/ 10 w 331"/>
                <a:gd name="T7" fmla="*/ 3 h 234"/>
                <a:gd name="T8" fmla="*/ 10 w 331"/>
                <a:gd name="T9" fmla="*/ 4 h 234"/>
                <a:gd name="T10" fmla="*/ 10 w 331"/>
                <a:gd name="T11" fmla="*/ 4 h 234"/>
                <a:gd name="T12" fmla="*/ 10 w 331"/>
                <a:gd name="T13" fmla="*/ 5 h 234"/>
                <a:gd name="T14" fmla="*/ 10 w 331"/>
                <a:gd name="T15" fmla="*/ 6 h 234"/>
                <a:gd name="T16" fmla="*/ 9 w 331"/>
                <a:gd name="T17" fmla="*/ 7 h 234"/>
                <a:gd name="T18" fmla="*/ 9 w 331"/>
                <a:gd name="T19" fmla="*/ 7 h 234"/>
                <a:gd name="T20" fmla="*/ 8 w 331"/>
                <a:gd name="T21" fmla="*/ 7 h 234"/>
                <a:gd name="T22" fmla="*/ 8 w 331"/>
                <a:gd name="T23" fmla="*/ 7 h 234"/>
                <a:gd name="T24" fmla="*/ 7 w 331"/>
                <a:gd name="T25" fmla="*/ 7 h 234"/>
                <a:gd name="T26" fmla="*/ 6 w 331"/>
                <a:gd name="T27" fmla="*/ 6 h 234"/>
                <a:gd name="T28" fmla="*/ 5 w 331"/>
                <a:gd name="T29" fmla="*/ 6 h 234"/>
                <a:gd name="T30" fmla="*/ 4 w 331"/>
                <a:gd name="T31" fmla="*/ 6 h 234"/>
                <a:gd name="T32" fmla="*/ 3 w 331"/>
                <a:gd name="T33" fmla="*/ 6 h 234"/>
                <a:gd name="T34" fmla="*/ 2 w 331"/>
                <a:gd name="T35" fmla="*/ 6 h 234"/>
                <a:gd name="T36" fmla="*/ 1 w 331"/>
                <a:gd name="T37" fmla="*/ 6 h 234"/>
                <a:gd name="T38" fmla="*/ 0 w 331"/>
                <a:gd name="T39" fmla="*/ 5 h 234"/>
                <a:gd name="T40" fmla="*/ 0 w 331"/>
                <a:gd name="T41" fmla="*/ 5 h 234"/>
                <a:gd name="T42" fmla="*/ 1 w 331"/>
                <a:gd name="T43" fmla="*/ 5 h 234"/>
                <a:gd name="T44" fmla="*/ 2 w 331"/>
                <a:gd name="T45" fmla="*/ 5 h 234"/>
                <a:gd name="T46" fmla="*/ 4 w 331"/>
                <a:gd name="T47" fmla="*/ 5 h 234"/>
                <a:gd name="T48" fmla="*/ 6 w 331"/>
                <a:gd name="T49" fmla="*/ 6 h 234"/>
                <a:gd name="T50" fmla="*/ 7 w 331"/>
                <a:gd name="T51" fmla="*/ 6 h 234"/>
                <a:gd name="T52" fmla="*/ 9 w 331"/>
                <a:gd name="T53" fmla="*/ 7 h 234"/>
                <a:gd name="T54" fmla="*/ 9 w 331"/>
                <a:gd name="T55" fmla="*/ 6 h 234"/>
                <a:gd name="T56" fmla="*/ 9 w 331"/>
                <a:gd name="T57" fmla="*/ 5 h 234"/>
                <a:gd name="T58" fmla="*/ 9 w 331"/>
                <a:gd name="T59" fmla="*/ 4 h 234"/>
                <a:gd name="T60" fmla="*/ 10 w 331"/>
                <a:gd name="T61" fmla="*/ 2 h 234"/>
                <a:gd name="T62" fmla="*/ 10 w 331"/>
                <a:gd name="T63" fmla="*/ 1 h 234"/>
                <a:gd name="T64" fmla="*/ 9 w 331"/>
                <a:gd name="T65" fmla="*/ 1 h 234"/>
                <a:gd name="T66" fmla="*/ 8 w 331"/>
                <a:gd name="T67" fmla="*/ 1 h 234"/>
                <a:gd name="T68" fmla="*/ 8 w 331"/>
                <a:gd name="T69" fmla="*/ 1 h 234"/>
                <a:gd name="T70" fmla="*/ 7 w 331"/>
                <a:gd name="T71" fmla="*/ 1 h 234"/>
                <a:gd name="T72" fmla="*/ 6 w 331"/>
                <a:gd name="T73" fmla="*/ 1 h 234"/>
                <a:gd name="T74" fmla="*/ 6 w 331"/>
                <a:gd name="T75" fmla="*/ 1 h 234"/>
                <a:gd name="T76" fmla="*/ 5 w 331"/>
                <a:gd name="T77" fmla="*/ 1 h 234"/>
                <a:gd name="T78" fmla="*/ 6 w 331"/>
                <a:gd name="T79" fmla="*/ 1 h 234"/>
                <a:gd name="T80" fmla="*/ 7 w 331"/>
                <a:gd name="T81" fmla="*/ 0 h 234"/>
                <a:gd name="T82" fmla="*/ 7 w 331"/>
                <a:gd name="T83" fmla="*/ 0 h 234"/>
                <a:gd name="T84" fmla="*/ 8 w 331"/>
                <a:gd name="T85" fmla="*/ 0 h 234"/>
                <a:gd name="T86" fmla="*/ 9 w 331"/>
                <a:gd name="T87" fmla="*/ 0 h 234"/>
                <a:gd name="T88" fmla="*/ 10 w 331"/>
                <a:gd name="T89" fmla="*/ 0 h 2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1"/>
                <a:gd name="T136" fmla="*/ 0 h 234"/>
                <a:gd name="T137" fmla="*/ 331 w 331"/>
                <a:gd name="T138" fmla="*/ 234 h 2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1" h="234">
                  <a:moveTo>
                    <a:pt x="320" y="0"/>
                  </a:moveTo>
                  <a:lnTo>
                    <a:pt x="325" y="0"/>
                  </a:lnTo>
                  <a:lnTo>
                    <a:pt x="329" y="9"/>
                  </a:lnTo>
                  <a:lnTo>
                    <a:pt x="329" y="15"/>
                  </a:lnTo>
                  <a:lnTo>
                    <a:pt x="331" y="21"/>
                  </a:lnTo>
                  <a:lnTo>
                    <a:pt x="331" y="28"/>
                  </a:lnTo>
                  <a:lnTo>
                    <a:pt x="331" y="40"/>
                  </a:lnTo>
                  <a:lnTo>
                    <a:pt x="331" y="47"/>
                  </a:lnTo>
                  <a:lnTo>
                    <a:pt x="331" y="59"/>
                  </a:lnTo>
                  <a:lnTo>
                    <a:pt x="329" y="70"/>
                  </a:lnTo>
                  <a:lnTo>
                    <a:pt x="329" y="80"/>
                  </a:lnTo>
                  <a:lnTo>
                    <a:pt x="327" y="91"/>
                  </a:lnTo>
                  <a:lnTo>
                    <a:pt x="327" y="101"/>
                  </a:lnTo>
                  <a:lnTo>
                    <a:pt x="325" y="110"/>
                  </a:lnTo>
                  <a:lnTo>
                    <a:pt x="325" y="121"/>
                  </a:lnTo>
                  <a:lnTo>
                    <a:pt x="323" y="129"/>
                  </a:lnTo>
                  <a:lnTo>
                    <a:pt x="322" y="137"/>
                  </a:lnTo>
                  <a:lnTo>
                    <a:pt x="322" y="144"/>
                  </a:lnTo>
                  <a:lnTo>
                    <a:pt x="320" y="152"/>
                  </a:lnTo>
                  <a:lnTo>
                    <a:pt x="320" y="159"/>
                  </a:lnTo>
                  <a:lnTo>
                    <a:pt x="318" y="167"/>
                  </a:lnTo>
                  <a:lnTo>
                    <a:pt x="318" y="175"/>
                  </a:lnTo>
                  <a:lnTo>
                    <a:pt x="316" y="184"/>
                  </a:lnTo>
                  <a:lnTo>
                    <a:pt x="314" y="190"/>
                  </a:lnTo>
                  <a:lnTo>
                    <a:pt x="312" y="197"/>
                  </a:lnTo>
                  <a:lnTo>
                    <a:pt x="308" y="203"/>
                  </a:lnTo>
                  <a:lnTo>
                    <a:pt x="308" y="211"/>
                  </a:lnTo>
                  <a:lnTo>
                    <a:pt x="303" y="222"/>
                  </a:lnTo>
                  <a:lnTo>
                    <a:pt x="297" y="232"/>
                  </a:lnTo>
                  <a:lnTo>
                    <a:pt x="293" y="234"/>
                  </a:lnTo>
                  <a:lnTo>
                    <a:pt x="287" y="234"/>
                  </a:lnTo>
                  <a:lnTo>
                    <a:pt x="282" y="234"/>
                  </a:lnTo>
                  <a:lnTo>
                    <a:pt x="276" y="234"/>
                  </a:lnTo>
                  <a:lnTo>
                    <a:pt x="266" y="230"/>
                  </a:lnTo>
                  <a:lnTo>
                    <a:pt x="257" y="230"/>
                  </a:lnTo>
                  <a:lnTo>
                    <a:pt x="247" y="228"/>
                  </a:lnTo>
                  <a:lnTo>
                    <a:pt x="238" y="224"/>
                  </a:lnTo>
                  <a:lnTo>
                    <a:pt x="228" y="222"/>
                  </a:lnTo>
                  <a:lnTo>
                    <a:pt x="217" y="218"/>
                  </a:lnTo>
                  <a:lnTo>
                    <a:pt x="206" y="215"/>
                  </a:lnTo>
                  <a:lnTo>
                    <a:pt x="194" y="213"/>
                  </a:lnTo>
                  <a:lnTo>
                    <a:pt x="185" y="209"/>
                  </a:lnTo>
                  <a:lnTo>
                    <a:pt x="173" y="207"/>
                  </a:lnTo>
                  <a:lnTo>
                    <a:pt x="164" y="205"/>
                  </a:lnTo>
                  <a:lnTo>
                    <a:pt x="156" y="205"/>
                  </a:lnTo>
                  <a:lnTo>
                    <a:pt x="147" y="201"/>
                  </a:lnTo>
                  <a:lnTo>
                    <a:pt x="137" y="199"/>
                  </a:lnTo>
                  <a:lnTo>
                    <a:pt x="130" y="197"/>
                  </a:lnTo>
                  <a:lnTo>
                    <a:pt x="120" y="196"/>
                  </a:lnTo>
                  <a:lnTo>
                    <a:pt x="111" y="192"/>
                  </a:lnTo>
                  <a:lnTo>
                    <a:pt x="99" y="192"/>
                  </a:lnTo>
                  <a:lnTo>
                    <a:pt x="90" y="190"/>
                  </a:lnTo>
                  <a:lnTo>
                    <a:pt x="80" y="190"/>
                  </a:lnTo>
                  <a:lnTo>
                    <a:pt x="71" y="186"/>
                  </a:lnTo>
                  <a:lnTo>
                    <a:pt x="61" y="186"/>
                  </a:lnTo>
                  <a:lnTo>
                    <a:pt x="52" y="184"/>
                  </a:lnTo>
                  <a:lnTo>
                    <a:pt x="42" y="184"/>
                  </a:lnTo>
                  <a:lnTo>
                    <a:pt x="33" y="182"/>
                  </a:lnTo>
                  <a:lnTo>
                    <a:pt x="21" y="180"/>
                  </a:lnTo>
                  <a:lnTo>
                    <a:pt x="14" y="180"/>
                  </a:lnTo>
                  <a:lnTo>
                    <a:pt x="4" y="180"/>
                  </a:lnTo>
                  <a:lnTo>
                    <a:pt x="2" y="177"/>
                  </a:lnTo>
                  <a:lnTo>
                    <a:pt x="0" y="173"/>
                  </a:lnTo>
                  <a:lnTo>
                    <a:pt x="2" y="167"/>
                  </a:lnTo>
                  <a:lnTo>
                    <a:pt x="4" y="165"/>
                  </a:lnTo>
                  <a:lnTo>
                    <a:pt x="21" y="165"/>
                  </a:lnTo>
                  <a:lnTo>
                    <a:pt x="40" y="165"/>
                  </a:lnTo>
                  <a:lnTo>
                    <a:pt x="57" y="165"/>
                  </a:lnTo>
                  <a:lnTo>
                    <a:pt x="74" y="169"/>
                  </a:lnTo>
                  <a:lnTo>
                    <a:pt x="92" y="171"/>
                  </a:lnTo>
                  <a:lnTo>
                    <a:pt x="111" y="175"/>
                  </a:lnTo>
                  <a:lnTo>
                    <a:pt x="128" y="178"/>
                  </a:lnTo>
                  <a:lnTo>
                    <a:pt x="147" y="184"/>
                  </a:lnTo>
                  <a:lnTo>
                    <a:pt x="162" y="186"/>
                  </a:lnTo>
                  <a:lnTo>
                    <a:pt x="179" y="192"/>
                  </a:lnTo>
                  <a:lnTo>
                    <a:pt x="196" y="196"/>
                  </a:lnTo>
                  <a:lnTo>
                    <a:pt x="213" y="201"/>
                  </a:lnTo>
                  <a:lnTo>
                    <a:pt x="230" y="205"/>
                  </a:lnTo>
                  <a:lnTo>
                    <a:pt x="249" y="211"/>
                  </a:lnTo>
                  <a:lnTo>
                    <a:pt x="265" y="215"/>
                  </a:lnTo>
                  <a:lnTo>
                    <a:pt x="284" y="218"/>
                  </a:lnTo>
                  <a:lnTo>
                    <a:pt x="287" y="209"/>
                  </a:lnTo>
                  <a:lnTo>
                    <a:pt x="293" y="197"/>
                  </a:lnTo>
                  <a:lnTo>
                    <a:pt x="295" y="186"/>
                  </a:lnTo>
                  <a:lnTo>
                    <a:pt x="299" y="177"/>
                  </a:lnTo>
                  <a:lnTo>
                    <a:pt x="301" y="165"/>
                  </a:lnTo>
                  <a:lnTo>
                    <a:pt x="303" y="154"/>
                  </a:lnTo>
                  <a:lnTo>
                    <a:pt x="306" y="142"/>
                  </a:lnTo>
                  <a:lnTo>
                    <a:pt x="308" y="131"/>
                  </a:lnTo>
                  <a:lnTo>
                    <a:pt x="308" y="120"/>
                  </a:lnTo>
                  <a:lnTo>
                    <a:pt x="308" y="106"/>
                  </a:lnTo>
                  <a:lnTo>
                    <a:pt x="310" y="93"/>
                  </a:lnTo>
                  <a:lnTo>
                    <a:pt x="312" y="80"/>
                  </a:lnTo>
                  <a:lnTo>
                    <a:pt x="312" y="64"/>
                  </a:lnTo>
                  <a:lnTo>
                    <a:pt x="314" y="49"/>
                  </a:lnTo>
                  <a:lnTo>
                    <a:pt x="314" y="32"/>
                  </a:lnTo>
                  <a:lnTo>
                    <a:pt x="318" y="17"/>
                  </a:lnTo>
                  <a:lnTo>
                    <a:pt x="306" y="17"/>
                  </a:lnTo>
                  <a:lnTo>
                    <a:pt x="297" y="19"/>
                  </a:lnTo>
                  <a:lnTo>
                    <a:pt x="287" y="21"/>
                  </a:lnTo>
                  <a:lnTo>
                    <a:pt x="280" y="23"/>
                  </a:lnTo>
                  <a:lnTo>
                    <a:pt x="272" y="23"/>
                  </a:lnTo>
                  <a:lnTo>
                    <a:pt x="265" y="23"/>
                  </a:lnTo>
                  <a:lnTo>
                    <a:pt x="257" y="24"/>
                  </a:lnTo>
                  <a:lnTo>
                    <a:pt x="251" y="26"/>
                  </a:lnTo>
                  <a:lnTo>
                    <a:pt x="244" y="26"/>
                  </a:lnTo>
                  <a:lnTo>
                    <a:pt x="236" y="26"/>
                  </a:lnTo>
                  <a:lnTo>
                    <a:pt x="228" y="28"/>
                  </a:lnTo>
                  <a:lnTo>
                    <a:pt x="223" y="28"/>
                  </a:lnTo>
                  <a:lnTo>
                    <a:pt x="213" y="30"/>
                  </a:lnTo>
                  <a:lnTo>
                    <a:pt x="208" y="32"/>
                  </a:lnTo>
                  <a:lnTo>
                    <a:pt x="200" y="34"/>
                  </a:lnTo>
                  <a:lnTo>
                    <a:pt x="192" y="36"/>
                  </a:lnTo>
                  <a:lnTo>
                    <a:pt x="187" y="34"/>
                  </a:lnTo>
                  <a:lnTo>
                    <a:pt x="181" y="34"/>
                  </a:lnTo>
                  <a:lnTo>
                    <a:pt x="179" y="32"/>
                  </a:lnTo>
                  <a:lnTo>
                    <a:pt x="175" y="28"/>
                  </a:lnTo>
                  <a:lnTo>
                    <a:pt x="171" y="26"/>
                  </a:lnTo>
                  <a:lnTo>
                    <a:pt x="171" y="24"/>
                  </a:lnTo>
                  <a:lnTo>
                    <a:pt x="181" y="21"/>
                  </a:lnTo>
                  <a:lnTo>
                    <a:pt x="190" y="17"/>
                  </a:lnTo>
                  <a:lnTo>
                    <a:pt x="200" y="15"/>
                  </a:lnTo>
                  <a:lnTo>
                    <a:pt x="209" y="13"/>
                  </a:lnTo>
                  <a:lnTo>
                    <a:pt x="217" y="11"/>
                  </a:lnTo>
                  <a:lnTo>
                    <a:pt x="227" y="9"/>
                  </a:lnTo>
                  <a:lnTo>
                    <a:pt x="236" y="9"/>
                  </a:lnTo>
                  <a:lnTo>
                    <a:pt x="244" y="9"/>
                  </a:lnTo>
                  <a:lnTo>
                    <a:pt x="251" y="7"/>
                  </a:lnTo>
                  <a:lnTo>
                    <a:pt x="261" y="7"/>
                  </a:lnTo>
                  <a:lnTo>
                    <a:pt x="270" y="5"/>
                  </a:lnTo>
                  <a:lnTo>
                    <a:pt x="280" y="5"/>
                  </a:lnTo>
                  <a:lnTo>
                    <a:pt x="289" y="4"/>
                  </a:lnTo>
                  <a:lnTo>
                    <a:pt x="299" y="4"/>
                  </a:lnTo>
                  <a:lnTo>
                    <a:pt x="308" y="2"/>
                  </a:lnTo>
                  <a:lnTo>
                    <a:pt x="320" y="0"/>
                  </a:lnTo>
                  <a:close/>
                </a:path>
              </a:pathLst>
            </a:custGeom>
            <a:solidFill>
              <a:srgbClr val="000000"/>
            </a:solidFill>
            <a:ln w="9525">
              <a:noFill/>
              <a:round/>
              <a:headEnd/>
              <a:tailEnd/>
            </a:ln>
          </p:spPr>
          <p:txBody>
            <a:bodyPr/>
            <a:lstStyle/>
            <a:p>
              <a:endParaRPr lang="da-DK"/>
            </a:p>
          </p:txBody>
        </p:sp>
        <p:sp>
          <p:nvSpPr>
            <p:cNvPr id="136376" name="Freeform 327"/>
            <p:cNvSpPr>
              <a:spLocks/>
            </p:cNvSpPr>
            <p:nvPr/>
          </p:nvSpPr>
          <p:spPr bwMode="auto">
            <a:xfrm>
              <a:off x="2450" y="2982"/>
              <a:ext cx="8" cy="51"/>
            </a:xfrm>
            <a:custGeom>
              <a:avLst/>
              <a:gdLst>
                <a:gd name="T0" fmla="*/ 1 w 26"/>
                <a:gd name="T1" fmla="*/ 0 h 162"/>
                <a:gd name="T2" fmla="*/ 1 w 26"/>
                <a:gd name="T3" fmla="*/ 0 h 162"/>
                <a:gd name="T4" fmla="*/ 1 w 26"/>
                <a:gd name="T5" fmla="*/ 0 h 162"/>
                <a:gd name="T6" fmla="*/ 1 w 26"/>
                <a:gd name="T7" fmla="*/ 1 h 162"/>
                <a:gd name="T8" fmla="*/ 1 w 26"/>
                <a:gd name="T9" fmla="*/ 1 h 162"/>
                <a:gd name="T10" fmla="*/ 1 w 26"/>
                <a:gd name="T11" fmla="*/ 1 h 162"/>
                <a:gd name="T12" fmla="*/ 1 w 26"/>
                <a:gd name="T13" fmla="*/ 1 h 162"/>
                <a:gd name="T14" fmla="*/ 1 w 26"/>
                <a:gd name="T15" fmla="*/ 2 h 162"/>
                <a:gd name="T16" fmla="*/ 1 w 26"/>
                <a:gd name="T17" fmla="*/ 2 h 162"/>
                <a:gd name="T18" fmla="*/ 1 w 26"/>
                <a:gd name="T19" fmla="*/ 2 h 162"/>
                <a:gd name="T20" fmla="*/ 1 w 26"/>
                <a:gd name="T21" fmla="*/ 3 h 162"/>
                <a:gd name="T22" fmla="*/ 1 w 26"/>
                <a:gd name="T23" fmla="*/ 3 h 162"/>
                <a:gd name="T24" fmla="*/ 1 w 26"/>
                <a:gd name="T25" fmla="*/ 3 h 162"/>
                <a:gd name="T26" fmla="*/ 1 w 26"/>
                <a:gd name="T27" fmla="*/ 3 h 162"/>
                <a:gd name="T28" fmla="*/ 1 w 26"/>
                <a:gd name="T29" fmla="*/ 4 h 162"/>
                <a:gd name="T30" fmla="*/ 1 w 26"/>
                <a:gd name="T31" fmla="*/ 4 h 162"/>
                <a:gd name="T32" fmla="*/ 1 w 26"/>
                <a:gd name="T33" fmla="*/ 4 h 162"/>
                <a:gd name="T34" fmla="*/ 1 w 26"/>
                <a:gd name="T35" fmla="*/ 4 h 162"/>
                <a:gd name="T36" fmla="*/ 1 w 26"/>
                <a:gd name="T37" fmla="*/ 5 h 162"/>
                <a:gd name="T38" fmla="*/ 0 w 26"/>
                <a:gd name="T39" fmla="*/ 5 h 162"/>
                <a:gd name="T40" fmla="*/ 0 w 26"/>
                <a:gd name="T41" fmla="*/ 5 h 162"/>
                <a:gd name="T42" fmla="*/ 0 w 26"/>
                <a:gd name="T43" fmla="*/ 5 h 162"/>
                <a:gd name="T44" fmla="*/ 0 w 26"/>
                <a:gd name="T45" fmla="*/ 5 h 162"/>
                <a:gd name="T46" fmla="*/ 0 w 26"/>
                <a:gd name="T47" fmla="*/ 5 h 162"/>
                <a:gd name="T48" fmla="*/ 0 w 26"/>
                <a:gd name="T49" fmla="*/ 4 h 162"/>
                <a:gd name="T50" fmla="*/ 0 w 26"/>
                <a:gd name="T51" fmla="*/ 4 h 162"/>
                <a:gd name="T52" fmla="*/ 0 w 26"/>
                <a:gd name="T53" fmla="*/ 4 h 162"/>
                <a:gd name="T54" fmla="*/ 0 w 26"/>
                <a:gd name="T55" fmla="*/ 3 h 162"/>
                <a:gd name="T56" fmla="*/ 0 w 26"/>
                <a:gd name="T57" fmla="*/ 3 h 162"/>
                <a:gd name="T58" fmla="*/ 0 w 26"/>
                <a:gd name="T59" fmla="*/ 3 h 162"/>
                <a:gd name="T60" fmla="*/ 0 w 26"/>
                <a:gd name="T61" fmla="*/ 3 h 162"/>
                <a:gd name="T62" fmla="*/ 0 w 26"/>
                <a:gd name="T63" fmla="*/ 2 h 162"/>
                <a:gd name="T64" fmla="*/ 0 w 26"/>
                <a:gd name="T65" fmla="*/ 2 h 162"/>
                <a:gd name="T66" fmla="*/ 0 w 26"/>
                <a:gd name="T67" fmla="*/ 2 h 162"/>
                <a:gd name="T68" fmla="*/ 0 w 26"/>
                <a:gd name="T69" fmla="*/ 1 h 162"/>
                <a:gd name="T70" fmla="*/ 0 w 26"/>
                <a:gd name="T71" fmla="*/ 1 h 162"/>
                <a:gd name="T72" fmla="*/ 0 w 26"/>
                <a:gd name="T73" fmla="*/ 1 h 162"/>
                <a:gd name="T74" fmla="*/ 1 w 26"/>
                <a:gd name="T75" fmla="*/ 0 h 162"/>
                <a:gd name="T76" fmla="*/ 1 w 26"/>
                <a:gd name="T77" fmla="*/ 0 h 162"/>
                <a:gd name="T78" fmla="*/ 1 w 26"/>
                <a:gd name="T79" fmla="*/ 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
                <a:gd name="T121" fmla="*/ 0 h 162"/>
                <a:gd name="T122" fmla="*/ 26 w 2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 h="162">
                  <a:moveTo>
                    <a:pt x="21" y="0"/>
                  </a:moveTo>
                  <a:lnTo>
                    <a:pt x="23" y="4"/>
                  </a:lnTo>
                  <a:lnTo>
                    <a:pt x="25" y="12"/>
                  </a:lnTo>
                  <a:lnTo>
                    <a:pt x="25" y="18"/>
                  </a:lnTo>
                  <a:lnTo>
                    <a:pt x="26" y="27"/>
                  </a:lnTo>
                  <a:lnTo>
                    <a:pt x="25" y="35"/>
                  </a:lnTo>
                  <a:lnTo>
                    <a:pt x="25" y="42"/>
                  </a:lnTo>
                  <a:lnTo>
                    <a:pt x="25" y="54"/>
                  </a:lnTo>
                  <a:lnTo>
                    <a:pt x="25" y="63"/>
                  </a:lnTo>
                  <a:lnTo>
                    <a:pt x="23" y="73"/>
                  </a:lnTo>
                  <a:lnTo>
                    <a:pt x="23" y="80"/>
                  </a:lnTo>
                  <a:lnTo>
                    <a:pt x="21" y="90"/>
                  </a:lnTo>
                  <a:lnTo>
                    <a:pt x="21" y="99"/>
                  </a:lnTo>
                  <a:lnTo>
                    <a:pt x="21" y="109"/>
                  </a:lnTo>
                  <a:lnTo>
                    <a:pt x="21" y="118"/>
                  </a:lnTo>
                  <a:lnTo>
                    <a:pt x="21" y="126"/>
                  </a:lnTo>
                  <a:lnTo>
                    <a:pt x="21" y="135"/>
                  </a:lnTo>
                  <a:lnTo>
                    <a:pt x="17" y="143"/>
                  </a:lnTo>
                  <a:lnTo>
                    <a:pt x="17" y="149"/>
                  </a:lnTo>
                  <a:lnTo>
                    <a:pt x="11" y="151"/>
                  </a:lnTo>
                  <a:lnTo>
                    <a:pt x="9" y="156"/>
                  </a:lnTo>
                  <a:lnTo>
                    <a:pt x="6" y="160"/>
                  </a:lnTo>
                  <a:lnTo>
                    <a:pt x="4" y="162"/>
                  </a:lnTo>
                  <a:lnTo>
                    <a:pt x="2" y="152"/>
                  </a:lnTo>
                  <a:lnTo>
                    <a:pt x="0" y="143"/>
                  </a:lnTo>
                  <a:lnTo>
                    <a:pt x="0" y="132"/>
                  </a:lnTo>
                  <a:lnTo>
                    <a:pt x="0" y="122"/>
                  </a:lnTo>
                  <a:lnTo>
                    <a:pt x="0" y="111"/>
                  </a:lnTo>
                  <a:lnTo>
                    <a:pt x="0" y="101"/>
                  </a:lnTo>
                  <a:lnTo>
                    <a:pt x="2" y="92"/>
                  </a:lnTo>
                  <a:lnTo>
                    <a:pt x="4" y="80"/>
                  </a:lnTo>
                  <a:lnTo>
                    <a:pt x="4" y="69"/>
                  </a:lnTo>
                  <a:lnTo>
                    <a:pt x="6" y="59"/>
                  </a:lnTo>
                  <a:lnTo>
                    <a:pt x="6" y="48"/>
                  </a:lnTo>
                  <a:lnTo>
                    <a:pt x="9" y="38"/>
                  </a:lnTo>
                  <a:lnTo>
                    <a:pt x="11" y="29"/>
                  </a:lnTo>
                  <a:lnTo>
                    <a:pt x="13" y="18"/>
                  </a:lnTo>
                  <a:lnTo>
                    <a:pt x="17" y="10"/>
                  </a:lnTo>
                  <a:lnTo>
                    <a:pt x="21" y="0"/>
                  </a:lnTo>
                  <a:close/>
                </a:path>
              </a:pathLst>
            </a:custGeom>
            <a:solidFill>
              <a:srgbClr val="000000"/>
            </a:solidFill>
            <a:ln w="9525">
              <a:noFill/>
              <a:round/>
              <a:headEnd/>
              <a:tailEnd/>
            </a:ln>
          </p:spPr>
          <p:txBody>
            <a:bodyPr/>
            <a:lstStyle/>
            <a:p>
              <a:endParaRPr lang="da-DK"/>
            </a:p>
          </p:txBody>
        </p:sp>
        <p:sp>
          <p:nvSpPr>
            <p:cNvPr id="136377" name="Freeform 328"/>
            <p:cNvSpPr>
              <a:spLocks/>
            </p:cNvSpPr>
            <p:nvPr/>
          </p:nvSpPr>
          <p:spPr bwMode="auto">
            <a:xfrm>
              <a:off x="2394" y="3054"/>
              <a:ext cx="41" cy="13"/>
            </a:xfrm>
            <a:custGeom>
              <a:avLst/>
              <a:gdLst>
                <a:gd name="T0" fmla="*/ 3 w 129"/>
                <a:gd name="T1" fmla="*/ 0 h 40"/>
                <a:gd name="T2" fmla="*/ 4 w 129"/>
                <a:gd name="T3" fmla="*/ 0 h 40"/>
                <a:gd name="T4" fmla="*/ 4 w 129"/>
                <a:gd name="T5" fmla="*/ 0 h 40"/>
                <a:gd name="T6" fmla="*/ 4 w 129"/>
                <a:gd name="T7" fmla="*/ 0 h 40"/>
                <a:gd name="T8" fmla="*/ 4 w 129"/>
                <a:gd name="T9" fmla="*/ 0 h 40"/>
                <a:gd name="T10" fmla="*/ 4 w 129"/>
                <a:gd name="T11" fmla="*/ 1 h 40"/>
                <a:gd name="T12" fmla="*/ 4 w 129"/>
                <a:gd name="T13" fmla="*/ 1 h 40"/>
                <a:gd name="T14" fmla="*/ 3 w 129"/>
                <a:gd name="T15" fmla="*/ 1 h 40"/>
                <a:gd name="T16" fmla="*/ 3 w 129"/>
                <a:gd name="T17" fmla="*/ 1 h 40"/>
                <a:gd name="T18" fmla="*/ 3 w 129"/>
                <a:gd name="T19" fmla="*/ 1 h 40"/>
                <a:gd name="T20" fmla="*/ 3 w 129"/>
                <a:gd name="T21" fmla="*/ 1 h 40"/>
                <a:gd name="T22" fmla="*/ 3 w 129"/>
                <a:gd name="T23" fmla="*/ 1 h 40"/>
                <a:gd name="T24" fmla="*/ 3 w 129"/>
                <a:gd name="T25" fmla="*/ 1 h 40"/>
                <a:gd name="T26" fmla="*/ 2 w 129"/>
                <a:gd name="T27" fmla="*/ 1 h 40"/>
                <a:gd name="T28" fmla="*/ 2 w 129"/>
                <a:gd name="T29" fmla="*/ 1 h 40"/>
                <a:gd name="T30" fmla="*/ 2 w 129"/>
                <a:gd name="T31" fmla="*/ 1 h 40"/>
                <a:gd name="T32" fmla="*/ 1 w 129"/>
                <a:gd name="T33" fmla="*/ 1 h 40"/>
                <a:gd name="T34" fmla="*/ 1 w 129"/>
                <a:gd name="T35" fmla="*/ 1 h 40"/>
                <a:gd name="T36" fmla="*/ 1 w 129"/>
                <a:gd name="T37" fmla="*/ 1 h 40"/>
                <a:gd name="T38" fmla="*/ 1 w 129"/>
                <a:gd name="T39" fmla="*/ 1 h 40"/>
                <a:gd name="T40" fmla="*/ 0 w 129"/>
                <a:gd name="T41" fmla="*/ 1 h 40"/>
                <a:gd name="T42" fmla="*/ 0 w 129"/>
                <a:gd name="T43" fmla="*/ 1 h 40"/>
                <a:gd name="T44" fmla="*/ 0 w 129"/>
                <a:gd name="T45" fmla="*/ 1 h 40"/>
                <a:gd name="T46" fmla="*/ 0 w 129"/>
                <a:gd name="T47" fmla="*/ 1 h 40"/>
                <a:gd name="T48" fmla="*/ 0 w 129"/>
                <a:gd name="T49" fmla="*/ 1 h 40"/>
                <a:gd name="T50" fmla="*/ 0 w 129"/>
                <a:gd name="T51" fmla="*/ 1 h 40"/>
                <a:gd name="T52" fmla="*/ 1 w 129"/>
                <a:gd name="T53" fmla="*/ 1 h 40"/>
                <a:gd name="T54" fmla="*/ 1 w 129"/>
                <a:gd name="T55" fmla="*/ 1 h 40"/>
                <a:gd name="T56" fmla="*/ 1 w 129"/>
                <a:gd name="T57" fmla="*/ 1 h 40"/>
                <a:gd name="T58" fmla="*/ 1 w 129"/>
                <a:gd name="T59" fmla="*/ 0 h 40"/>
                <a:gd name="T60" fmla="*/ 1 w 129"/>
                <a:gd name="T61" fmla="*/ 0 h 40"/>
                <a:gd name="T62" fmla="*/ 2 w 129"/>
                <a:gd name="T63" fmla="*/ 0 h 40"/>
                <a:gd name="T64" fmla="*/ 2 w 129"/>
                <a:gd name="T65" fmla="*/ 0 h 40"/>
                <a:gd name="T66" fmla="*/ 2 w 129"/>
                <a:gd name="T67" fmla="*/ 0 h 40"/>
                <a:gd name="T68" fmla="*/ 2 w 129"/>
                <a:gd name="T69" fmla="*/ 0 h 40"/>
                <a:gd name="T70" fmla="*/ 3 w 129"/>
                <a:gd name="T71" fmla="*/ 0 h 40"/>
                <a:gd name="T72" fmla="*/ 3 w 129"/>
                <a:gd name="T73" fmla="*/ 0 h 40"/>
                <a:gd name="T74" fmla="*/ 3 w 129"/>
                <a:gd name="T75" fmla="*/ 0 h 40"/>
                <a:gd name="T76" fmla="*/ 3 w 129"/>
                <a:gd name="T77" fmla="*/ 0 h 40"/>
                <a:gd name="T78" fmla="*/ 3 w 129"/>
                <a:gd name="T79" fmla="*/ 0 h 40"/>
                <a:gd name="T80" fmla="*/ 3 w 129"/>
                <a:gd name="T81" fmla="*/ 0 h 40"/>
                <a:gd name="T82" fmla="*/ 3 w 129"/>
                <a:gd name="T83" fmla="*/ 0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
                <a:gd name="T127" fmla="*/ 0 h 40"/>
                <a:gd name="T128" fmla="*/ 129 w 129"/>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 h="40">
                  <a:moveTo>
                    <a:pt x="114" y="0"/>
                  </a:moveTo>
                  <a:lnTo>
                    <a:pt x="116" y="0"/>
                  </a:lnTo>
                  <a:lnTo>
                    <a:pt x="120" y="4"/>
                  </a:lnTo>
                  <a:lnTo>
                    <a:pt x="126" y="6"/>
                  </a:lnTo>
                  <a:lnTo>
                    <a:pt x="129" y="12"/>
                  </a:lnTo>
                  <a:lnTo>
                    <a:pt x="124" y="16"/>
                  </a:lnTo>
                  <a:lnTo>
                    <a:pt x="116" y="19"/>
                  </a:lnTo>
                  <a:lnTo>
                    <a:pt x="109" y="21"/>
                  </a:lnTo>
                  <a:lnTo>
                    <a:pt x="105" y="25"/>
                  </a:lnTo>
                  <a:lnTo>
                    <a:pt x="95" y="25"/>
                  </a:lnTo>
                  <a:lnTo>
                    <a:pt x="88" y="27"/>
                  </a:lnTo>
                  <a:lnTo>
                    <a:pt x="80" y="29"/>
                  </a:lnTo>
                  <a:lnTo>
                    <a:pt x="74" y="31"/>
                  </a:lnTo>
                  <a:lnTo>
                    <a:pt x="65" y="31"/>
                  </a:lnTo>
                  <a:lnTo>
                    <a:pt x="57" y="31"/>
                  </a:lnTo>
                  <a:lnTo>
                    <a:pt x="48" y="33"/>
                  </a:lnTo>
                  <a:lnTo>
                    <a:pt x="42" y="35"/>
                  </a:lnTo>
                  <a:lnTo>
                    <a:pt x="32" y="35"/>
                  </a:lnTo>
                  <a:lnTo>
                    <a:pt x="25" y="36"/>
                  </a:lnTo>
                  <a:lnTo>
                    <a:pt x="19" y="36"/>
                  </a:lnTo>
                  <a:lnTo>
                    <a:pt x="12" y="40"/>
                  </a:lnTo>
                  <a:lnTo>
                    <a:pt x="6" y="36"/>
                  </a:lnTo>
                  <a:lnTo>
                    <a:pt x="0" y="35"/>
                  </a:lnTo>
                  <a:lnTo>
                    <a:pt x="0" y="27"/>
                  </a:lnTo>
                  <a:lnTo>
                    <a:pt x="2" y="19"/>
                  </a:lnTo>
                  <a:lnTo>
                    <a:pt x="10" y="17"/>
                  </a:lnTo>
                  <a:lnTo>
                    <a:pt x="15" y="17"/>
                  </a:lnTo>
                  <a:lnTo>
                    <a:pt x="23" y="16"/>
                  </a:lnTo>
                  <a:lnTo>
                    <a:pt x="29" y="14"/>
                  </a:lnTo>
                  <a:lnTo>
                    <a:pt x="36" y="12"/>
                  </a:lnTo>
                  <a:lnTo>
                    <a:pt x="44" y="12"/>
                  </a:lnTo>
                  <a:lnTo>
                    <a:pt x="50" y="10"/>
                  </a:lnTo>
                  <a:lnTo>
                    <a:pt x="57" y="10"/>
                  </a:lnTo>
                  <a:lnTo>
                    <a:pt x="65" y="6"/>
                  </a:lnTo>
                  <a:lnTo>
                    <a:pt x="70" y="6"/>
                  </a:lnTo>
                  <a:lnTo>
                    <a:pt x="78" y="4"/>
                  </a:lnTo>
                  <a:lnTo>
                    <a:pt x="86" y="4"/>
                  </a:lnTo>
                  <a:lnTo>
                    <a:pt x="93" y="2"/>
                  </a:lnTo>
                  <a:lnTo>
                    <a:pt x="101" y="2"/>
                  </a:lnTo>
                  <a:lnTo>
                    <a:pt x="107" y="0"/>
                  </a:lnTo>
                  <a:lnTo>
                    <a:pt x="114" y="0"/>
                  </a:lnTo>
                  <a:close/>
                </a:path>
              </a:pathLst>
            </a:custGeom>
            <a:solidFill>
              <a:srgbClr val="000000"/>
            </a:solidFill>
            <a:ln w="9525">
              <a:noFill/>
              <a:round/>
              <a:headEnd/>
              <a:tailEnd/>
            </a:ln>
          </p:spPr>
          <p:txBody>
            <a:bodyPr/>
            <a:lstStyle/>
            <a:p>
              <a:endParaRPr lang="da-DK"/>
            </a:p>
          </p:txBody>
        </p:sp>
        <p:sp>
          <p:nvSpPr>
            <p:cNvPr id="136378" name="Freeform 329"/>
            <p:cNvSpPr>
              <a:spLocks/>
            </p:cNvSpPr>
            <p:nvPr/>
          </p:nvSpPr>
          <p:spPr bwMode="auto">
            <a:xfrm>
              <a:off x="2397" y="3088"/>
              <a:ext cx="45" cy="14"/>
            </a:xfrm>
            <a:custGeom>
              <a:avLst/>
              <a:gdLst>
                <a:gd name="T0" fmla="*/ 4 w 140"/>
                <a:gd name="T1" fmla="*/ 0 h 42"/>
                <a:gd name="T2" fmla="*/ 4 w 140"/>
                <a:gd name="T3" fmla="*/ 0 h 42"/>
                <a:gd name="T4" fmla="*/ 4 w 140"/>
                <a:gd name="T5" fmla="*/ 0 h 42"/>
                <a:gd name="T6" fmla="*/ 4 w 140"/>
                <a:gd name="T7" fmla="*/ 0 h 42"/>
                <a:gd name="T8" fmla="*/ 4 w 140"/>
                <a:gd name="T9" fmla="*/ 0 h 42"/>
                <a:gd name="T10" fmla="*/ 4 w 140"/>
                <a:gd name="T11" fmla="*/ 1 h 42"/>
                <a:gd name="T12" fmla="*/ 4 w 140"/>
                <a:gd name="T13" fmla="*/ 1 h 42"/>
                <a:gd name="T14" fmla="*/ 4 w 140"/>
                <a:gd name="T15" fmla="*/ 1 h 42"/>
                <a:gd name="T16" fmla="*/ 4 w 140"/>
                <a:gd name="T17" fmla="*/ 1 h 42"/>
                <a:gd name="T18" fmla="*/ 4 w 140"/>
                <a:gd name="T19" fmla="*/ 1 h 42"/>
                <a:gd name="T20" fmla="*/ 4 w 140"/>
                <a:gd name="T21" fmla="*/ 1 h 42"/>
                <a:gd name="T22" fmla="*/ 3 w 140"/>
                <a:gd name="T23" fmla="*/ 1 h 42"/>
                <a:gd name="T24" fmla="*/ 3 w 140"/>
                <a:gd name="T25" fmla="*/ 1 h 42"/>
                <a:gd name="T26" fmla="*/ 3 w 140"/>
                <a:gd name="T27" fmla="*/ 1 h 42"/>
                <a:gd name="T28" fmla="*/ 2 w 140"/>
                <a:gd name="T29" fmla="*/ 1 h 42"/>
                <a:gd name="T30" fmla="*/ 2 w 140"/>
                <a:gd name="T31" fmla="*/ 2 h 42"/>
                <a:gd name="T32" fmla="*/ 1 w 140"/>
                <a:gd name="T33" fmla="*/ 2 h 42"/>
                <a:gd name="T34" fmla="*/ 1 w 140"/>
                <a:gd name="T35" fmla="*/ 2 h 42"/>
                <a:gd name="T36" fmla="*/ 1 w 140"/>
                <a:gd name="T37" fmla="*/ 2 h 42"/>
                <a:gd name="T38" fmla="*/ 0 w 140"/>
                <a:gd name="T39" fmla="*/ 1 h 42"/>
                <a:gd name="T40" fmla="*/ 0 w 140"/>
                <a:gd name="T41" fmla="*/ 1 h 42"/>
                <a:gd name="T42" fmla="*/ 0 w 140"/>
                <a:gd name="T43" fmla="*/ 1 h 42"/>
                <a:gd name="T44" fmla="*/ 0 w 140"/>
                <a:gd name="T45" fmla="*/ 1 h 42"/>
                <a:gd name="T46" fmla="*/ 0 w 140"/>
                <a:gd name="T47" fmla="*/ 1 h 42"/>
                <a:gd name="T48" fmla="*/ 1 w 140"/>
                <a:gd name="T49" fmla="*/ 1 h 42"/>
                <a:gd name="T50" fmla="*/ 1 w 140"/>
                <a:gd name="T51" fmla="*/ 1 h 42"/>
                <a:gd name="T52" fmla="*/ 1 w 140"/>
                <a:gd name="T53" fmla="*/ 1 h 42"/>
                <a:gd name="T54" fmla="*/ 1 w 140"/>
                <a:gd name="T55" fmla="*/ 1 h 42"/>
                <a:gd name="T56" fmla="*/ 2 w 140"/>
                <a:gd name="T57" fmla="*/ 1 h 42"/>
                <a:gd name="T58" fmla="*/ 2 w 140"/>
                <a:gd name="T59" fmla="*/ 1 h 42"/>
                <a:gd name="T60" fmla="*/ 2 w 140"/>
                <a:gd name="T61" fmla="*/ 1 h 42"/>
                <a:gd name="T62" fmla="*/ 3 w 140"/>
                <a:gd name="T63" fmla="*/ 1 h 42"/>
                <a:gd name="T64" fmla="*/ 3 w 140"/>
                <a:gd name="T65" fmla="*/ 1 h 42"/>
                <a:gd name="T66" fmla="*/ 3 w 140"/>
                <a:gd name="T67" fmla="*/ 1 h 42"/>
                <a:gd name="T68" fmla="*/ 3 w 140"/>
                <a:gd name="T69" fmla="*/ 0 h 42"/>
                <a:gd name="T70" fmla="*/ 4 w 140"/>
                <a:gd name="T71" fmla="*/ 0 h 42"/>
                <a:gd name="T72" fmla="*/ 4 w 140"/>
                <a:gd name="T73" fmla="*/ 0 h 42"/>
                <a:gd name="T74" fmla="*/ 4 w 140"/>
                <a:gd name="T75" fmla="*/ 0 h 42"/>
                <a:gd name="T76" fmla="*/ 4 w 140"/>
                <a:gd name="T77" fmla="*/ 0 h 42"/>
                <a:gd name="T78" fmla="*/ 4 w 140"/>
                <a:gd name="T79" fmla="*/ 0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42"/>
                <a:gd name="T122" fmla="*/ 140 w 140"/>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42">
                  <a:moveTo>
                    <a:pt x="131" y="0"/>
                  </a:moveTo>
                  <a:lnTo>
                    <a:pt x="133" y="2"/>
                  </a:lnTo>
                  <a:lnTo>
                    <a:pt x="135" y="3"/>
                  </a:lnTo>
                  <a:lnTo>
                    <a:pt x="138" y="7"/>
                  </a:lnTo>
                  <a:lnTo>
                    <a:pt x="140" y="11"/>
                  </a:lnTo>
                  <a:lnTo>
                    <a:pt x="136" y="15"/>
                  </a:lnTo>
                  <a:lnTo>
                    <a:pt x="133" y="19"/>
                  </a:lnTo>
                  <a:lnTo>
                    <a:pt x="127" y="22"/>
                  </a:lnTo>
                  <a:lnTo>
                    <a:pt x="121" y="26"/>
                  </a:lnTo>
                  <a:lnTo>
                    <a:pt x="112" y="28"/>
                  </a:lnTo>
                  <a:lnTo>
                    <a:pt x="102" y="32"/>
                  </a:lnTo>
                  <a:lnTo>
                    <a:pt x="93" y="34"/>
                  </a:lnTo>
                  <a:lnTo>
                    <a:pt x="83" y="38"/>
                  </a:lnTo>
                  <a:lnTo>
                    <a:pt x="74" y="40"/>
                  </a:lnTo>
                  <a:lnTo>
                    <a:pt x="62" y="40"/>
                  </a:lnTo>
                  <a:lnTo>
                    <a:pt x="51" y="42"/>
                  </a:lnTo>
                  <a:lnTo>
                    <a:pt x="39" y="42"/>
                  </a:lnTo>
                  <a:lnTo>
                    <a:pt x="30" y="42"/>
                  </a:lnTo>
                  <a:lnTo>
                    <a:pt x="19" y="42"/>
                  </a:lnTo>
                  <a:lnTo>
                    <a:pt x="9" y="40"/>
                  </a:lnTo>
                  <a:lnTo>
                    <a:pt x="0" y="40"/>
                  </a:lnTo>
                  <a:lnTo>
                    <a:pt x="1" y="34"/>
                  </a:lnTo>
                  <a:lnTo>
                    <a:pt x="5" y="26"/>
                  </a:lnTo>
                  <a:lnTo>
                    <a:pt x="13" y="22"/>
                  </a:lnTo>
                  <a:lnTo>
                    <a:pt x="20" y="22"/>
                  </a:lnTo>
                  <a:lnTo>
                    <a:pt x="28" y="21"/>
                  </a:lnTo>
                  <a:lnTo>
                    <a:pt x="38" y="21"/>
                  </a:lnTo>
                  <a:lnTo>
                    <a:pt x="45" y="21"/>
                  </a:lnTo>
                  <a:lnTo>
                    <a:pt x="53" y="21"/>
                  </a:lnTo>
                  <a:lnTo>
                    <a:pt x="60" y="19"/>
                  </a:lnTo>
                  <a:lnTo>
                    <a:pt x="70" y="19"/>
                  </a:lnTo>
                  <a:lnTo>
                    <a:pt x="76" y="17"/>
                  </a:lnTo>
                  <a:lnTo>
                    <a:pt x="83" y="15"/>
                  </a:lnTo>
                  <a:lnTo>
                    <a:pt x="93" y="15"/>
                  </a:lnTo>
                  <a:lnTo>
                    <a:pt x="100" y="13"/>
                  </a:lnTo>
                  <a:lnTo>
                    <a:pt x="106" y="9"/>
                  </a:lnTo>
                  <a:lnTo>
                    <a:pt x="116" y="7"/>
                  </a:lnTo>
                  <a:lnTo>
                    <a:pt x="121" y="3"/>
                  </a:lnTo>
                  <a:lnTo>
                    <a:pt x="131" y="0"/>
                  </a:lnTo>
                  <a:close/>
                </a:path>
              </a:pathLst>
            </a:custGeom>
            <a:solidFill>
              <a:srgbClr val="000000"/>
            </a:solidFill>
            <a:ln w="9525">
              <a:noFill/>
              <a:round/>
              <a:headEnd/>
              <a:tailEnd/>
            </a:ln>
          </p:spPr>
          <p:txBody>
            <a:bodyPr/>
            <a:lstStyle/>
            <a:p>
              <a:endParaRPr lang="da-DK"/>
            </a:p>
          </p:txBody>
        </p:sp>
        <p:sp>
          <p:nvSpPr>
            <p:cNvPr id="136379" name="Freeform 330"/>
            <p:cNvSpPr>
              <a:spLocks/>
            </p:cNvSpPr>
            <p:nvPr/>
          </p:nvSpPr>
          <p:spPr bwMode="auto">
            <a:xfrm>
              <a:off x="2386" y="3033"/>
              <a:ext cx="57" cy="12"/>
            </a:xfrm>
            <a:custGeom>
              <a:avLst/>
              <a:gdLst>
                <a:gd name="T0" fmla="*/ 3 w 181"/>
                <a:gd name="T1" fmla="*/ 0 h 38"/>
                <a:gd name="T2" fmla="*/ 3 w 181"/>
                <a:gd name="T3" fmla="*/ 0 h 38"/>
                <a:gd name="T4" fmla="*/ 3 w 181"/>
                <a:gd name="T5" fmla="*/ 0 h 38"/>
                <a:gd name="T6" fmla="*/ 4 w 181"/>
                <a:gd name="T7" fmla="*/ 0 h 38"/>
                <a:gd name="T8" fmla="*/ 4 w 181"/>
                <a:gd name="T9" fmla="*/ 0 h 38"/>
                <a:gd name="T10" fmla="*/ 4 w 181"/>
                <a:gd name="T11" fmla="*/ 0 h 38"/>
                <a:gd name="T12" fmla="*/ 4 w 181"/>
                <a:gd name="T13" fmla="*/ 0 h 38"/>
                <a:gd name="T14" fmla="*/ 4 w 181"/>
                <a:gd name="T15" fmla="*/ 0 h 38"/>
                <a:gd name="T16" fmla="*/ 5 w 181"/>
                <a:gd name="T17" fmla="*/ 0 h 38"/>
                <a:gd name="T18" fmla="*/ 5 w 181"/>
                <a:gd name="T19" fmla="*/ 0 h 38"/>
                <a:gd name="T20" fmla="*/ 5 w 181"/>
                <a:gd name="T21" fmla="*/ 0 h 38"/>
                <a:gd name="T22" fmla="*/ 5 w 181"/>
                <a:gd name="T23" fmla="*/ 0 h 38"/>
                <a:gd name="T24" fmla="*/ 6 w 181"/>
                <a:gd name="T25" fmla="*/ 0 h 38"/>
                <a:gd name="T26" fmla="*/ 6 w 181"/>
                <a:gd name="T27" fmla="*/ 0 h 38"/>
                <a:gd name="T28" fmla="*/ 5 w 181"/>
                <a:gd name="T29" fmla="*/ 0 h 38"/>
                <a:gd name="T30" fmla="*/ 5 w 181"/>
                <a:gd name="T31" fmla="*/ 1 h 38"/>
                <a:gd name="T32" fmla="*/ 5 w 181"/>
                <a:gd name="T33" fmla="*/ 1 h 38"/>
                <a:gd name="T34" fmla="*/ 5 w 181"/>
                <a:gd name="T35" fmla="*/ 1 h 38"/>
                <a:gd name="T36" fmla="*/ 5 w 181"/>
                <a:gd name="T37" fmla="*/ 1 h 38"/>
                <a:gd name="T38" fmla="*/ 4 w 181"/>
                <a:gd name="T39" fmla="*/ 1 h 38"/>
                <a:gd name="T40" fmla="*/ 4 w 181"/>
                <a:gd name="T41" fmla="*/ 1 h 38"/>
                <a:gd name="T42" fmla="*/ 4 w 181"/>
                <a:gd name="T43" fmla="*/ 1 h 38"/>
                <a:gd name="T44" fmla="*/ 3 w 181"/>
                <a:gd name="T45" fmla="*/ 1 h 38"/>
                <a:gd name="T46" fmla="*/ 3 w 181"/>
                <a:gd name="T47" fmla="*/ 1 h 38"/>
                <a:gd name="T48" fmla="*/ 3 w 181"/>
                <a:gd name="T49" fmla="*/ 1 h 38"/>
                <a:gd name="T50" fmla="*/ 3 w 181"/>
                <a:gd name="T51" fmla="*/ 1 h 38"/>
                <a:gd name="T52" fmla="*/ 2 w 181"/>
                <a:gd name="T53" fmla="*/ 1 h 38"/>
                <a:gd name="T54" fmla="*/ 2 w 181"/>
                <a:gd name="T55" fmla="*/ 1 h 38"/>
                <a:gd name="T56" fmla="*/ 1 w 181"/>
                <a:gd name="T57" fmla="*/ 1 h 38"/>
                <a:gd name="T58" fmla="*/ 1 w 181"/>
                <a:gd name="T59" fmla="*/ 1 h 38"/>
                <a:gd name="T60" fmla="*/ 1 w 181"/>
                <a:gd name="T61" fmla="*/ 1 h 38"/>
                <a:gd name="T62" fmla="*/ 1 w 181"/>
                <a:gd name="T63" fmla="*/ 1 h 38"/>
                <a:gd name="T64" fmla="*/ 0 w 181"/>
                <a:gd name="T65" fmla="*/ 1 h 38"/>
                <a:gd name="T66" fmla="*/ 0 w 181"/>
                <a:gd name="T67" fmla="*/ 1 h 38"/>
                <a:gd name="T68" fmla="*/ 0 w 181"/>
                <a:gd name="T69" fmla="*/ 1 h 38"/>
                <a:gd name="T70" fmla="*/ 0 w 181"/>
                <a:gd name="T71" fmla="*/ 1 h 38"/>
                <a:gd name="T72" fmla="*/ 0 w 181"/>
                <a:gd name="T73" fmla="*/ 1 h 38"/>
                <a:gd name="T74" fmla="*/ 0 w 181"/>
                <a:gd name="T75" fmla="*/ 1 h 38"/>
                <a:gd name="T76" fmla="*/ 1 w 181"/>
                <a:gd name="T77" fmla="*/ 1 h 38"/>
                <a:gd name="T78" fmla="*/ 1 w 181"/>
                <a:gd name="T79" fmla="*/ 1 h 38"/>
                <a:gd name="T80" fmla="*/ 1 w 181"/>
                <a:gd name="T81" fmla="*/ 1 h 38"/>
                <a:gd name="T82" fmla="*/ 2 w 181"/>
                <a:gd name="T83" fmla="*/ 1 h 38"/>
                <a:gd name="T84" fmla="*/ 2 w 181"/>
                <a:gd name="T85" fmla="*/ 1 h 38"/>
                <a:gd name="T86" fmla="*/ 2 w 181"/>
                <a:gd name="T87" fmla="*/ 1 h 38"/>
                <a:gd name="T88" fmla="*/ 2 w 181"/>
                <a:gd name="T89" fmla="*/ 1 h 38"/>
                <a:gd name="T90" fmla="*/ 2 w 181"/>
                <a:gd name="T91" fmla="*/ 0 h 38"/>
                <a:gd name="T92" fmla="*/ 3 w 181"/>
                <a:gd name="T93" fmla="*/ 0 h 38"/>
                <a:gd name="T94" fmla="*/ 3 w 181"/>
                <a:gd name="T95" fmla="*/ 0 h 38"/>
                <a:gd name="T96" fmla="*/ 3 w 181"/>
                <a:gd name="T97" fmla="*/ 0 h 38"/>
                <a:gd name="T98" fmla="*/ 3 w 181"/>
                <a:gd name="T99" fmla="*/ 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
                <a:gd name="T151" fmla="*/ 0 h 38"/>
                <a:gd name="T152" fmla="*/ 181 w 181"/>
                <a:gd name="T153" fmla="*/ 38 h 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 h="38">
                  <a:moveTo>
                    <a:pt x="95" y="9"/>
                  </a:moveTo>
                  <a:lnTo>
                    <a:pt x="101" y="7"/>
                  </a:lnTo>
                  <a:lnTo>
                    <a:pt x="111" y="6"/>
                  </a:lnTo>
                  <a:lnTo>
                    <a:pt x="116" y="4"/>
                  </a:lnTo>
                  <a:lnTo>
                    <a:pt x="124" y="4"/>
                  </a:lnTo>
                  <a:lnTo>
                    <a:pt x="130" y="2"/>
                  </a:lnTo>
                  <a:lnTo>
                    <a:pt x="137" y="2"/>
                  </a:lnTo>
                  <a:lnTo>
                    <a:pt x="143" y="2"/>
                  </a:lnTo>
                  <a:lnTo>
                    <a:pt x="151" y="0"/>
                  </a:lnTo>
                  <a:lnTo>
                    <a:pt x="156" y="0"/>
                  </a:lnTo>
                  <a:lnTo>
                    <a:pt x="164" y="0"/>
                  </a:lnTo>
                  <a:lnTo>
                    <a:pt x="173" y="0"/>
                  </a:lnTo>
                  <a:lnTo>
                    <a:pt x="181" y="4"/>
                  </a:lnTo>
                  <a:lnTo>
                    <a:pt x="179" y="7"/>
                  </a:lnTo>
                  <a:lnTo>
                    <a:pt x="173" y="11"/>
                  </a:lnTo>
                  <a:lnTo>
                    <a:pt x="170" y="15"/>
                  </a:lnTo>
                  <a:lnTo>
                    <a:pt x="170" y="21"/>
                  </a:lnTo>
                  <a:lnTo>
                    <a:pt x="160" y="21"/>
                  </a:lnTo>
                  <a:lnTo>
                    <a:pt x="149" y="21"/>
                  </a:lnTo>
                  <a:lnTo>
                    <a:pt x="139" y="21"/>
                  </a:lnTo>
                  <a:lnTo>
                    <a:pt x="130" y="23"/>
                  </a:lnTo>
                  <a:lnTo>
                    <a:pt x="118" y="23"/>
                  </a:lnTo>
                  <a:lnTo>
                    <a:pt x="109" y="26"/>
                  </a:lnTo>
                  <a:lnTo>
                    <a:pt x="97" y="28"/>
                  </a:lnTo>
                  <a:lnTo>
                    <a:pt x="88" y="30"/>
                  </a:lnTo>
                  <a:lnTo>
                    <a:pt x="76" y="32"/>
                  </a:lnTo>
                  <a:lnTo>
                    <a:pt x="67" y="34"/>
                  </a:lnTo>
                  <a:lnTo>
                    <a:pt x="55" y="34"/>
                  </a:lnTo>
                  <a:lnTo>
                    <a:pt x="46" y="38"/>
                  </a:lnTo>
                  <a:lnTo>
                    <a:pt x="35" y="38"/>
                  </a:lnTo>
                  <a:lnTo>
                    <a:pt x="25" y="38"/>
                  </a:lnTo>
                  <a:lnTo>
                    <a:pt x="16" y="38"/>
                  </a:lnTo>
                  <a:lnTo>
                    <a:pt x="8" y="38"/>
                  </a:lnTo>
                  <a:lnTo>
                    <a:pt x="4" y="32"/>
                  </a:lnTo>
                  <a:lnTo>
                    <a:pt x="4" y="28"/>
                  </a:lnTo>
                  <a:lnTo>
                    <a:pt x="2" y="23"/>
                  </a:lnTo>
                  <a:lnTo>
                    <a:pt x="0" y="21"/>
                  </a:lnTo>
                  <a:lnTo>
                    <a:pt x="10" y="19"/>
                  </a:lnTo>
                  <a:lnTo>
                    <a:pt x="21" y="19"/>
                  </a:lnTo>
                  <a:lnTo>
                    <a:pt x="31" y="17"/>
                  </a:lnTo>
                  <a:lnTo>
                    <a:pt x="42" y="17"/>
                  </a:lnTo>
                  <a:lnTo>
                    <a:pt x="48" y="15"/>
                  </a:lnTo>
                  <a:lnTo>
                    <a:pt x="54" y="15"/>
                  </a:lnTo>
                  <a:lnTo>
                    <a:pt x="61" y="15"/>
                  </a:lnTo>
                  <a:lnTo>
                    <a:pt x="67" y="15"/>
                  </a:lnTo>
                  <a:lnTo>
                    <a:pt x="73" y="13"/>
                  </a:lnTo>
                  <a:lnTo>
                    <a:pt x="80" y="13"/>
                  </a:lnTo>
                  <a:lnTo>
                    <a:pt x="88" y="11"/>
                  </a:lnTo>
                  <a:lnTo>
                    <a:pt x="95" y="9"/>
                  </a:lnTo>
                  <a:close/>
                </a:path>
              </a:pathLst>
            </a:custGeom>
            <a:solidFill>
              <a:srgbClr val="000000"/>
            </a:solidFill>
            <a:ln w="9525">
              <a:noFill/>
              <a:round/>
              <a:headEnd/>
              <a:tailEnd/>
            </a:ln>
          </p:spPr>
          <p:txBody>
            <a:bodyPr/>
            <a:lstStyle/>
            <a:p>
              <a:endParaRPr lang="da-DK"/>
            </a:p>
          </p:txBody>
        </p:sp>
        <p:sp>
          <p:nvSpPr>
            <p:cNvPr id="136380" name="Freeform 331"/>
            <p:cNvSpPr>
              <a:spLocks/>
            </p:cNvSpPr>
            <p:nvPr/>
          </p:nvSpPr>
          <p:spPr bwMode="auto">
            <a:xfrm>
              <a:off x="2402" y="3123"/>
              <a:ext cx="51" cy="19"/>
            </a:xfrm>
            <a:custGeom>
              <a:avLst/>
              <a:gdLst>
                <a:gd name="T0" fmla="*/ 5 w 157"/>
                <a:gd name="T1" fmla="*/ 0 h 59"/>
                <a:gd name="T2" fmla="*/ 5 w 157"/>
                <a:gd name="T3" fmla="*/ 0 h 59"/>
                <a:gd name="T4" fmla="*/ 5 w 157"/>
                <a:gd name="T5" fmla="*/ 0 h 59"/>
                <a:gd name="T6" fmla="*/ 6 w 157"/>
                <a:gd name="T7" fmla="*/ 0 h 59"/>
                <a:gd name="T8" fmla="*/ 6 w 157"/>
                <a:gd name="T9" fmla="*/ 1 h 59"/>
                <a:gd name="T10" fmla="*/ 5 w 157"/>
                <a:gd name="T11" fmla="*/ 1 h 59"/>
                <a:gd name="T12" fmla="*/ 5 w 157"/>
                <a:gd name="T13" fmla="*/ 1 h 59"/>
                <a:gd name="T14" fmla="*/ 5 w 157"/>
                <a:gd name="T15" fmla="*/ 1 h 59"/>
                <a:gd name="T16" fmla="*/ 4 w 157"/>
                <a:gd name="T17" fmla="*/ 1 h 59"/>
                <a:gd name="T18" fmla="*/ 4 w 157"/>
                <a:gd name="T19" fmla="*/ 1 h 59"/>
                <a:gd name="T20" fmla="*/ 4 w 157"/>
                <a:gd name="T21" fmla="*/ 2 h 59"/>
                <a:gd name="T22" fmla="*/ 3 w 157"/>
                <a:gd name="T23" fmla="*/ 2 h 59"/>
                <a:gd name="T24" fmla="*/ 3 w 157"/>
                <a:gd name="T25" fmla="*/ 2 h 59"/>
                <a:gd name="T26" fmla="*/ 2 w 157"/>
                <a:gd name="T27" fmla="*/ 2 h 59"/>
                <a:gd name="T28" fmla="*/ 2 w 157"/>
                <a:gd name="T29" fmla="*/ 2 h 59"/>
                <a:gd name="T30" fmla="*/ 2 w 157"/>
                <a:gd name="T31" fmla="*/ 2 h 59"/>
                <a:gd name="T32" fmla="*/ 1 w 157"/>
                <a:gd name="T33" fmla="*/ 2 h 59"/>
                <a:gd name="T34" fmla="*/ 1 w 157"/>
                <a:gd name="T35" fmla="*/ 2 h 59"/>
                <a:gd name="T36" fmla="*/ 1 w 157"/>
                <a:gd name="T37" fmla="*/ 2 h 59"/>
                <a:gd name="T38" fmla="*/ 0 w 157"/>
                <a:gd name="T39" fmla="*/ 2 h 59"/>
                <a:gd name="T40" fmla="*/ 0 w 157"/>
                <a:gd name="T41" fmla="*/ 2 h 59"/>
                <a:gd name="T42" fmla="*/ 0 w 157"/>
                <a:gd name="T43" fmla="*/ 2 h 59"/>
                <a:gd name="T44" fmla="*/ 0 w 157"/>
                <a:gd name="T45" fmla="*/ 1 h 59"/>
                <a:gd name="T46" fmla="*/ 0 w 157"/>
                <a:gd name="T47" fmla="*/ 1 h 59"/>
                <a:gd name="T48" fmla="*/ 1 w 157"/>
                <a:gd name="T49" fmla="*/ 1 h 59"/>
                <a:gd name="T50" fmla="*/ 1 w 157"/>
                <a:gd name="T51" fmla="*/ 1 h 59"/>
                <a:gd name="T52" fmla="*/ 1 w 157"/>
                <a:gd name="T53" fmla="*/ 1 h 59"/>
                <a:gd name="T54" fmla="*/ 2 w 157"/>
                <a:gd name="T55" fmla="*/ 1 h 59"/>
                <a:gd name="T56" fmla="*/ 2 w 157"/>
                <a:gd name="T57" fmla="*/ 1 h 59"/>
                <a:gd name="T58" fmla="*/ 2 w 157"/>
                <a:gd name="T59" fmla="*/ 1 h 59"/>
                <a:gd name="T60" fmla="*/ 3 w 157"/>
                <a:gd name="T61" fmla="*/ 1 h 59"/>
                <a:gd name="T62" fmla="*/ 3 w 157"/>
                <a:gd name="T63" fmla="*/ 1 h 59"/>
                <a:gd name="T64" fmla="*/ 3 w 157"/>
                <a:gd name="T65" fmla="*/ 1 h 59"/>
                <a:gd name="T66" fmla="*/ 4 w 157"/>
                <a:gd name="T67" fmla="*/ 1 h 59"/>
                <a:gd name="T68" fmla="*/ 4 w 157"/>
                <a:gd name="T69" fmla="*/ 1 h 59"/>
                <a:gd name="T70" fmla="*/ 4 w 157"/>
                <a:gd name="T71" fmla="*/ 0 h 59"/>
                <a:gd name="T72" fmla="*/ 5 w 157"/>
                <a:gd name="T73" fmla="*/ 0 h 59"/>
                <a:gd name="T74" fmla="*/ 5 w 157"/>
                <a:gd name="T75" fmla="*/ 0 h 59"/>
                <a:gd name="T76" fmla="*/ 5 w 157"/>
                <a:gd name="T77" fmla="*/ 0 h 59"/>
                <a:gd name="T78" fmla="*/ 5 w 157"/>
                <a:gd name="T79" fmla="*/ 0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7"/>
                <a:gd name="T121" fmla="*/ 0 h 59"/>
                <a:gd name="T122" fmla="*/ 157 w 157"/>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7" h="59">
                  <a:moveTo>
                    <a:pt x="154" y="0"/>
                  </a:moveTo>
                  <a:lnTo>
                    <a:pt x="154" y="2"/>
                  </a:lnTo>
                  <a:lnTo>
                    <a:pt x="154" y="6"/>
                  </a:lnTo>
                  <a:lnTo>
                    <a:pt x="156" y="11"/>
                  </a:lnTo>
                  <a:lnTo>
                    <a:pt x="157" y="15"/>
                  </a:lnTo>
                  <a:lnTo>
                    <a:pt x="148" y="21"/>
                  </a:lnTo>
                  <a:lnTo>
                    <a:pt x="140" y="25"/>
                  </a:lnTo>
                  <a:lnTo>
                    <a:pt x="131" y="30"/>
                  </a:lnTo>
                  <a:lnTo>
                    <a:pt x="121" y="36"/>
                  </a:lnTo>
                  <a:lnTo>
                    <a:pt x="112" y="40"/>
                  </a:lnTo>
                  <a:lnTo>
                    <a:pt x="102" y="42"/>
                  </a:lnTo>
                  <a:lnTo>
                    <a:pt x="91" y="44"/>
                  </a:lnTo>
                  <a:lnTo>
                    <a:pt x="83" y="47"/>
                  </a:lnTo>
                  <a:lnTo>
                    <a:pt x="72" y="49"/>
                  </a:lnTo>
                  <a:lnTo>
                    <a:pt x="60" y="51"/>
                  </a:lnTo>
                  <a:lnTo>
                    <a:pt x="51" y="53"/>
                  </a:lnTo>
                  <a:lnTo>
                    <a:pt x="41" y="55"/>
                  </a:lnTo>
                  <a:lnTo>
                    <a:pt x="32" y="55"/>
                  </a:lnTo>
                  <a:lnTo>
                    <a:pt x="21" y="55"/>
                  </a:lnTo>
                  <a:lnTo>
                    <a:pt x="11" y="57"/>
                  </a:lnTo>
                  <a:lnTo>
                    <a:pt x="2" y="59"/>
                  </a:lnTo>
                  <a:lnTo>
                    <a:pt x="0" y="47"/>
                  </a:lnTo>
                  <a:lnTo>
                    <a:pt x="0" y="40"/>
                  </a:lnTo>
                  <a:lnTo>
                    <a:pt x="7" y="36"/>
                  </a:lnTo>
                  <a:lnTo>
                    <a:pt x="19" y="36"/>
                  </a:lnTo>
                  <a:lnTo>
                    <a:pt x="28" y="34"/>
                  </a:lnTo>
                  <a:lnTo>
                    <a:pt x="38" y="34"/>
                  </a:lnTo>
                  <a:lnTo>
                    <a:pt x="47" y="32"/>
                  </a:lnTo>
                  <a:lnTo>
                    <a:pt x="57" y="30"/>
                  </a:lnTo>
                  <a:lnTo>
                    <a:pt x="66" y="28"/>
                  </a:lnTo>
                  <a:lnTo>
                    <a:pt x="78" y="26"/>
                  </a:lnTo>
                  <a:lnTo>
                    <a:pt x="85" y="23"/>
                  </a:lnTo>
                  <a:lnTo>
                    <a:pt x="97" y="21"/>
                  </a:lnTo>
                  <a:lnTo>
                    <a:pt x="104" y="17"/>
                  </a:lnTo>
                  <a:lnTo>
                    <a:pt x="116" y="15"/>
                  </a:lnTo>
                  <a:lnTo>
                    <a:pt x="123" y="11"/>
                  </a:lnTo>
                  <a:lnTo>
                    <a:pt x="135" y="7"/>
                  </a:lnTo>
                  <a:lnTo>
                    <a:pt x="142" y="4"/>
                  </a:lnTo>
                  <a:lnTo>
                    <a:pt x="154" y="0"/>
                  </a:lnTo>
                  <a:close/>
                </a:path>
              </a:pathLst>
            </a:custGeom>
            <a:solidFill>
              <a:srgbClr val="000000"/>
            </a:solidFill>
            <a:ln w="9525">
              <a:noFill/>
              <a:round/>
              <a:headEnd/>
              <a:tailEnd/>
            </a:ln>
          </p:spPr>
          <p:txBody>
            <a:bodyPr/>
            <a:lstStyle/>
            <a:p>
              <a:endParaRPr lang="da-DK"/>
            </a:p>
          </p:txBody>
        </p:sp>
        <p:sp>
          <p:nvSpPr>
            <p:cNvPr id="136381" name="Freeform 332"/>
            <p:cNvSpPr>
              <a:spLocks/>
            </p:cNvSpPr>
            <p:nvPr/>
          </p:nvSpPr>
          <p:spPr bwMode="auto">
            <a:xfrm>
              <a:off x="2442" y="2877"/>
              <a:ext cx="74" cy="139"/>
            </a:xfrm>
            <a:custGeom>
              <a:avLst/>
              <a:gdLst>
                <a:gd name="T0" fmla="*/ 6 w 232"/>
                <a:gd name="T1" fmla="*/ 1 h 445"/>
                <a:gd name="T2" fmla="*/ 6 w 232"/>
                <a:gd name="T3" fmla="*/ 1 h 445"/>
                <a:gd name="T4" fmla="*/ 5 w 232"/>
                <a:gd name="T5" fmla="*/ 0 h 445"/>
                <a:gd name="T6" fmla="*/ 4 w 232"/>
                <a:gd name="T7" fmla="*/ 0 h 445"/>
                <a:gd name="T8" fmla="*/ 4 w 232"/>
                <a:gd name="T9" fmla="*/ 0 h 445"/>
                <a:gd name="T10" fmla="*/ 3 w 232"/>
                <a:gd name="T11" fmla="*/ 0 h 445"/>
                <a:gd name="T12" fmla="*/ 2 w 232"/>
                <a:gd name="T13" fmla="*/ 1 h 445"/>
                <a:gd name="T14" fmla="*/ 1 w 232"/>
                <a:gd name="T15" fmla="*/ 2 h 445"/>
                <a:gd name="T16" fmla="*/ 0 w 232"/>
                <a:gd name="T17" fmla="*/ 3 h 445"/>
                <a:gd name="T18" fmla="*/ 0 w 232"/>
                <a:gd name="T19" fmla="*/ 4 h 445"/>
                <a:gd name="T20" fmla="*/ 0 w 232"/>
                <a:gd name="T21" fmla="*/ 5 h 445"/>
                <a:gd name="T22" fmla="*/ 1 w 232"/>
                <a:gd name="T23" fmla="*/ 5 h 445"/>
                <a:gd name="T24" fmla="*/ 2 w 232"/>
                <a:gd name="T25" fmla="*/ 6 h 445"/>
                <a:gd name="T26" fmla="*/ 2 w 232"/>
                <a:gd name="T27" fmla="*/ 6 h 445"/>
                <a:gd name="T28" fmla="*/ 2 w 232"/>
                <a:gd name="T29" fmla="*/ 7 h 445"/>
                <a:gd name="T30" fmla="*/ 3 w 232"/>
                <a:gd name="T31" fmla="*/ 7 h 445"/>
                <a:gd name="T32" fmla="*/ 3 w 232"/>
                <a:gd name="T33" fmla="*/ 6 h 445"/>
                <a:gd name="T34" fmla="*/ 3 w 232"/>
                <a:gd name="T35" fmla="*/ 6 h 445"/>
                <a:gd name="T36" fmla="*/ 2 w 232"/>
                <a:gd name="T37" fmla="*/ 5 h 445"/>
                <a:gd name="T38" fmla="*/ 2 w 232"/>
                <a:gd name="T39" fmla="*/ 5 h 445"/>
                <a:gd name="T40" fmla="*/ 1 w 232"/>
                <a:gd name="T41" fmla="*/ 5 h 445"/>
                <a:gd name="T42" fmla="*/ 1 w 232"/>
                <a:gd name="T43" fmla="*/ 4 h 445"/>
                <a:gd name="T44" fmla="*/ 1 w 232"/>
                <a:gd name="T45" fmla="*/ 3 h 445"/>
                <a:gd name="T46" fmla="*/ 2 w 232"/>
                <a:gd name="T47" fmla="*/ 2 h 445"/>
                <a:gd name="T48" fmla="*/ 3 w 232"/>
                <a:gd name="T49" fmla="*/ 1 h 445"/>
                <a:gd name="T50" fmla="*/ 4 w 232"/>
                <a:gd name="T51" fmla="*/ 1 h 445"/>
                <a:gd name="T52" fmla="*/ 5 w 232"/>
                <a:gd name="T53" fmla="*/ 1 h 445"/>
                <a:gd name="T54" fmla="*/ 6 w 232"/>
                <a:gd name="T55" fmla="*/ 2 h 445"/>
                <a:gd name="T56" fmla="*/ 6 w 232"/>
                <a:gd name="T57" fmla="*/ 3 h 445"/>
                <a:gd name="T58" fmla="*/ 5 w 232"/>
                <a:gd name="T59" fmla="*/ 4 h 445"/>
                <a:gd name="T60" fmla="*/ 5 w 232"/>
                <a:gd name="T61" fmla="*/ 5 h 445"/>
                <a:gd name="T62" fmla="*/ 5 w 232"/>
                <a:gd name="T63" fmla="*/ 6 h 445"/>
                <a:gd name="T64" fmla="*/ 5 w 232"/>
                <a:gd name="T65" fmla="*/ 7 h 445"/>
                <a:gd name="T66" fmla="*/ 6 w 232"/>
                <a:gd name="T67" fmla="*/ 7 h 445"/>
                <a:gd name="T68" fmla="*/ 6 w 232"/>
                <a:gd name="T69" fmla="*/ 8 h 445"/>
                <a:gd name="T70" fmla="*/ 7 w 232"/>
                <a:gd name="T71" fmla="*/ 9 h 445"/>
                <a:gd name="T72" fmla="*/ 7 w 232"/>
                <a:gd name="T73" fmla="*/ 10 h 445"/>
                <a:gd name="T74" fmla="*/ 6 w 232"/>
                <a:gd name="T75" fmla="*/ 11 h 445"/>
                <a:gd name="T76" fmla="*/ 6 w 232"/>
                <a:gd name="T77" fmla="*/ 12 h 445"/>
                <a:gd name="T78" fmla="*/ 6 w 232"/>
                <a:gd name="T79" fmla="*/ 13 h 445"/>
                <a:gd name="T80" fmla="*/ 6 w 232"/>
                <a:gd name="T81" fmla="*/ 13 h 445"/>
                <a:gd name="T82" fmla="*/ 6 w 232"/>
                <a:gd name="T83" fmla="*/ 13 h 445"/>
                <a:gd name="T84" fmla="*/ 7 w 232"/>
                <a:gd name="T85" fmla="*/ 13 h 445"/>
                <a:gd name="T86" fmla="*/ 7 w 232"/>
                <a:gd name="T87" fmla="*/ 12 h 445"/>
                <a:gd name="T88" fmla="*/ 7 w 232"/>
                <a:gd name="T89" fmla="*/ 11 h 445"/>
                <a:gd name="T90" fmla="*/ 7 w 232"/>
                <a:gd name="T91" fmla="*/ 10 h 445"/>
                <a:gd name="T92" fmla="*/ 7 w 232"/>
                <a:gd name="T93" fmla="*/ 10 h 445"/>
                <a:gd name="T94" fmla="*/ 7 w 232"/>
                <a:gd name="T95" fmla="*/ 9 h 445"/>
                <a:gd name="T96" fmla="*/ 7 w 232"/>
                <a:gd name="T97" fmla="*/ 8 h 445"/>
                <a:gd name="T98" fmla="*/ 6 w 232"/>
                <a:gd name="T99" fmla="*/ 7 h 445"/>
                <a:gd name="T100" fmla="*/ 6 w 232"/>
                <a:gd name="T101" fmla="*/ 6 h 445"/>
                <a:gd name="T102" fmla="*/ 5 w 232"/>
                <a:gd name="T103" fmla="*/ 5 h 445"/>
                <a:gd name="T104" fmla="*/ 6 w 232"/>
                <a:gd name="T105" fmla="*/ 5 h 445"/>
                <a:gd name="T106" fmla="*/ 6 w 232"/>
                <a:gd name="T107" fmla="*/ 4 h 445"/>
                <a:gd name="T108" fmla="*/ 6 w 232"/>
                <a:gd name="T109" fmla="*/ 3 h 445"/>
                <a:gd name="T110" fmla="*/ 6 w 232"/>
                <a:gd name="T111" fmla="*/ 2 h 4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2"/>
                <a:gd name="T169" fmla="*/ 0 h 445"/>
                <a:gd name="T170" fmla="*/ 232 w 232"/>
                <a:gd name="T171" fmla="*/ 445 h 4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2" h="445">
                  <a:moveTo>
                    <a:pt x="200" y="63"/>
                  </a:moveTo>
                  <a:lnTo>
                    <a:pt x="196" y="53"/>
                  </a:lnTo>
                  <a:lnTo>
                    <a:pt x="192" y="45"/>
                  </a:lnTo>
                  <a:lnTo>
                    <a:pt x="188" y="38"/>
                  </a:lnTo>
                  <a:lnTo>
                    <a:pt x="185" y="32"/>
                  </a:lnTo>
                  <a:lnTo>
                    <a:pt x="181" y="25"/>
                  </a:lnTo>
                  <a:lnTo>
                    <a:pt x="175" y="21"/>
                  </a:lnTo>
                  <a:lnTo>
                    <a:pt x="169" y="15"/>
                  </a:lnTo>
                  <a:lnTo>
                    <a:pt x="164" y="11"/>
                  </a:lnTo>
                  <a:lnTo>
                    <a:pt x="156" y="7"/>
                  </a:lnTo>
                  <a:lnTo>
                    <a:pt x="147" y="6"/>
                  </a:lnTo>
                  <a:lnTo>
                    <a:pt x="139" y="2"/>
                  </a:lnTo>
                  <a:lnTo>
                    <a:pt x="131" y="2"/>
                  </a:lnTo>
                  <a:lnTo>
                    <a:pt x="124" y="0"/>
                  </a:lnTo>
                  <a:lnTo>
                    <a:pt x="114" y="2"/>
                  </a:lnTo>
                  <a:lnTo>
                    <a:pt x="105" y="2"/>
                  </a:lnTo>
                  <a:lnTo>
                    <a:pt x="95" y="6"/>
                  </a:lnTo>
                  <a:lnTo>
                    <a:pt x="82" y="7"/>
                  </a:lnTo>
                  <a:lnTo>
                    <a:pt x="71" y="13"/>
                  </a:lnTo>
                  <a:lnTo>
                    <a:pt x="59" y="19"/>
                  </a:lnTo>
                  <a:lnTo>
                    <a:pt x="50" y="28"/>
                  </a:lnTo>
                  <a:lnTo>
                    <a:pt x="40" y="36"/>
                  </a:lnTo>
                  <a:lnTo>
                    <a:pt x="33" y="45"/>
                  </a:lnTo>
                  <a:lnTo>
                    <a:pt x="25" y="57"/>
                  </a:lnTo>
                  <a:lnTo>
                    <a:pt x="19" y="68"/>
                  </a:lnTo>
                  <a:lnTo>
                    <a:pt x="14" y="78"/>
                  </a:lnTo>
                  <a:lnTo>
                    <a:pt x="10" y="89"/>
                  </a:lnTo>
                  <a:lnTo>
                    <a:pt x="6" y="101"/>
                  </a:lnTo>
                  <a:lnTo>
                    <a:pt x="4" y="112"/>
                  </a:lnTo>
                  <a:lnTo>
                    <a:pt x="0" y="123"/>
                  </a:lnTo>
                  <a:lnTo>
                    <a:pt x="0" y="135"/>
                  </a:lnTo>
                  <a:lnTo>
                    <a:pt x="0" y="144"/>
                  </a:lnTo>
                  <a:lnTo>
                    <a:pt x="4" y="154"/>
                  </a:lnTo>
                  <a:lnTo>
                    <a:pt x="6" y="160"/>
                  </a:lnTo>
                  <a:lnTo>
                    <a:pt x="14" y="167"/>
                  </a:lnTo>
                  <a:lnTo>
                    <a:pt x="21" y="171"/>
                  </a:lnTo>
                  <a:lnTo>
                    <a:pt x="31" y="175"/>
                  </a:lnTo>
                  <a:lnTo>
                    <a:pt x="42" y="180"/>
                  </a:lnTo>
                  <a:lnTo>
                    <a:pt x="52" y="186"/>
                  </a:lnTo>
                  <a:lnTo>
                    <a:pt x="59" y="192"/>
                  </a:lnTo>
                  <a:lnTo>
                    <a:pt x="69" y="199"/>
                  </a:lnTo>
                  <a:lnTo>
                    <a:pt x="71" y="207"/>
                  </a:lnTo>
                  <a:lnTo>
                    <a:pt x="72" y="218"/>
                  </a:lnTo>
                  <a:lnTo>
                    <a:pt x="71" y="230"/>
                  </a:lnTo>
                  <a:lnTo>
                    <a:pt x="71" y="241"/>
                  </a:lnTo>
                  <a:lnTo>
                    <a:pt x="76" y="239"/>
                  </a:lnTo>
                  <a:lnTo>
                    <a:pt x="84" y="239"/>
                  </a:lnTo>
                  <a:lnTo>
                    <a:pt x="88" y="234"/>
                  </a:lnTo>
                  <a:lnTo>
                    <a:pt x="90" y="226"/>
                  </a:lnTo>
                  <a:lnTo>
                    <a:pt x="90" y="215"/>
                  </a:lnTo>
                  <a:lnTo>
                    <a:pt x="91" y="205"/>
                  </a:lnTo>
                  <a:lnTo>
                    <a:pt x="90" y="196"/>
                  </a:lnTo>
                  <a:lnTo>
                    <a:pt x="88" y="190"/>
                  </a:lnTo>
                  <a:lnTo>
                    <a:pt x="82" y="182"/>
                  </a:lnTo>
                  <a:lnTo>
                    <a:pt x="78" y="179"/>
                  </a:lnTo>
                  <a:lnTo>
                    <a:pt x="72" y="175"/>
                  </a:lnTo>
                  <a:lnTo>
                    <a:pt x="67" y="171"/>
                  </a:lnTo>
                  <a:lnTo>
                    <a:pt x="61" y="167"/>
                  </a:lnTo>
                  <a:lnTo>
                    <a:pt x="55" y="165"/>
                  </a:lnTo>
                  <a:lnTo>
                    <a:pt x="50" y="163"/>
                  </a:lnTo>
                  <a:lnTo>
                    <a:pt x="46" y="161"/>
                  </a:lnTo>
                  <a:lnTo>
                    <a:pt x="38" y="158"/>
                  </a:lnTo>
                  <a:lnTo>
                    <a:pt x="34" y="156"/>
                  </a:lnTo>
                  <a:lnTo>
                    <a:pt x="29" y="150"/>
                  </a:lnTo>
                  <a:lnTo>
                    <a:pt x="27" y="141"/>
                  </a:lnTo>
                  <a:lnTo>
                    <a:pt x="25" y="129"/>
                  </a:lnTo>
                  <a:lnTo>
                    <a:pt x="27" y="118"/>
                  </a:lnTo>
                  <a:lnTo>
                    <a:pt x="29" y="104"/>
                  </a:lnTo>
                  <a:lnTo>
                    <a:pt x="33" y="95"/>
                  </a:lnTo>
                  <a:lnTo>
                    <a:pt x="38" y="82"/>
                  </a:lnTo>
                  <a:lnTo>
                    <a:pt x="44" y="72"/>
                  </a:lnTo>
                  <a:lnTo>
                    <a:pt x="52" y="61"/>
                  </a:lnTo>
                  <a:lnTo>
                    <a:pt x="61" y="53"/>
                  </a:lnTo>
                  <a:lnTo>
                    <a:pt x="69" y="44"/>
                  </a:lnTo>
                  <a:lnTo>
                    <a:pt x="78" y="38"/>
                  </a:lnTo>
                  <a:lnTo>
                    <a:pt x="88" y="30"/>
                  </a:lnTo>
                  <a:lnTo>
                    <a:pt x="101" y="28"/>
                  </a:lnTo>
                  <a:lnTo>
                    <a:pt x="110" y="26"/>
                  </a:lnTo>
                  <a:lnTo>
                    <a:pt x="124" y="28"/>
                  </a:lnTo>
                  <a:lnTo>
                    <a:pt x="133" y="30"/>
                  </a:lnTo>
                  <a:lnTo>
                    <a:pt x="147" y="36"/>
                  </a:lnTo>
                  <a:lnTo>
                    <a:pt x="160" y="45"/>
                  </a:lnTo>
                  <a:lnTo>
                    <a:pt x="169" y="55"/>
                  </a:lnTo>
                  <a:lnTo>
                    <a:pt x="175" y="66"/>
                  </a:lnTo>
                  <a:lnTo>
                    <a:pt x="177" y="76"/>
                  </a:lnTo>
                  <a:lnTo>
                    <a:pt x="177" y="85"/>
                  </a:lnTo>
                  <a:lnTo>
                    <a:pt x="175" y="97"/>
                  </a:lnTo>
                  <a:lnTo>
                    <a:pt x="171" y="108"/>
                  </a:lnTo>
                  <a:lnTo>
                    <a:pt x="168" y="120"/>
                  </a:lnTo>
                  <a:lnTo>
                    <a:pt x="162" y="129"/>
                  </a:lnTo>
                  <a:lnTo>
                    <a:pt x="156" y="141"/>
                  </a:lnTo>
                  <a:lnTo>
                    <a:pt x="150" y="152"/>
                  </a:lnTo>
                  <a:lnTo>
                    <a:pt x="147" y="163"/>
                  </a:lnTo>
                  <a:lnTo>
                    <a:pt x="145" y="173"/>
                  </a:lnTo>
                  <a:lnTo>
                    <a:pt x="145" y="182"/>
                  </a:lnTo>
                  <a:lnTo>
                    <a:pt x="147" y="194"/>
                  </a:lnTo>
                  <a:lnTo>
                    <a:pt x="154" y="203"/>
                  </a:lnTo>
                  <a:lnTo>
                    <a:pt x="162" y="213"/>
                  </a:lnTo>
                  <a:lnTo>
                    <a:pt x="169" y="222"/>
                  </a:lnTo>
                  <a:lnTo>
                    <a:pt x="177" y="230"/>
                  </a:lnTo>
                  <a:lnTo>
                    <a:pt x="183" y="237"/>
                  </a:lnTo>
                  <a:lnTo>
                    <a:pt x="188" y="243"/>
                  </a:lnTo>
                  <a:lnTo>
                    <a:pt x="194" y="251"/>
                  </a:lnTo>
                  <a:lnTo>
                    <a:pt x="196" y="256"/>
                  </a:lnTo>
                  <a:lnTo>
                    <a:pt x="202" y="262"/>
                  </a:lnTo>
                  <a:lnTo>
                    <a:pt x="202" y="270"/>
                  </a:lnTo>
                  <a:lnTo>
                    <a:pt x="204" y="277"/>
                  </a:lnTo>
                  <a:lnTo>
                    <a:pt x="206" y="285"/>
                  </a:lnTo>
                  <a:lnTo>
                    <a:pt x="207" y="296"/>
                  </a:lnTo>
                  <a:lnTo>
                    <a:pt x="206" y="308"/>
                  </a:lnTo>
                  <a:lnTo>
                    <a:pt x="206" y="321"/>
                  </a:lnTo>
                  <a:lnTo>
                    <a:pt x="204" y="338"/>
                  </a:lnTo>
                  <a:lnTo>
                    <a:pt x="202" y="359"/>
                  </a:lnTo>
                  <a:lnTo>
                    <a:pt x="200" y="365"/>
                  </a:lnTo>
                  <a:lnTo>
                    <a:pt x="198" y="374"/>
                  </a:lnTo>
                  <a:lnTo>
                    <a:pt x="196" y="386"/>
                  </a:lnTo>
                  <a:lnTo>
                    <a:pt x="194" y="399"/>
                  </a:lnTo>
                  <a:lnTo>
                    <a:pt x="192" y="409"/>
                  </a:lnTo>
                  <a:lnTo>
                    <a:pt x="190" y="422"/>
                  </a:lnTo>
                  <a:lnTo>
                    <a:pt x="188" y="431"/>
                  </a:lnTo>
                  <a:lnTo>
                    <a:pt x="185" y="439"/>
                  </a:lnTo>
                  <a:lnTo>
                    <a:pt x="190" y="439"/>
                  </a:lnTo>
                  <a:lnTo>
                    <a:pt x="196" y="441"/>
                  </a:lnTo>
                  <a:lnTo>
                    <a:pt x="196" y="439"/>
                  </a:lnTo>
                  <a:lnTo>
                    <a:pt x="200" y="441"/>
                  </a:lnTo>
                  <a:lnTo>
                    <a:pt x="202" y="445"/>
                  </a:lnTo>
                  <a:lnTo>
                    <a:pt x="204" y="445"/>
                  </a:lnTo>
                  <a:lnTo>
                    <a:pt x="206" y="435"/>
                  </a:lnTo>
                  <a:lnTo>
                    <a:pt x="207" y="428"/>
                  </a:lnTo>
                  <a:lnTo>
                    <a:pt x="209" y="416"/>
                  </a:lnTo>
                  <a:lnTo>
                    <a:pt x="213" y="409"/>
                  </a:lnTo>
                  <a:lnTo>
                    <a:pt x="215" y="397"/>
                  </a:lnTo>
                  <a:lnTo>
                    <a:pt x="219" y="388"/>
                  </a:lnTo>
                  <a:lnTo>
                    <a:pt x="221" y="376"/>
                  </a:lnTo>
                  <a:lnTo>
                    <a:pt x="225" y="369"/>
                  </a:lnTo>
                  <a:lnTo>
                    <a:pt x="225" y="359"/>
                  </a:lnTo>
                  <a:lnTo>
                    <a:pt x="226" y="352"/>
                  </a:lnTo>
                  <a:lnTo>
                    <a:pt x="226" y="344"/>
                  </a:lnTo>
                  <a:lnTo>
                    <a:pt x="228" y="336"/>
                  </a:lnTo>
                  <a:lnTo>
                    <a:pt x="228" y="329"/>
                  </a:lnTo>
                  <a:lnTo>
                    <a:pt x="228" y="321"/>
                  </a:lnTo>
                  <a:lnTo>
                    <a:pt x="230" y="317"/>
                  </a:lnTo>
                  <a:lnTo>
                    <a:pt x="232" y="312"/>
                  </a:lnTo>
                  <a:lnTo>
                    <a:pt x="230" y="295"/>
                  </a:lnTo>
                  <a:lnTo>
                    <a:pt x="228" y="279"/>
                  </a:lnTo>
                  <a:lnTo>
                    <a:pt x="223" y="266"/>
                  </a:lnTo>
                  <a:lnTo>
                    <a:pt x="221" y="255"/>
                  </a:lnTo>
                  <a:lnTo>
                    <a:pt x="213" y="243"/>
                  </a:lnTo>
                  <a:lnTo>
                    <a:pt x="207" y="234"/>
                  </a:lnTo>
                  <a:lnTo>
                    <a:pt x="202" y="224"/>
                  </a:lnTo>
                  <a:lnTo>
                    <a:pt x="196" y="218"/>
                  </a:lnTo>
                  <a:lnTo>
                    <a:pt x="188" y="209"/>
                  </a:lnTo>
                  <a:lnTo>
                    <a:pt x="183" y="201"/>
                  </a:lnTo>
                  <a:lnTo>
                    <a:pt x="177" y="194"/>
                  </a:lnTo>
                  <a:lnTo>
                    <a:pt x="173" y="186"/>
                  </a:lnTo>
                  <a:lnTo>
                    <a:pt x="169" y="179"/>
                  </a:lnTo>
                  <a:lnTo>
                    <a:pt x="169" y="171"/>
                  </a:lnTo>
                  <a:lnTo>
                    <a:pt x="171" y="161"/>
                  </a:lnTo>
                  <a:lnTo>
                    <a:pt x="175" y="154"/>
                  </a:lnTo>
                  <a:lnTo>
                    <a:pt x="177" y="146"/>
                  </a:lnTo>
                  <a:lnTo>
                    <a:pt x="181" y="139"/>
                  </a:lnTo>
                  <a:lnTo>
                    <a:pt x="183" y="135"/>
                  </a:lnTo>
                  <a:lnTo>
                    <a:pt x="185" y="129"/>
                  </a:lnTo>
                  <a:lnTo>
                    <a:pt x="190" y="118"/>
                  </a:lnTo>
                  <a:lnTo>
                    <a:pt x="196" y="106"/>
                  </a:lnTo>
                  <a:lnTo>
                    <a:pt x="198" y="97"/>
                  </a:lnTo>
                  <a:lnTo>
                    <a:pt x="200" y="85"/>
                  </a:lnTo>
                  <a:lnTo>
                    <a:pt x="200" y="74"/>
                  </a:lnTo>
                  <a:lnTo>
                    <a:pt x="200" y="63"/>
                  </a:lnTo>
                  <a:close/>
                </a:path>
              </a:pathLst>
            </a:custGeom>
            <a:solidFill>
              <a:srgbClr val="000000"/>
            </a:solidFill>
            <a:ln w="9525">
              <a:noFill/>
              <a:round/>
              <a:headEnd/>
              <a:tailEnd/>
            </a:ln>
          </p:spPr>
          <p:txBody>
            <a:bodyPr/>
            <a:lstStyle/>
            <a:p>
              <a:endParaRPr lang="da-DK"/>
            </a:p>
          </p:txBody>
        </p:sp>
        <p:sp>
          <p:nvSpPr>
            <p:cNvPr id="136382" name="Freeform 333"/>
            <p:cNvSpPr>
              <a:spLocks/>
            </p:cNvSpPr>
            <p:nvPr/>
          </p:nvSpPr>
          <p:spPr bwMode="auto">
            <a:xfrm>
              <a:off x="1598" y="2636"/>
              <a:ext cx="1070" cy="920"/>
            </a:xfrm>
            <a:custGeom>
              <a:avLst/>
              <a:gdLst>
                <a:gd name="T0" fmla="*/ 93 w 3376"/>
                <a:gd name="T1" fmla="*/ 82 h 2933"/>
                <a:gd name="T2" fmla="*/ 83 w 3376"/>
                <a:gd name="T3" fmla="*/ 86 h 2933"/>
                <a:gd name="T4" fmla="*/ 68 w 3376"/>
                <a:gd name="T5" fmla="*/ 89 h 2933"/>
                <a:gd name="T6" fmla="*/ 59 w 3376"/>
                <a:gd name="T7" fmla="*/ 89 h 2933"/>
                <a:gd name="T8" fmla="*/ 45 w 3376"/>
                <a:gd name="T9" fmla="*/ 90 h 2933"/>
                <a:gd name="T10" fmla="*/ 28 w 3376"/>
                <a:gd name="T11" fmla="*/ 89 h 2933"/>
                <a:gd name="T12" fmla="*/ 17 w 3376"/>
                <a:gd name="T13" fmla="*/ 85 h 2933"/>
                <a:gd name="T14" fmla="*/ 11 w 3376"/>
                <a:gd name="T15" fmla="*/ 79 h 2933"/>
                <a:gd name="T16" fmla="*/ 3 w 3376"/>
                <a:gd name="T17" fmla="*/ 64 h 2933"/>
                <a:gd name="T18" fmla="*/ 1 w 3376"/>
                <a:gd name="T19" fmla="*/ 50 h 2933"/>
                <a:gd name="T20" fmla="*/ 2 w 3376"/>
                <a:gd name="T21" fmla="*/ 40 h 2933"/>
                <a:gd name="T22" fmla="*/ 5 w 3376"/>
                <a:gd name="T23" fmla="*/ 29 h 2933"/>
                <a:gd name="T24" fmla="*/ 10 w 3376"/>
                <a:gd name="T25" fmla="*/ 21 h 2933"/>
                <a:gd name="T26" fmla="*/ 17 w 3376"/>
                <a:gd name="T27" fmla="*/ 13 h 2933"/>
                <a:gd name="T28" fmla="*/ 20 w 3376"/>
                <a:gd name="T29" fmla="*/ 10 h 2933"/>
                <a:gd name="T30" fmla="*/ 27 w 3376"/>
                <a:gd name="T31" fmla="*/ 5 h 2933"/>
                <a:gd name="T32" fmla="*/ 42 w 3376"/>
                <a:gd name="T33" fmla="*/ 2 h 2933"/>
                <a:gd name="T34" fmla="*/ 48 w 3376"/>
                <a:gd name="T35" fmla="*/ 1 h 2933"/>
                <a:gd name="T36" fmla="*/ 56 w 3376"/>
                <a:gd name="T37" fmla="*/ 1 h 2933"/>
                <a:gd name="T38" fmla="*/ 61 w 3376"/>
                <a:gd name="T39" fmla="*/ 1 h 2933"/>
                <a:gd name="T40" fmla="*/ 65 w 3376"/>
                <a:gd name="T41" fmla="*/ 2 h 2933"/>
                <a:gd name="T42" fmla="*/ 80 w 3376"/>
                <a:gd name="T43" fmla="*/ 5 h 2933"/>
                <a:gd name="T44" fmla="*/ 86 w 3376"/>
                <a:gd name="T45" fmla="*/ 7 h 2933"/>
                <a:gd name="T46" fmla="*/ 97 w 3376"/>
                <a:gd name="T47" fmla="*/ 14 h 2933"/>
                <a:gd name="T48" fmla="*/ 103 w 3376"/>
                <a:gd name="T49" fmla="*/ 24 h 2933"/>
                <a:gd name="T50" fmla="*/ 107 w 3376"/>
                <a:gd name="T51" fmla="*/ 39 h 2933"/>
                <a:gd name="T52" fmla="*/ 106 w 3376"/>
                <a:gd name="T53" fmla="*/ 52 h 2933"/>
                <a:gd name="T54" fmla="*/ 105 w 3376"/>
                <a:gd name="T55" fmla="*/ 61 h 2933"/>
                <a:gd name="T56" fmla="*/ 106 w 3376"/>
                <a:gd name="T57" fmla="*/ 59 h 2933"/>
                <a:gd name="T58" fmla="*/ 107 w 3376"/>
                <a:gd name="T59" fmla="*/ 45 h 2933"/>
                <a:gd name="T60" fmla="*/ 107 w 3376"/>
                <a:gd name="T61" fmla="*/ 42 h 2933"/>
                <a:gd name="T62" fmla="*/ 107 w 3376"/>
                <a:gd name="T63" fmla="*/ 37 h 2933"/>
                <a:gd name="T64" fmla="*/ 105 w 3376"/>
                <a:gd name="T65" fmla="*/ 26 h 2933"/>
                <a:gd name="T66" fmla="*/ 100 w 3376"/>
                <a:gd name="T67" fmla="*/ 17 h 2933"/>
                <a:gd name="T68" fmla="*/ 88 w 3376"/>
                <a:gd name="T69" fmla="*/ 8 h 2933"/>
                <a:gd name="T70" fmla="*/ 82 w 3376"/>
                <a:gd name="T71" fmla="*/ 5 h 2933"/>
                <a:gd name="T72" fmla="*/ 72 w 3376"/>
                <a:gd name="T73" fmla="*/ 3 h 2933"/>
                <a:gd name="T74" fmla="*/ 55 w 3376"/>
                <a:gd name="T75" fmla="*/ 0 h 2933"/>
                <a:gd name="T76" fmla="*/ 45 w 3376"/>
                <a:gd name="T77" fmla="*/ 1 h 2933"/>
                <a:gd name="T78" fmla="*/ 33 w 3376"/>
                <a:gd name="T79" fmla="*/ 3 h 2933"/>
                <a:gd name="T80" fmla="*/ 20 w 3376"/>
                <a:gd name="T81" fmla="*/ 9 h 2933"/>
                <a:gd name="T82" fmla="*/ 17 w 3376"/>
                <a:gd name="T83" fmla="*/ 12 h 2933"/>
                <a:gd name="T84" fmla="*/ 5 w 3376"/>
                <a:gd name="T85" fmla="*/ 27 h 2933"/>
                <a:gd name="T86" fmla="*/ 3 w 3376"/>
                <a:gd name="T87" fmla="*/ 34 h 2933"/>
                <a:gd name="T88" fmla="*/ 1 w 3376"/>
                <a:gd name="T89" fmla="*/ 42 h 2933"/>
                <a:gd name="T90" fmla="*/ 0 w 3376"/>
                <a:gd name="T91" fmla="*/ 51 h 2933"/>
                <a:gd name="T92" fmla="*/ 2 w 3376"/>
                <a:gd name="T93" fmla="*/ 63 h 2933"/>
                <a:gd name="T94" fmla="*/ 7 w 3376"/>
                <a:gd name="T95" fmla="*/ 75 h 2933"/>
                <a:gd name="T96" fmla="*/ 15 w 3376"/>
                <a:gd name="T97" fmla="*/ 85 h 2933"/>
                <a:gd name="T98" fmla="*/ 24 w 3376"/>
                <a:gd name="T99" fmla="*/ 89 h 2933"/>
                <a:gd name="T100" fmla="*/ 29 w 3376"/>
                <a:gd name="T101" fmla="*/ 89 h 2933"/>
                <a:gd name="T102" fmla="*/ 34 w 3376"/>
                <a:gd name="T103" fmla="*/ 90 h 2933"/>
                <a:gd name="T104" fmla="*/ 38 w 3376"/>
                <a:gd name="T105" fmla="*/ 90 h 2933"/>
                <a:gd name="T106" fmla="*/ 41 w 3376"/>
                <a:gd name="T107" fmla="*/ 90 h 2933"/>
                <a:gd name="T108" fmla="*/ 48 w 3376"/>
                <a:gd name="T109" fmla="*/ 90 h 2933"/>
                <a:gd name="T110" fmla="*/ 53 w 3376"/>
                <a:gd name="T111" fmla="*/ 90 h 2933"/>
                <a:gd name="T112" fmla="*/ 57 w 3376"/>
                <a:gd name="T113" fmla="*/ 90 h 2933"/>
                <a:gd name="T114" fmla="*/ 71 w 3376"/>
                <a:gd name="T115" fmla="*/ 90 h 2933"/>
                <a:gd name="T116" fmla="*/ 80 w 3376"/>
                <a:gd name="T117" fmla="*/ 88 h 2933"/>
                <a:gd name="T118" fmla="*/ 89 w 3376"/>
                <a:gd name="T119" fmla="*/ 85 h 29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76"/>
                <a:gd name="T181" fmla="*/ 0 h 2933"/>
                <a:gd name="T182" fmla="*/ 3376 w 3376"/>
                <a:gd name="T183" fmla="*/ 2933 h 29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76" h="2933">
                  <a:moveTo>
                    <a:pt x="2836" y="2722"/>
                  </a:moveTo>
                  <a:lnTo>
                    <a:pt x="2844" y="2716"/>
                  </a:lnTo>
                  <a:lnTo>
                    <a:pt x="2851" y="2712"/>
                  </a:lnTo>
                  <a:lnTo>
                    <a:pt x="2857" y="2707"/>
                  </a:lnTo>
                  <a:lnTo>
                    <a:pt x="2865" y="2703"/>
                  </a:lnTo>
                  <a:lnTo>
                    <a:pt x="2876" y="2693"/>
                  </a:lnTo>
                  <a:lnTo>
                    <a:pt x="2887" y="2686"/>
                  </a:lnTo>
                  <a:lnTo>
                    <a:pt x="2897" y="2674"/>
                  </a:lnTo>
                  <a:lnTo>
                    <a:pt x="2906" y="2667"/>
                  </a:lnTo>
                  <a:lnTo>
                    <a:pt x="2912" y="2661"/>
                  </a:lnTo>
                  <a:lnTo>
                    <a:pt x="2916" y="2655"/>
                  </a:lnTo>
                  <a:lnTo>
                    <a:pt x="2922" y="2652"/>
                  </a:lnTo>
                  <a:lnTo>
                    <a:pt x="2929" y="2648"/>
                  </a:lnTo>
                  <a:lnTo>
                    <a:pt x="2927" y="2646"/>
                  </a:lnTo>
                  <a:lnTo>
                    <a:pt x="2922" y="2640"/>
                  </a:lnTo>
                  <a:lnTo>
                    <a:pt x="2916" y="2636"/>
                  </a:lnTo>
                  <a:lnTo>
                    <a:pt x="2910" y="2638"/>
                  </a:lnTo>
                  <a:lnTo>
                    <a:pt x="2889" y="2654"/>
                  </a:lnTo>
                  <a:lnTo>
                    <a:pt x="2870" y="2669"/>
                  </a:lnTo>
                  <a:lnTo>
                    <a:pt x="2849" y="2682"/>
                  </a:lnTo>
                  <a:lnTo>
                    <a:pt x="2827" y="2697"/>
                  </a:lnTo>
                  <a:lnTo>
                    <a:pt x="2802" y="2709"/>
                  </a:lnTo>
                  <a:lnTo>
                    <a:pt x="2779" y="2720"/>
                  </a:lnTo>
                  <a:lnTo>
                    <a:pt x="2754" y="2731"/>
                  </a:lnTo>
                  <a:lnTo>
                    <a:pt x="2730" y="2743"/>
                  </a:lnTo>
                  <a:lnTo>
                    <a:pt x="2703" y="2752"/>
                  </a:lnTo>
                  <a:lnTo>
                    <a:pt x="2678" y="2760"/>
                  </a:lnTo>
                  <a:lnTo>
                    <a:pt x="2654" y="2770"/>
                  </a:lnTo>
                  <a:lnTo>
                    <a:pt x="2631" y="2779"/>
                  </a:lnTo>
                  <a:lnTo>
                    <a:pt x="2608" y="2787"/>
                  </a:lnTo>
                  <a:lnTo>
                    <a:pt x="2585" y="2794"/>
                  </a:lnTo>
                  <a:lnTo>
                    <a:pt x="2566" y="2800"/>
                  </a:lnTo>
                  <a:lnTo>
                    <a:pt x="2547" y="2809"/>
                  </a:lnTo>
                  <a:lnTo>
                    <a:pt x="2513" y="2821"/>
                  </a:lnTo>
                  <a:lnTo>
                    <a:pt x="2479" y="2830"/>
                  </a:lnTo>
                  <a:lnTo>
                    <a:pt x="2445" y="2840"/>
                  </a:lnTo>
                  <a:lnTo>
                    <a:pt x="2410" y="2849"/>
                  </a:lnTo>
                  <a:lnTo>
                    <a:pt x="2376" y="2855"/>
                  </a:lnTo>
                  <a:lnTo>
                    <a:pt x="2342" y="2863"/>
                  </a:lnTo>
                  <a:lnTo>
                    <a:pt x="2306" y="2868"/>
                  </a:lnTo>
                  <a:lnTo>
                    <a:pt x="2273" y="2874"/>
                  </a:lnTo>
                  <a:lnTo>
                    <a:pt x="2237" y="2878"/>
                  </a:lnTo>
                  <a:lnTo>
                    <a:pt x="2201" y="2880"/>
                  </a:lnTo>
                  <a:lnTo>
                    <a:pt x="2165" y="2884"/>
                  </a:lnTo>
                  <a:lnTo>
                    <a:pt x="2129" y="2887"/>
                  </a:lnTo>
                  <a:lnTo>
                    <a:pt x="2093" y="2891"/>
                  </a:lnTo>
                  <a:lnTo>
                    <a:pt x="2057" y="2893"/>
                  </a:lnTo>
                  <a:lnTo>
                    <a:pt x="2021" y="2897"/>
                  </a:lnTo>
                  <a:lnTo>
                    <a:pt x="1983" y="2899"/>
                  </a:lnTo>
                  <a:lnTo>
                    <a:pt x="1969" y="2899"/>
                  </a:lnTo>
                  <a:lnTo>
                    <a:pt x="1958" y="2899"/>
                  </a:lnTo>
                  <a:lnTo>
                    <a:pt x="1945" y="2899"/>
                  </a:lnTo>
                  <a:lnTo>
                    <a:pt x="1931" y="2901"/>
                  </a:lnTo>
                  <a:lnTo>
                    <a:pt x="1918" y="2901"/>
                  </a:lnTo>
                  <a:lnTo>
                    <a:pt x="1905" y="2901"/>
                  </a:lnTo>
                  <a:lnTo>
                    <a:pt x="1891" y="2901"/>
                  </a:lnTo>
                  <a:lnTo>
                    <a:pt x="1878" y="2901"/>
                  </a:lnTo>
                  <a:lnTo>
                    <a:pt x="1865" y="2901"/>
                  </a:lnTo>
                  <a:lnTo>
                    <a:pt x="1851" y="2901"/>
                  </a:lnTo>
                  <a:lnTo>
                    <a:pt x="1838" y="2901"/>
                  </a:lnTo>
                  <a:lnTo>
                    <a:pt x="1825" y="2903"/>
                  </a:lnTo>
                  <a:lnTo>
                    <a:pt x="1812" y="2903"/>
                  </a:lnTo>
                  <a:lnTo>
                    <a:pt x="1798" y="2903"/>
                  </a:lnTo>
                  <a:lnTo>
                    <a:pt x="1787" y="2903"/>
                  </a:lnTo>
                  <a:lnTo>
                    <a:pt x="1775" y="2904"/>
                  </a:lnTo>
                  <a:lnTo>
                    <a:pt x="1741" y="2904"/>
                  </a:lnTo>
                  <a:lnTo>
                    <a:pt x="1705" y="2904"/>
                  </a:lnTo>
                  <a:lnTo>
                    <a:pt x="1671" y="2906"/>
                  </a:lnTo>
                  <a:lnTo>
                    <a:pt x="1637" y="2906"/>
                  </a:lnTo>
                  <a:lnTo>
                    <a:pt x="1600" y="2906"/>
                  </a:lnTo>
                  <a:lnTo>
                    <a:pt x="1564" y="2908"/>
                  </a:lnTo>
                  <a:lnTo>
                    <a:pt x="1528" y="2908"/>
                  </a:lnTo>
                  <a:lnTo>
                    <a:pt x="1494" y="2910"/>
                  </a:lnTo>
                  <a:lnTo>
                    <a:pt x="1456" y="2908"/>
                  </a:lnTo>
                  <a:lnTo>
                    <a:pt x="1420" y="2908"/>
                  </a:lnTo>
                  <a:lnTo>
                    <a:pt x="1384" y="2908"/>
                  </a:lnTo>
                  <a:lnTo>
                    <a:pt x="1348" y="2908"/>
                  </a:lnTo>
                  <a:lnTo>
                    <a:pt x="1312" y="2906"/>
                  </a:lnTo>
                  <a:lnTo>
                    <a:pt x="1277" y="2906"/>
                  </a:lnTo>
                  <a:lnTo>
                    <a:pt x="1241" y="2904"/>
                  </a:lnTo>
                  <a:lnTo>
                    <a:pt x="1205" y="2904"/>
                  </a:lnTo>
                  <a:lnTo>
                    <a:pt x="1165" y="2901"/>
                  </a:lnTo>
                  <a:lnTo>
                    <a:pt x="1123" y="2899"/>
                  </a:lnTo>
                  <a:lnTo>
                    <a:pt x="1083" y="2897"/>
                  </a:lnTo>
                  <a:lnTo>
                    <a:pt x="1047" y="2893"/>
                  </a:lnTo>
                  <a:lnTo>
                    <a:pt x="1009" y="2891"/>
                  </a:lnTo>
                  <a:lnTo>
                    <a:pt x="975" y="2887"/>
                  </a:lnTo>
                  <a:lnTo>
                    <a:pt x="943" y="2884"/>
                  </a:lnTo>
                  <a:lnTo>
                    <a:pt x="912" y="2880"/>
                  </a:lnTo>
                  <a:lnTo>
                    <a:pt x="882" y="2876"/>
                  </a:lnTo>
                  <a:lnTo>
                    <a:pt x="855" y="2872"/>
                  </a:lnTo>
                  <a:lnTo>
                    <a:pt x="829" y="2868"/>
                  </a:lnTo>
                  <a:lnTo>
                    <a:pt x="808" y="2866"/>
                  </a:lnTo>
                  <a:lnTo>
                    <a:pt x="787" y="2863"/>
                  </a:lnTo>
                  <a:lnTo>
                    <a:pt x="772" y="2861"/>
                  </a:lnTo>
                  <a:lnTo>
                    <a:pt x="758" y="2857"/>
                  </a:lnTo>
                  <a:lnTo>
                    <a:pt x="749" y="2855"/>
                  </a:lnTo>
                  <a:lnTo>
                    <a:pt x="715" y="2844"/>
                  </a:lnTo>
                  <a:lnTo>
                    <a:pt x="684" y="2834"/>
                  </a:lnTo>
                  <a:lnTo>
                    <a:pt x="654" y="2823"/>
                  </a:lnTo>
                  <a:lnTo>
                    <a:pt x="629" y="2813"/>
                  </a:lnTo>
                  <a:lnTo>
                    <a:pt x="604" y="2800"/>
                  </a:lnTo>
                  <a:lnTo>
                    <a:pt x="582" y="2789"/>
                  </a:lnTo>
                  <a:lnTo>
                    <a:pt x="561" y="2777"/>
                  </a:lnTo>
                  <a:lnTo>
                    <a:pt x="544" y="2766"/>
                  </a:lnTo>
                  <a:lnTo>
                    <a:pt x="523" y="2750"/>
                  </a:lnTo>
                  <a:lnTo>
                    <a:pt x="506" y="2737"/>
                  </a:lnTo>
                  <a:lnTo>
                    <a:pt x="488" y="2722"/>
                  </a:lnTo>
                  <a:lnTo>
                    <a:pt x="471" y="2709"/>
                  </a:lnTo>
                  <a:lnTo>
                    <a:pt x="452" y="2693"/>
                  </a:lnTo>
                  <a:lnTo>
                    <a:pt x="437" y="2678"/>
                  </a:lnTo>
                  <a:lnTo>
                    <a:pt x="418" y="2661"/>
                  </a:lnTo>
                  <a:lnTo>
                    <a:pt x="401" y="2644"/>
                  </a:lnTo>
                  <a:lnTo>
                    <a:pt x="399" y="2640"/>
                  </a:lnTo>
                  <a:lnTo>
                    <a:pt x="393" y="2635"/>
                  </a:lnTo>
                  <a:lnTo>
                    <a:pt x="386" y="2625"/>
                  </a:lnTo>
                  <a:lnTo>
                    <a:pt x="376" y="2614"/>
                  </a:lnTo>
                  <a:lnTo>
                    <a:pt x="363" y="2597"/>
                  </a:lnTo>
                  <a:lnTo>
                    <a:pt x="350" y="2578"/>
                  </a:lnTo>
                  <a:lnTo>
                    <a:pt x="333" y="2555"/>
                  </a:lnTo>
                  <a:lnTo>
                    <a:pt x="315" y="2532"/>
                  </a:lnTo>
                  <a:lnTo>
                    <a:pt x="295" y="2503"/>
                  </a:lnTo>
                  <a:lnTo>
                    <a:pt x="276" y="2473"/>
                  </a:lnTo>
                  <a:lnTo>
                    <a:pt x="255" y="2443"/>
                  </a:lnTo>
                  <a:lnTo>
                    <a:pt x="236" y="2410"/>
                  </a:lnTo>
                  <a:lnTo>
                    <a:pt x="215" y="2376"/>
                  </a:lnTo>
                  <a:lnTo>
                    <a:pt x="192" y="2340"/>
                  </a:lnTo>
                  <a:lnTo>
                    <a:pt x="173" y="2302"/>
                  </a:lnTo>
                  <a:lnTo>
                    <a:pt x="154" y="2264"/>
                  </a:lnTo>
                  <a:lnTo>
                    <a:pt x="139" y="2232"/>
                  </a:lnTo>
                  <a:lnTo>
                    <a:pt x="125" y="2199"/>
                  </a:lnTo>
                  <a:lnTo>
                    <a:pt x="112" y="2167"/>
                  </a:lnTo>
                  <a:lnTo>
                    <a:pt x="103" y="2135"/>
                  </a:lnTo>
                  <a:lnTo>
                    <a:pt x="91" y="2100"/>
                  </a:lnTo>
                  <a:lnTo>
                    <a:pt x="82" y="2068"/>
                  </a:lnTo>
                  <a:lnTo>
                    <a:pt x="74" y="2034"/>
                  </a:lnTo>
                  <a:lnTo>
                    <a:pt x="68" y="2002"/>
                  </a:lnTo>
                  <a:lnTo>
                    <a:pt x="61" y="1965"/>
                  </a:lnTo>
                  <a:lnTo>
                    <a:pt x="53" y="1931"/>
                  </a:lnTo>
                  <a:lnTo>
                    <a:pt x="49" y="1897"/>
                  </a:lnTo>
                  <a:lnTo>
                    <a:pt x="44" y="1861"/>
                  </a:lnTo>
                  <a:lnTo>
                    <a:pt x="38" y="1825"/>
                  </a:lnTo>
                  <a:lnTo>
                    <a:pt x="34" y="1789"/>
                  </a:lnTo>
                  <a:lnTo>
                    <a:pt x="30" y="1753"/>
                  </a:lnTo>
                  <a:lnTo>
                    <a:pt x="25" y="1715"/>
                  </a:lnTo>
                  <a:lnTo>
                    <a:pt x="23" y="1699"/>
                  </a:lnTo>
                  <a:lnTo>
                    <a:pt x="21" y="1684"/>
                  </a:lnTo>
                  <a:lnTo>
                    <a:pt x="21" y="1665"/>
                  </a:lnTo>
                  <a:lnTo>
                    <a:pt x="21" y="1644"/>
                  </a:lnTo>
                  <a:lnTo>
                    <a:pt x="21" y="1621"/>
                  </a:lnTo>
                  <a:lnTo>
                    <a:pt x="23" y="1597"/>
                  </a:lnTo>
                  <a:lnTo>
                    <a:pt x="25" y="1572"/>
                  </a:lnTo>
                  <a:lnTo>
                    <a:pt x="27" y="1547"/>
                  </a:lnTo>
                  <a:lnTo>
                    <a:pt x="27" y="1523"/>
                  </a:lnTo>
                  <a:lnTo>
                    <a:pt x="30" y="1498"/>
                  </a:lnTo>
                  <a:lnTo>
                    <a:pt x="32" y="1473"/>
                  </a:lnTo>
                  <a:lnTo>
                    <a:pt x="34" y="1452"/>
                  </a:lnTo>
                  <a:lnTo>
                    <a:pt x="38" y="1431"/>
                  </a:lnTo>
                  <a:lnTo>
                    <a:pt x="42" y="1414"/>
                  </a:lnTo>
                  <a:lnTo>
                    <a:pt x="46" y="1399"/>
                  </a:lnTo>
                  <a:lnTo>
                    <a:pt x="49" y="1388"/>
                  </a:lnTo>
                  <a:lnTo>
                    <a:pt x="49" y="1359"/>
                  </a:lnTo>
                  <a:lnTo>
                    <a:pt x="51" y="1332"/>
                  </a:lnTo>
                  <a:lnTo>
                    <a:pt x="53" y="1306"/>
                  </a:lnTo>
                  <a:lnTo>
                    <a:pt x="57" y="1281"/>
                  </a:lnTo>
                  <a:lnTo>
                    <a:pt x="61" y="1256"/>
                  </a:lnTo>
                  <a:lnTo>
                    <a:pt x="66" y="1232"/>
                  </a:lnTo>
                  <a:lnTo>
                    <a:pt x="72" y="1205"/>
                  </a:lnTo>
                  <a:lnTo>
                    <a:pt x="78" y="1182"/>
                  </a:lnTo>
                  <a:lnTo>
                    <a:pt x="84" y="1156"/>
                  </a:lnTo>
                  <a:lnTo>
                    <a:pt x="91" y="1131"/>
                  </a:lnTo>
                  <a:lnTo>
                    <a:pt x="99" y="1106"/>
                  </a:lnTo>
                  <a:lnTo>
                    <a:pt x="108" y="1082"/>
                  </a:lnTo>
                  <a:lnTo>
                    <a:pt x="116" y="1055"/>
                  </a:lnTo>
                  <a:lnTo>
                    <a:pt x="127" y="1030"/>
                  </a:lnTo>
                  <a:lnTo>
                    <a:pt x="137" y="1002"/>
                  </a:lnTo>
                  <a:lnTo>
                    <a:pt x="148" y="975"/>
                  </a:lnTo>
                  <a:lnTo>
                    <a:pt x="152" y="966"/>
                  </a:lnTo>
                  <a:lnTo>
                    <a:pt x="154" y="956"/>
                  </a:lnTo>
                  <a:lnTo>
                    <a:pt x="158" y="945"/>
                  </a:lnTo>
                  <a:lnTo>
                    <a:pt x="163" y="937"/>
                  </a:lnTo>
                  <a:lnTo>
                    <a:pt x="165" y="926"/>
                  </a:lnTo>
                  <a:lnTo>
                    <a:pt x="171" y="918"/>
                  </a:lnTo>
                  <a:lnTo>
                    <a:pt x="175" y="907"/>
                  </a:lnTo>
                  <a:lnTo>
                    <a:pt x="179" y="901"/>
                  </a:lnTo>
                  <a:lnTo>
                    <a:pt x="190" y="880"/>
                  </a:lnTo>
                  <a:lnTo>
                    <a:pt x="200" y="859"/>
                  </a:lnTo>
                  <a:lnTo>
                    <a:pt x="211" y="836"/>
                  </a:lnTo>
                  <a:lnTo>
                    <a:pt x="222" y="817"/>
                  </a:lnTo>
                  <a:lnTo>
                    <a:pt x="232" y="794"/>
                  </a:lnTo>
                  <a:lnTo>
                    <a:pt x="243" y="774"/>
                  </a:lnTo>
                  <a:lnTo>
                    <a:pt x="257" y="749"/>
                  </a:lnTo>
                  <a:lnTo>
                    <a:pt x="272" y="726"/>
                  </a:lnTo>
                  <a:lnTo>
                    <a:pt x="287" y="699"/>
                  </a:lnTo>
                  <a:lnTo>
                    <a:pt x="304" y="673"/>
                  </a:lnTo>
                  <a:lnTo>
                    <a:pt x="325" y="642"/>
                  </a:lnTo>
                  <a:lnTo>
                    <a:pt x="348" y="614"/>
                  </a:lnTo>
                  <a:lnTo>
                    <a:pt x="372" y="580"/>
                  </a:lnTo>
                  <a:lnTo>
                    <a:pt x="401" y="545"/>
                  </a:lnTo>
                  <a:lnTo>
                    <a:pt x="433" y="507"/>
                  </a:lnTo>
                  <a:lnTo>
                    <a:pt x="469" y="468"/>
                  </a:lnTo>
                  <a:lnTo>
                    <a:pt x="473" y="464"/>
                  </a:lnTo>
                  <a:lnTo>
                    <a:pt x="481" y="458"/>
                  </a:lnTo>
                  <a:lnTo>
                    <a:pt x="487" y="454"/>
                  </a:lnTo>
                  <a:lnTo>
                    <a:pt x="494" y="450"/>
                  </a:lnTo>
                  <a:lnTo>
                    <a:pt x="502" y="445"/>
                  </a:lnTo>
                  <a:lnTo>
                    <a:pt x="509" y="439"/>
                  </a:lnTo>
                  <a:lnTo>
                    <a:pt x="515" y="435"/>
                  </a:lnTo>
                  <a:lnTo>
                    <a:pt x="525" y="431"/>
                  </a:lnTo>
                  <a:lnTo>
                    <a:pt x="530" y="422"/>
                  </a:lnTo>
                  <a:lnTo>
                    <a:pt x="538" y="416"/>
                  </a:lnTo>
                  <a:lnTo>
                    <a:pt x="544" y="409"/>
                  </a:lnTo>
                  <a:lnTo>
                    <a:pt x="551" y="401"/>
                  </a:lnTo>
                  <a:lnTo>
                    <a:pt x="559" y="393"/>
                  </a:lnTo>
                  <a:lnTo>
                    <a:pt x="564" y="388"/>
                  </a:lnTo>
                  <a:lnTo>
                    <a:pt x="572" y="378"/>
                  </a:lnTo>
                  <a:lnTo>
                    <a:pt x="582" y="372"/>
                  </a:lnTo>
                  <a:lnTo>
                    <a:pt x="587" y="365"/>
                  </a:lnTo>
                  <a:lnTo>
                    <a:pt x="595" y="357"/>
                  </a:lnTo>
                  <a:lnTo>
                    <a:pt x="603" y="350"/>
                  </a:lnTo>
                  <a:lnTo>
                    <a:pt x="610" y="342"/>
                  </a:lnTo>
                  <a:lnTo>
                    <a:pt x="616" y="334"/>
                  </a:lnTo>
                  <a:lnTo>
                    <a:pt x="625" y="329"/>
                  </a:lnTo>
                  <a:lnTo>
                    <a:pt x="633" y="321"/>
                  </a:lnTo>
                  <a:lnTo>
                    <a:pt x="641" y="315"/>
                  </a:lnTo>
                  <a:lnTo>
                    <a:pt x="654" y="304"/>
                  </a:lnTo>
                  <a:lnTo>
                    <a:pt x="667" y="293"/>
                  </a:lnTo>
                  <a:lnTo>
                    <a:pt x="682" y="281"/>
                  </a:lnTo>
                  <a:lnTo>
                    <a:pt x="696" y="272"/>
                  </a:lnTo>
                  <a:lnTo>
                    <a:pt x="709" y="260"/>
                  </a:lnTo>
                  <a:lnTo>
                    <a:pt x="724" y="251"/>
                  </a:lnTo>
                  <a:lnTo>
                    <a:pt x="739" y="241"/>
                  </a:lnTo>
                  <a:lnTo>
                    <a:pt x="755" y="232"/>
                  </a:lnTo>
                  <a:lnTo>
                    <a:pt x="768" y="222"/>
                  </a:lnTo>
                  <a:lnTo>
                    <a:pt x="781" y="215"/>
                  </a:lnTo>
                  <a:lnTo>
                    <a:pt x="796" y="205"/>
                  </a:lnTo>
                  <a:lnTo>
                    <a:pt x="812" y="200"/>
                  </a:lnTo>
                  <a:lnTo>
                    <a:pt x="827" y="190"/>
                  </a:lnTo>
                  <a:lnTo>
                    <a:pt x="842" y="182"/>
                  </a:lnTo>
                  <a:lnTo>
                    <a:pt x="859" y="175"/>
                  </a:lnTo>
                  <a:lnTo>
                    <a:pt x="876" y="169"/>
                  </a:lnTo>
                  <a:lnTo>
                    <a:pt x="905" y="156"/>
                  </a:lnTo>
                  <a:lnTo>
                    <a:pt x="935" y="144"/>
                  </a:lnTo>
                  <a:lnTo>
                    <a:pt x="966" y="133"/>
                  </a:lnTo>
                  <a:lnTo>
                    <a:pt x="996" y="125"/>
                  </a:lnTo>
                  <a:lnTo>
                    <a:pt x="1026" y="114"/>
                  </a:lnTo>
                  <a:lnTo>
                    <a:pt x="1059" y="108"/>
                  </a:lnTo>
                  <a:lnTo>
                    <a:pt x="1089" y="101"/>
                  </a:lnTo>
                  <a:lnTo>
                    <a:pt x="1121" y="95"/>
                  </a:lnTo>
                  <a:lnTo>
                    <a:pt x="1152" y="87"/>
                  </a:lnTo>
                  <a:lnTo>
                    <a:pt x="1184" y="82"/>
                  </a:lnTo>
                  <a:lnTo>
                    <a:pt x="1217" y="76"/>
                  </a:lnTo>
                  <a:lnTo>
                    <a:pt x="1249" y="70"/>
                  </a:lnTo>
                  <a:lnTo>
                    <a:pt x="1279" y="65"/>
                  </a:lnTo>
                  <a:lnTo>
                    <a:pt x="1312" y="59"/>
                  </a:lnTo>
                  <a:lnTo>
                    <a:pt x="1344" y="53"/>
                  </a:lnTo>
                  <a:lnTo>
                    <a:pt x="1376" y="47"/>
                  </a:lnTo>
                  <a:lnTo>
                    <a:pt x="1384" y="44"/>
                  </a:lnTo>
                  <a:lnTo>
                    <a:pt x="1393" y="42"/>
                  </a:lnTo>
                  <a:lnTo>
                    <a:pt x="1401" y="40"/>
                  </a:lnTo>
                  <a:lnTo>
                    <a:pt x="1410" y="38"/>
                  </a:lnTo>
                  <a:lnTo>
                    <a:pt x="1418" y="36"/>
                  </a:lnTo>
                  <a:lnTo>
                    <a:pt x="1428" y="36"/>
                  </a:lnTo>
                  <a:lnTo>
                    <a:pt x="1437" y="32"/>
                  </a:lnTo>
                  <a:lnTo>
                    <a:pt x="1448" y="32"/>
                  </a:lnTo>
                  <a:lnTo>
                    <a:pt x="1458" y="30"/>
                  </a:lnTo>
                  <a:lnTo>
                    <a:pt x="1469" y="28"/>
                  </a:lnTo>
                  <a:lnTo>
                    <a:pt x="1483" y="27"/>
                  </a:lnTo>
                  <a:lnTo>
                    <a:pt x="1496" y="25"/>
                  </a:lnTo>
                  <a:lnTo>
                    <a:pt x="1509" y="25"/>
                  </a:lnTo>
                  <a:lnTo>
                    <a:pt x="1523" y="23"/>
                  </a:lnTo>
                  <a:lnTo>
                    <a:pt x="1540" y="21"/>
                  </a:lnTo>
                  <a:lnTo>
                    <a:pt x="1557" y="21"/>
                  </a:lnTo>
                  <a:lnTo>
                    <a:pt x="1570" y="21"/>
                  </a:lnTo>
                  <a:lnTo>
                    <a:pt x="1585" y="19"/>
                  </a:lnTo>
                  <a:lnTo>
                    <a:pt x="1600" y="19"/>
                  </a:lnTo>
                  <a:lnTo>
                    <a:pt x="1618" y="19"/>
                  </a:lnTo>
                  <a:lnTo>
                    <a:pt x="1635" y="19"/>
                  </a:lnTo>
                  <a:lnTo>
                    <a:pt x="1654" y="19"/>
                  </a:lnTo>
                  <a:lnTo>
                    <a:pt x="1671" y="19"/>
                  </a:lnTo>
                  <a:lnTo>
                    <a:pt x="1692" y="19"/>
                  </a:lnTo>
                  <a:lnTo>
                    <a:pt x="1709" y="19"/>
                  </a:lnTo>
                  <a:lnTo>
                    <a:pt x="1728" y="19"/>
                  </a:lnTo>
                  <a:lnTo>
                    <a:pt x="1747" y="19"/>
                  </a:lnTo>
                  <a:lnTo>
                    <a:pt x="1766" y="19"/>
                  </a:lnTo>
                  <a:lnTo>
                    <a:pt x="1781" y="19"/>
                  </a:lnTo>
                  <a:lnTo>
                    <a:pt x="1798" y="21"/>
                  </a:lnTo>
                  <a:lnTo>
                    <a:pt x="1813" y="21"/>
                  </a:lnTo>
                  <a:lnTo>
                    <a:pt x="1829" y="25"/>
                  </a:lnTo>
                  <a:lnTo>
                    <a:pt x="1840" y="25"/>
                  </a:lnTo>
                  <a:lnTo>
                    <a:pt x="1851" y="25"/>
                  </a:lnTo>
                  <a:lnTo>
                    <a:pt x="1861" y="25"/>
                  </a:lnTo>
                  <a:lnTo>
                    <a:pt x="1872" y="25"/>
                  </a:lnTo>
                  <a:lnTo>
                    <a:pt x="1882" y="25"/>
                  </a:lnTo>
                  <a:lnTo>
                    <a:pt x="1893" y="25"/>
                  </a:lnTo>
                  <a:lnTo>
                    <a:pt x="1899" y="25"/>
                  </a:lnTo>
                  <a:lnTo>
                    <a:pt x="1905" y="27"/>
                  </a:lnTo>
                  <a:lnTo>
                    <a:pt x="1910" y="27"/>
                  </a:lnTo>
                  <a:lnTo>
                    <a:pt x="1918" y="27"/>
                  </a:lnTo>
                  <a:lnTo>
                    <a:pt x="1926" y="27"/>
                  </a:lnTo>
                  <a:lnTo>
                    <a:pt x="1935" y="27"/>
                  </a:lnTo>
                  <a:lnTo>
                    <a:pt x="1945" y="28"/>
                  </a:lnTo>
                  <a:lnTo>
                    <a:pt x="1952" y="30"/>
                  </a:lnTo>
                  <a:lnTo>
                    <a:pt x="1962" y="30"/>
                  </a:lnTo>
                  <a:lnTo>
                    <a:pt x="1971" y="30"/>
                  </a:lnTo>
                  <a:lnTo>
                    <a:pt x="1981" y="32"/>
                  </a:lnTo>
                  <a:lnTo>
                    <a:pt x="1990" y="34"/>
                  </a:lnTo>
                  <a:lnTo>
                    <a:pt x="1998" y="34"/>
                  </a:lnTo>
                  <a:lnTo>
                    <a:pt x="2007" y="36"/>
                  </a:lnTo>
                  <a:lnTo>
                    <a:pt x="2015" y="38"/>
                  </a:lnTo>
                  <a:lnTo>
                    <a:pt x="2024" y="40"/>
                  </a:lnTo>
                  <a:lnTo>
                    <a:pt x="2032" y="42"/>
                  </a:lnTo>
                  <a:lnTo>
                    <a:pt x="2040" y="44"/>
                  </a:lnTo>
                  <a:lnTo>
                    <a:pt x="2047" y="44"/>
                  </a:lnTo>
                  <a:lnTo>
                    <a:pt x="2055" y="47"/>
                  </a:lnTo>
                  <a:lnTo>
                    <a:pt x="2085" y="55"/>
                  </a:lnTo>
                  <a:lnTo>
                    <a:pt x="2118" y="65"/>
                  </a:lnTo>
                  <a:lnTo>
                    <a:pt x="2148" y="70"/>
                  </a:lnTo>
                  <a:lnTo>
                    <a:pt x="2178" y="80"/>
                  </a:lnTo>
                  <a:lnTo>
                    <a:pt x="2209" y="85"/>
                  </a:lnTo>
                  <a:lnTo>
                    <a:pt x="2239" y="91"/>
                  </a:lnTo>
                  <a:lnTo>
                    <a:pt x="2270" y="97"/>
                  </a:lnTo>
                  <a:lnTo>
                    <a:pt x="2300" y="104"/>
                  </a:lnTo>
                  <a:lnTo>
                    <a:pt x="2330" y="108"/>
                  </a:lnTo>
                  <a:lnTo>
                    <a:pt x="2361" y="114"/>
                  </a:lnTo>
                  <a:lnTo>
                    <a:pt x="2391" y="122"/>
                  </a:lnTo>
                  <a:lnTo>
                    <a:pt x="2422" y="129"/>
                  </a:lnTo>
                  <a:lnTo>
                    <a:pt x="2452" y="137"/>
                  </a:lnTo>
                  <a:lnTo>
                    <a:pt x="2483" y="146"/>
                  </a:lnTo>
                  <a:lnTo>
                    <a:pt x="2513" y="156"/>
                  </a:lnTo>
                  <a:lnTo>
                    <a:pt x="2545" y="167"/>
                  </a:lnTo>
                  <a:lnTo>
                    <a:pt x="2555" y="169"/>
                  </a:lnTo>
                  <a:lnTo>
                    <a:pt x="2566" y="175"/>
                  </a:lnTo>
                  <a:lnTo>
                    <a:pt x="2578" y="177"/>
                  </a:lnTo>
                  <a:lnTo>
                    <a:pt x="2589" y="182"/>
                  </a:lnTo>
                  <a:lnTo>
                    <a:pt x="2598" y="186"/>
                  </a:lnTo>
                  <a:lnTo>
                    <a:pt x="2610" y="190"/>
                  </a:lnTo>
                  <a:lnTo>
                    <a:pt x="2619" y="194"/>
                  </a:lnTo>
                  <a:lnTo>
                    <a:pt x="2631" y="200"/>
                  </a:lnTo>
                  <a:lnTo>
                    <a:pt x="2640" y="201"/>
                  </a:lnTo>
                  <a:lnTo>
                    <a:pt x="2652" y="207"/>
                  </a:lnTo>
                  <a:lnTo>
                    <a:pt x="2661" y="211"/>
                  </a:lnTo>
                  <a:lnTo>
                    <a:pt x="2671" y="215"/>
                  </a:lnTo>
                  <a:lnTo>
                    <a:pt x="2680" y="220"/>
                  </a:lnTo>
                  <a:lnTo>
                    <a:pt x="2692" y="226"/>
                  </a:lnTo>
                  <a:lnTo>
                    <a:pt x="2701" y="230"/>
                  </a:lnTo>
                  <a:lnTo>
                    <a:pt x="2711" y="238"/>
                  </a:lnTo>
                  <a:lnTo>
                    <a:pt x="2737" y="251"/>
                  </a:lnTo>
                  <a:lnTo>
                    <a:pt x="2762" y="266"/>
                  </a:lnTo>
                  <a:lnTo>
                    <a:pt x="2789" y="281"/>
                  </a:lnTo>
                  <a:lnTo>
                    <a:pt x="2815" y="296"/>
                  </a:lnTo>
                  <a:lnTo>
                    <a:pt x="2842" y="310"/>
                  </a:lnTo>
                  <a:lnTo>
                    <a:pt x="2868" y="327"/>
                  </a:lnTo>
                  <a:lnTo>
                    <a:pt x="2893" y="344"/>
                  </a:lnTo>
                  <a:lnTo>
                    <a:pt x="2920" y="359"/>
                  </a:lnTo>
                  <a:lnTo>
                    <a:pt x="2944" y="376"/>
                  </a:lnTo>
                  <a:lnTo>
                    <a:pt x="2969" y="395"/>
                  </a:lnTo>
                  <a:lnTo>
                    <a:pt x="2990" y="414"/>
                  </a:lnTo>
                  <a:lnTo>
                    <a:pt x="3015" y="433"/>
                  </a:lnTo>
                  <a:lnTo>
                    <a:pt x="3036" y="454"/>
                  </a:lnTo>
                  <a:lnTo>
                    <a:pt x="3057" y="477"/>
                  </a:lnTo>
                  <a:lnTo>
                    <a:pt x="3078" y="500"/>
                  </a:lnTo>
                  <a:lnTo>
                    <a:pt x="3097" y="526"/>
                  </a:lnTo>
                  <a:lnTo>
                    <a:pt x="3108" y="542"/>
                  </a:lnTo>
                  <a:lnTo>
                    <a:pt x="3119" y="559"/>
                  </a:lnTo>
                  <a:lnTo>
                    <a:pt x="3131" y="578"/>
                  </a:lnTo>
                  <a:lnTo>
                    <a:pt x="3146" y="597"/>
                  </a:lnTo>
                  <a:lnTo>
                    <a:pt x="3157" y="618"/>
                  </a:lnTo>
                  <a:lnTo>
                    <a:pt x="3171" y="641"/>
                  </a:lnTo>
                  <a:lnTo>
                    <a:pt x="3184" y="661"/>
                  </a:lnTo>
                  <a:lnTo>
                    <a:pt x="3197" y="684"/>
                  </a:lnTo>
                  <a:lnTo>
                    <a:pt x="3207" y="705"/>
                  </a:lnTo>
                  <a:lnTo>
                    <a:pt x="3220" y="728"/>
                  </a:lnTo>
                  <a:lnTo>
                    <a:pt x="3232" y="749"/>
                  </a:lnTo>
                  <a:lnTo>
                    <a:pt x="3243" y="772"/>
                  </a:lnTo>
                  <a:lnTo>
                    <a:pt x="3254" y="791"/>
                  </a:lnTo>
                  <a:lnTo>
                    <a:pt x="3264" y="812"/>
                  </a:lnTo>
                  <a:lnTo>
                    <a:pt x="3273" y="831"/>
                  </a:lnTo>
                  <a:lnTo>
                    <a:pt x="3281" y="852"/>
                  </a:lnTo>
                  <a:lnTo>
                    <a:pt x="3292" y="884"/>
                  </a:lnTo>
                  <a:lnTo>
                    <a:pt x="3304" y="918"/>
                  </a:lnTo>
                  <a:lnTo>
                    <a:pt x="3313" y="952"/>
                  </a:lnTo>
                  <a:lnTo>
                    <a:pt x="3323" y="988"/>
                  </a:lnTo>
                  <a:lnTo>
                    <a:pt x="3328" y="1026"/>
                  </a:lnTo>
                  <a:lnTo>
                    <a:pt x="3336" y="1063"/>
                  </a:lnTo>
                  <a:lnTo>
                    <a:pt x="3340" y="1101"/>
                  </a:lnTo>
                  <a:lnTo>
                    <a:pt x="3346" y="1139"/>
                  </a:lnTo>
                  <a:lnTo>
                    <a:pt x="3347" y="1175"/>
                  </a:lnTo>
                  <a:lnTo>
                    <a:pt x="3351" y="1211"/>
                  </a:lnTo>
                  <a:lnTo>
                    <a:pt x="3351" y="1247"/>
                  </a:lnTo>
                  <a:lnTo>
                    <a:pt x="3355" y="1283"/>
                  </a:lnTo>
                  <a:lnTo>
                    <a:pt x="3355" y="1317"/>
                  </a:lnTo>
                  <a:lnTo>
                    <a:pt x="3355" y="1351"/>
                  </a:lnTo>
                  <a:lnTo>
                    <a:pt x="3355" y="1386"/>
                  </a:lnTo>
                  <a:lnTo>
                    <a:pt x="3355" y="1418"/>
                  </a:lnTo>
                  <a:lnTo>
                    <a:pt x="3353" y="1445"/>
                  </a:lnTo>
                  <a:lnTo>
                    <a:pt x="3351" y="1471"/>
                  </a:lnTo>
                  <a:lnTo>
                    <a:pt x="3349" y="1496"/>
                  </a:lnTo>
                  <a:lnTo>
                    <a:pt x="3349" y="1523"/>
                  </a:lnTo>
                  <a:lnTo>
                    <a:pt x="3346" y="1549"/>
                  </a:lnTo>
                  <a:lnTo>
                    <a:pt x="3344" y="1576"/>
                  </a:lnTo>
                  <a:lnTo>
                    <a:pt x="3342" y="1602"/>
                  </a:lnTo>
                  <a:lnTo>
                    <a:pt x="3340" y="1629"/>
                  </a:lnTo>
                  <a:lnTo>
                    <a:pt x="3336" y="1656"/>
                  </a:lnTo>
                  <a:lnTo>
                    <a:pt x="3334" y="1682"/>
                  </a:lnTo>
                  <a:lnTo>
                    <a:pt x="3330" y="1709"/>
                  </a:lnTo>
                  <a:lnTo>
                    <a:pt x="3328" y="1735"/>
                  </a:lnTo>
                  <a:lnTo>
                    <a:pt x="3325" y="1760"/>
                  </a:lnTo>
                  <a:lnTo>
                    <a:pt x="3323" y="1787"/>
                  </a:lnTo>
                  <a:lnTo>
                    <a:pt x="3319" y="1815"/>
                  </a:lnTo>
                  <a:lnTo>
                    <a:pt x="3315" y="1842"/>
                  </a:lnTo>
                  <a:lnTo>
                    <a:pt x="3313" y="1853"/>
                  </a:lnTo>
                  <a:lnTo>
                    <a:pt x="3311" y="1867"/>
                  </a:lnTo>
                  <a:lnTo>
                    <a:pt x="3308" y="1880"/>
                  </a:lnTo>
                  <a:lnTo>
                    <a:pt x="3306" y="1893"/>
                  </a:lnTo>
                  <a:lnTo>
                    <a:pt x="3300" y="1907"/>
                  </a:lnTo>
                  <a:lnTo>
                    <a:pt x="3298" y="1920"/>
                  </a:lnTo>
                  <a:lnTo>
                    <a:pt x="3292" y="1935"/>
                  </a:lnTo>
                  <a:lnTo>
                    <a:pt x="3289" y="1948"/>
                  </a:lnTo>
                  <a:lnTo>
                    <a:pt x="3285" y="1960"/>
                  </a:lnTo>
                  <a:lnTo>
                    <a:pt x="3281" y="1973"/>
                  </a:lnTo>
                  <a:lnTo>
                    <a:pt x="3275" y="1986"/>
                  </a:lnTo>
                  <a:lnTo>
                    <a:pt x="3271" y="2000"/>
                  </a:lnTo>
                  <a:lnTo>
                    <a:pt x="3266" y="2011"/>
                  </a:lnTo>
                  <a:lnTo>
                    <a:pt x="3262" y="2024"/>
                  </a:lnTo>
                  <a:lnTo>
                    <a:pt x="3258" y="2038"/>
                  </a:lnTo>
                  <a:lnTo>
                    <a:pt x="3254" y="2051"/>
                  </a:lnTo>
                  <a:lnTo>
                    <a:pt x="3258" y="2049"/>
                  </a:lnTo>
                  <a:lnTo>
                    <a:pt x="3266" y="2049"/>
                  </a:lnTo>
                  <a:lnTo>
                    <a:pt x="3271" y="2047"/>
                  </a:lnTo>
                  <a:lnTo>
                    <a:pt x="3279" y="2047"/>
                  </a:lnTo>
                  <a:lnTo>
                    <a:pt x="3290" y="2013"/>
                  </a:lnTo>
                  <a:lnTo>
                    <a:pt x="3304" y="1981"/>
                  </a:lnTo>
                  <a:lnTo>
                    <a:pt x="3313" y="1948"/>
                  </a:lnTo>
                  <a:lnTo>
                    <a:pt x="3323" y="1914"/>
                  </a:lnTo>
                  <a:lnTo>
                    <a:pt x="3328" y="1880"/>
                  </a:lnTo>
                  <a:lnTo>
                    <a:pt x="3336" y="1846"/>
                  </a:lnTo>
                  <a:lnTo>
                    <a:pt x="3340" y="1811"/>
                  </a:lnTo>
                  <a:lnTo>
                    <a:pt x="3346" y="1777"/>
                  </a:lnTo>
                  <a:lnTo>
                    <a:pt x="3349" y="1741"/>
                  </a:lnTo>
                  <a:lnTo>
                    <a:pt x="3351" y="1707"/>
                  </a:lnTo>
                  <a:lnTo>
                    <a:pt x="3355" y="1673"/>
                  </a:lnTo>
                  <a:lnTo>
                    <a:pt x="3359" y="1638"/>
                  </a:lnTo>
                  <a:lnTo>
                    <a:pt x="3361" y="1602"/>
                  </a:lnTo>
                  <a:lnTo>
                    <a:pt x="3365" y="1566"/>
                  </a:lnTo>
                  <a:lnTo>
                    <a:pt x="3368" y="1530"/>
                  </a:lnTo>
                  <a:lnTo>
                    <a:pt x="3374" y="1496"/>
                  </a:lnTo>
                  <a:lnTo>
                    <a:pt x="3374" y="1488"/>
                  </a:lnTo>
                  <a:lnTo>
                    <a:pt x="3374" y="1483"/>
                  </a:lnTo>
                  <a:lnTo>
                    <a:pt x="3374" y="1475"/>
                  </a:lnTo>
                  <a:lnTo>
                    <a:pt x="3374" y="1467"/>
                  </a:lnTo>
                  <a:lnTo>
                    <a:pt x="3374" y="1460"/>
                  </a:lnTo>
                  <a:lnTo>
                    <a:pt x="3374" y="1454"/>
                  </a:lnTo>
                  <a:lnTo>
                    <a:pt x="3374" y="1446"/>
                  </a:lnTo>
                  <a:lnTo>
                    <a:pt x="3376" y="1439"/>
                  </a:lnTo>
                  <a:lnTo>
                    <a:pt x="3376" y="1431"/>
                  </a:lnTo>
                  <a:lnTo>
                    <a:pt x="3376" y="1424"/>
                  </a:lnTo>
                  <a:lnTo>
                    <a:pt x="3376" y="1416"/>
                  </a:lnTo>
                  <a:lnTo>
                    <a:pt x="3376" y="1408"/>
                  </a:lnTo>
                  <a:lnTo>
                    <a:pt x="3376" y="1401"/>
                  </a:lnTo>
                  <a:lnTo>
                    <a:pt x="3376" y="1395"/>
                  </a:lnTo>
                  <a:lnTo>
                    <a:pt x="3376" y="1388"/>
                  </a:lnTo>
                  <a:lnTo>
                    <a:pt x="3376" y="1382"/>
                  </a:lnTo>
                  <a:lnTo>
                    <a:pt x="3374" y="1372"/>
                  </a:lnTo>
                  <a:lnTo>
                    <a:pt x="3374" y="1363"/>
                  </a:lnTo>
                  <a:lnTo>
                    <a:pt x="3374" y="1353"/>
                  </a:lnTo>
                  <a:lnTo>
                    <a:pt x="3374" y="1346"/>
                  </a:lnTo>
                  <a:lnTo>
                    <a:pt x="3374" y="1336"/>
                  </a:lnTo>
                  <a:lnTo>
                    <a:pt x="3374" y="1327"/>
                  </a:lnTo>
                  <a:lnTo>
                    <a:pt x="3374" y="1319"/>
                  </a:lnTo>
                  <a:lnTo>
                    <a:pt x="3374" y="1310"/>
                  </a:lnTo>
                  <a:lnTo>
                    <a:pt x="3374" y="1300"/>
                  </a:lnTo>
                  <a:lnTo>
                    <a:pt x="3376" y="1291"/>
                  </a:lnTo>
                  <a:lnTo>
                    <a:pt x="3376" y="1281"/>
                  </a:lnTo>
                  <a:lnTo>
                    <a:pt x="3376" y="1272"/>
                  </a:lnTo>
                  <a:lnTo>
                    <a:pt x="3376" y="1262"/>
                  </a:lnTo>
                  <a:lnTo>
                    <a:pt x="3376" y="1254"/>
                  </a:lnTo>
                  <a:lnTo>
                    <a:pt x="3376" y="1245"/>
                  </a:lnTo>
                  <a:lnTo>
                    <a:pt x="3376" y="1237"/>
                  </a:lnTo>
                  <a:lnTo>
                    <a:pt x="3374" y="1211"/>
                  </a:lnTo>
                  <a:lnTo>
                    <a:pt x="3370" y="1184"/>
                  </a:lnTo>
                  <a:lnTo>
                    <a:pt x="3368" y="1159"/>
                  </a:lnTo>
                  <a:lnTo>
                    <a:pt x="3366" y="1135"/>
                  </a:lnTo>
                  <a:lnTo>
                    <a:pt x="3363" y="1108"/>
                  </a:lnTo>
                  <a:lnTo>
                    <a:pt x="3361" y="1085"/>
                  </a:lnTo>
                  <a:lnTo>
                    <a:pt x="3357" y="1059"/>
                  </a:lnTo>
                  <a:lnTo>
                    <a:pt x="3355" y="1036"/>
                  </a:lnTo>
                  <a:lnTo>
                    <a:pt x="3349" y="1009"/>
                  </a:lnTo>
                  <a:lnTo>
                    <a:pt x="3344" y="985"/>
                  </a:lnTo>
                  <a:lnTo>
                    <a:pt x="3338" y="960"/>
                  </a:lnTo>
                  <a:lnTo>
                    <a:pt x="3332" y="937"/>
                  </a:lnTo>
                  <a:lnTo>
                    <a:pt x="3325" y="912"/>
                  </a:lnTo>
                  <a:lnTo>
                    <a:pt x="3319" y="888"/>
                  </a:lnTo>
                  <a:lnTo>
                    <a:pt x="3311" y="865"/>
                  </a:lnTo>
                  <a:lnTo>
                    <a:pt x="3302" y="840"/>
                  </a:lnTo>
                  <a:lnTo>
                    <a:pt x="3290" y="815"/>
                  </a:lnTo>
                  <a:lnTo>
                    <a:pt x="3281" y="793"/>
                  </a:lnTo>
                  <a:lnTo>
                    <a:pt x="3270" y="770"/>
                  </a:lnTo>
                  <a:lnTo>
                    <a:pt x="3260" y="749"/>
                  </a:lnTo>
                  <a:lnTo>
                    <a:pt x="3247" y="728"/>
                  </a:lnTo>
                  <a:lnTo>
                    <a:pt x="3237" y="709"/>
                  </a:lnTo>
                  <a:lnTo>
                    <a:pt x="3224" y="690"/>
                  </a:lnTo>
                  <a:lnTo>
                    <a:pt x="3214" y="671"/>
                  </a:lnTo>
                  <a:lnTo>
                    <a:pt x="3203" y="652"/>
                  </a:lnTo>
                  <a:lnTo>
                    <a:pt x="3192" y="635"/>
                  </a:lnTo>
                  <a:lnTo>
                    <a:pt x="3180" y="618"/>
                  </a:lnTo>
                  <a:lnTo>
                    <a:pt x="3169" y="601"/>
                  </a:lnTo>
                  <a:lnTo>
                    <a:pt x="3159" y="583"/>
                  </a:lnTo>
                  <a:lnTo>
                    <a:pt x="3148" y="568"/>
                  </a:lnTo>
                  <a:lnTo>
                    <a:pt x="3138" y="553"/>
                  </a:lnTo>
                  <a:lnTo>
                    <a:pt x="3131" y="538"/>
                  </a:lnTo>
                  <a:lnTo>
                    <a:pt x="3110" y="507"/>
                  </a:lnTo>
                  <a:lnTo>
                    <a:pt x="3089" y="479"/>
                  </a:lnTo>
                  <a:lnTo>
                    <a:pt x="3066" y="454"/>
                  </a:lnTo>
                  <a:lnTo>
                    <a:pt x="3045" y="431"/>
                  </a:lnTo>
                  <a:lnTo>
                    <a:pt x="3021" y="407"/>
                  </a:lnTo>
                  <a:lnTo>
                    <a:pt x="2996" y="386"/>
                  </a:lnTo>
                  <a:lnTo>
                    <a:pt x="2969" y="365"/>
                  </a:lnTo>
                  <a:lnTo>
                    <a:pt x="2944" y="346"/>
                  </a:lnTo>
                  <a:lnTo>
                    <a:pt x="2916" y="327"/>
                  </a:lnTo>
                  <a:lnTo>
                    <a:pt x="2889" y="310"/>
                  </a:lnTo>
                  <a:lnTo>
                    <a:pt x="2861" y="295"/>
                  </a:lnTo>
                  <a:lnTo>
                    <a:pt x="2832" y="277"/>
                  </a:lnTo>
                  <a:lnTo>
                    <a:pt x="2804" y="262"/>
                  </a:lnTo>
                  <a:lnTo>
                    <a:pt x="2775" y="247"/>
                  </a:lnTo>
                  <a:lnTo>
                    <a:pt x="2747" y="232"/>
                  </a:lnTo>
                  <a:lnTo>
                    <a:pt x="2718" y="217"/>
                  </a:lnTo>
                  <a:lnTo>
                    <a:pt x="2707" y="209"/>
                  </a:lnTo>
                  <a:lnTo>
                    <a:pt x="2697" y="205"/>
                  </a:lnTo>
                  <a:lnTo>
                    <a:pt x="2686" y="200"/>
                  </a:lnTo>
                  <a:lnTo>
                    <a:pt x="2675" y="196"/>
                  </a:lnTo>
                  <a:lnTo>
                    <a:pt x="2665" y="190"/>
                  </a:lnTo>
                  <a:lnTo>
                    <a:pt x="2654" y="188"/>
                  </a:lnTo>
                  <a:lnTo>
                    <a:pt x="2642" y="182"/>
                  </a:lnTo>
                  <a:lnTo>
                    <a:pt x="2633" y="180"/>
                  </a:lnTo>
                  <a:lnTo>
                    <a:pt x="2621" y="175"/>
                  </a:lnTo>
                  <a:lnTo>
                    <a:pt x="2608" y="171"/>
                  </a:lnTo>
                  <a:lnTo>
                    <a:pt x="2595" y="167"/>
                  </a:lnTo>
                  <a:lnTo>
                    <a:pt x="2581" y="161"/>
                  </a:lnTo>
                  <a:lnTo>
                    <a:pt x="2566" y="156"/>
                  </a:lnTo>
                  <a:lnTo>
                    <a:pt x="2551" y="150"/>
                  </a:lnTo>
                  <a:lnTo>
                    <a:pt x="2534" y="144"/>
                  </a:lnTo>
                  <a:lnTo>
                    <a:pt x="2519" y="139"/>
                  </a:lnTo>
                  <a:lnTo>
                    <a:pt x="2498" y="131"/>
                  </a:lnTo>
                  <a:lnTo>
                    <a:pt x="2479" y="123"/>
                  </a:lnTo>
                  <a:lnTo>
                    <a:pt x="2458" y="118"/>
                  </a:lnTo>
                  <a:lnTo>
                    <a:pt x="2439" y="112"/>
                  </a:lnTo>
                  <a:lnTo>
                    <a:pt x="2418" y="106"/>
                  </a:lnTo>
                  <a:lnTo>
                    <a:pt x="2397" y="101"/>
                  </a:lnTo>
                  <a:lnTo>
                    <a:pt x="2376" y="97"/>
                  </a:lnTo>
                  <a:lnTo>
                    <a:pt x="2355" y="93"/>
                  </a:lnTo>
                  <a:lnTo>
                    <a:pt x="2332" y="87"/>
                  </a:lnTo>
                  <a:lnTo>
                    <a:pt x="2311" y="84"/>
                  </a:lnTo>
                  <a:lnTo>
                    <a:pt x="2291" y="80"/>
                  </a:lnTo>
                  <a:lnTo>
                    <a:pt x="2270" y="76"/>
                  </a:lnTo>
                  <a:lnTo>
                    <a:pt x="2249" y="70"/>
                  </a:lnTo>
                  <a:lnTo>
                    <a:pt x="2230" y="66"/>
                  </a:lnTo>
                  <a:lnTo>
                    <a:pt x="2209" y="63"/>
                  </a:lnTo>
                  <a:lnTo>
                    <a:pt x="2192" y="57"/>
                  </a:lnTo>
                  <a:lnTo>
                    <a:pt x="2146" y="46"/>
                  </a:lnTo>
                  <a:lnTo>
                    <a:pt x="2102" y="36"/>
                  </a:lnTo>
                  <a:lnTo>
                    <a:pt x="2059" y="27"/>
                  </a:lnTo>
                  <a:lnTo>
                    <a:pt x="2017" y="19"/>
                  </a:lnTo>
                  <a:lnTo>
                    <a:pt x="1973" y="13"/>
                  </a:lnTo>
                  <a:lnTo>
                    <a:pt x="1931" y="9"/>
                  </a:lnTo>
                  <a:lnTo>
                    <a:pt x="1891" y="6"/>
                  </a:lnTo>
                  <a:lnTo>
                    <a:pt x="1851" y="4"/>
                  </a:lnTo>
                  <a:lnTo>
                    <a:pt x="1810" y="0"/>
                  </a:lnTo>
                  <a:lnTo>
                    <a:pt x="1770" y="0"/>
                  </a:lnTo>
                  <a:lnTo>
                    <a:pt x="1730" y="0"/>
                  </a:lnTo>
                  <a:lnTo>
                    <a:pt x="1690" y="0"/>
                  </a:lnTo>
                  <a:lnTo>
                    <a:pt x="1648" y="0"/>
                  </a:lnTo>
                  <a:lnTo>
                    <a:pt x="1608" y="2"/>
                  </a:lnTo>
                  <a:lnTo>
                    <a:pt x="1568" y="2"/>
                  </a:lnTo>
                  <a:lnTo>
                    <a:pt x="1528" y="6"/>
                  </a:lnTo>
                  <a:lnTo>
                    <a:pt x="1521" y="6"/>
                  </a:lnTo>
                  <a:lnTo>
                    <a:pt x="1515" y="6"/>
                  </a:lnTo>
                  <a:lnTo>
                    <a:pt x="1507" y="6"/>
                  </a:lnTo>
                  <a:lnTo>
                    <a:pt x="1500" y="6"/>
                  </a:lnTo>
                  <a:lnTo>
                    <a:pt x="1490" y="6"/>
                  </a:lnTo>
                  <a:lnTo>
                    <a:pt x="1483" y="8"/>
                  </a:lnTo>
                  <a:lnTo>
                    <a:pt x="1475" y="8"/>
                  </a:lnTo>
                  <a:lnTo>
                    <a:pt x="1471" y="11"/>
                  </a:lnTo>
                  <a:lnTo>
                    <a:pt x="1445" y="13"/>
                  </a:lnTo>
                  <a:lnTo>
                    <a:pt x="1418" y="19"/>
                  </a:lnTo>
                  <a:lnTo>
                    <a:pt x="1393" y="23"/>
                  </a:lnTo>
                  <a:lnTo>
                    <a:pt x="1369" y="27"/>
                  </a:lnTo>
                  <a:lnTo>
                    <a:pt x="1344" y="30"/>
                  </a:lnTo>
                  <a:lnTo>
                    <a:pt x="1319" y="36"/>
                  </a:lnTo>
                  <a:lnTo>
                    <a:pt x="1296" y="40"/>
                  </a:lnTo>
                  <a:lnTo>
                    <a:pt x="1274" y="46"/>
                  </a:lnTo>
                  <a:lnTo>
                    <a:pt x="1249" y="49"/>
                  </a:lnTo>
                  <a:lnTo>
                    <a:pt x="1224" y="53"/>
                  </a:lnTo>
                  <a:lnTo>
                    <a:pt x="1199" y="57"/>
                  </a:lnTo>
                  <a:lnTo>
                    <a:pt x="1175" y="63"/>
                  </a:lnTo>
                  <a:lnTo>
                    <a:pt x="1148" y="68"/>
                  </a:lnTo>
                  <a:lnTo>
                    <a:pt x="1123" y="74"/>
                  </a:lnTo>
                  <a:lnTo>
                    <a:pt x="1097" y="80"/>
                  </a:lnTo>
                  <a:lnTo>
                    <a:pt x="1070" y="85"/>
                  </a:lnTo>
                  <a:lnTo>
                    <a:pt x="1034" y="93"/>
                  </a:lnTo>
                  <a:lnTo>
                    <a:pt x="1002" y="101"/>
                  </a:lnTo>
                  <a:lnTo>
                    <a:pt x="969" y="110"/>
                  </a:lnTo>
                  <a:lnTo>
                    <a:pt x="939" y="120"/>
                  </a:lnTo>
                  <a:lnTo>
                    <a:pt x="910" y="129"/>
                  </a:lnTo>
                  <a:lnTo>
                    <a:pt x="884" y="141"/>
                  </a:lnTo>
                  <a:lnTo>
                    <a:pt x="857" y="152"/>
                  </a:lnTo>
                  <a:lnTo>
                    <a:pt x="833" y="165"/>
                  </a:lnTo>
                  <a:lnTo>
                    <a:pt x="806" y="177"/>
                  </a:lnTo>
                  <a:lnTo>
                    <a:pt x="781" y="190"/>
                  </a:lnTo>
                  <a:lnTo>
                    <a:pt x="758" y="205"/>
                  </a:lnTo>
                  <a:lnTo>
                    <a:pt x="736" y="220"/>
                  </a:lnTo>
                  <a:lnTo>
                    <a:pt x="711" y="234"/>
                  </a:lnTo>
                  <a:lnTo>
                    <a:pt x="688" y="251"/>
                  </a:lnTo>
                  <a:lnTo>
                    <a:pt x="665" y="268"/>
                  </a:lnTo>
                  <a:lnTo>
                    <a:pt x="642" y="287"/>
                  </a:lnTo>
                  <a:lnTo>
                    <a:pt x="637" y="289"/>
                  </a:lnTo>
                  <a:lnTo>
                    <a:pt x="631" y="295"/>
                  </a:lnTo>
                  <a:lnTo>
                    <a:pt x="623" y="300"/>
                  </a:lnTo>
                  <a:lnTo>
                    <a:pt x="616" y="308"/>
                  </a:lnTo>
                  <a:lnTo>
                    <a:pt x="606" y="315"/>
                  </a:lnTo>
                  <a:lnTo>
                    <a:pt x="597" y="325"/>
                  </a:lnTo>
                  <a:lnTo>
                    <a:pt x="587" y="334"/>
                  </a:lnTo>
                  <a:lnTo>
                    <a:pt x="578" y="346"/>
                  </a:lnTo>
                  <a:lnTo>
                    <a:pt x="568" y="353"/>
                  </a:lnTo>
                  <a:lnTo>
                    <a:pt x="559" y="365"/>
                  </a:lnTo>
                  <a:lnTo>
                    <a:pt x="549" y="372"/>
                  </a:lnTo>
                  <a:lnTo>
                    <a:pt x="542" y="382"/>
                  </a:lnTo>
                  <a:lnTo>
                    <a:pt x="534" y="388"/>
                  </a:lnTo>
                  <a:lnTo>
                    <a:pt x="528" y="393"/>
                  </a:lnTo>
                  <a:lnTo>
                    <a:pt x="525" y="397"/>
                  </a:lnTo>
                  <a:lnTo>
                    <a:pt x="521" y="401"/>
                  </a:lnTo>
                  <a:lnTo>
                    <a:pt x="487" y="426"/>
                  </a:lnTo>
                  <a:lnTo>
                    <a:pt x="456" y="454"/>
                  </a:lnTo>
                  <a:lnTo>
                    <a:pt x="426" y="483"/>
                  </a:lnTo>
                  <a:lnTo>
                    <a:pt x="397" y="515"/>
                  </a:lnTo>
                  <a:lnTo>
                    <a:pt x="369" y="545"/>
                  </a:lnTo>
                  <a:lnTo>
                    <a:pt x="342" y="580"/>
                  </a:lnTo>
                  <a:lnTo>
                    <a:pt x="317" y="614"/>
                  </a:lnTo>
                  <a:lnTo>
                    <a:pt x="295" y="648"/>
                  </a:lnTo>
                  <a:lnTo>
                    <a:pt x="272" y="684"/>
                  </a:lnTo>
                  <a:lnTo>
                    <a:pt x="253" y="718"/>
                  </a:lnTo>
                  <a:lnTo>
                    <a:pt x="230" y="756"/>
                  </a:lnTo>
                  <a:lnTo>
                    <a:pt x="211" y="793"/>
                  </a:lnTo>
                  <a:lnTo>
                    <a:pt x="192" y="831"/>
                  </a:lnTo>
                  <a:lnTo>
                    <a:pt x="175" y="867"/>
                  </a:lnTo>
                  <a:lnTo>
                    <a:pt x="158" y="905"/>
                  </a:lnTo>
                  <a:lnTo>
                    <a:pt x="141" y="941"/>
                  </a:lnTo>
                  <a:lnTo>
                    <a:pt x="135" y="952"/>
                  </a:lnTo>
                  <a:lnTo>
                    <a:pt x="127" y="964"/>
                  </a:lnTo>
                  <a:lnTo>
                    <a:pt x="122" y="979"/>
                  </a:lnTo>
                  <a:lnTo>
                    <a:pt x="118" y="992"/>
                  </a:lnTo>
                  <a:lnTo>
                    <a:pt x="110" y="1005"/>
                  </a:lnTo>
                  <a:lnTo>
                    <a:pt x="106" y="1019"/>
                  </a:lnTo>
                  <a:lnTo>
                    <a:pt x="103" y="1032"/>
                  </a:lnTo>
                  <a:lnTo>
                    <a:pt x="99" y="1045"/>
                  </a:lnTo>
                  <a:lnTo>
                    <a:pt x="93" y="1059"/>
                  </a:lnTo>
                  <a:lnTo>
                    <a:pt x="89" y="1072"/>
                  </a:lnTo>
                  <a:lnTo>
                    <a:pt x="85" y="1085"/>
                  </a:lnTo>
                  <a:lnTo>
                    <a:pt x="82" y="1099"/>
                  </a:lnTo>
                  <a:lnTo>
                    <a:pt x="78" y="1110"/>
                  </a:lnTo>
                  <a:lnTo>
                    <a:pt x="76" y="1123"/>
                  </a:lnTo>
                  <a:lnTo>
                    <a:pt x="72" y="1133"/>
                  </a:lnTo>
                  <a:lnTo>
                    <a:pt x="70" y="1146"/>
                  </a:lnTo>
                  <a:lnTo>
                    <a:pt x="65" y="1163"/>
                  </a:lnTo>
                  <a:lnTo>
                    <a:pt x="59" y="1182"/>
                  </a:lnTo>
                  <a:lnTo>
                    <a:pt x="53" y="1197"/>
                  </a:lnTo>
                  <a:lnTo>
                    <a:pt x="49" y="1215"/>
                  </a:lnTo>
                  <a:lnTo>
                    <a:pt x="46" y="1228"/>
                  </a:lnTo>
                  <a:lnTo>
                    <a:pt x="42" y="1245"/>
                  </a:lnTo>
                  <a:lnTo>
                    <a:pt x="38" y="1262"/>
                  </a:lnTo>
                  <a:lnTo>
                    <a:pt x="36" y="1279"/>
                  </a:lnTo>
                  <a:lnTo>
                    <a:pt x="32" y="1298"/>
                  </a:lnTo>
                  <a:lnTo>
                    <a:pt x="30" y="1319"/>
                  </a:lnTo>
                  <a:lnTo>
                    <a:pt x="27" y="1344"/>
                  </a:lnTo>
                  <a:lnTo>
                    <a:pt x="23" y="1372"/>
                  </a:lnTo>
                  <a:lnTo>
                    <a:pt x="19" y="1403"/>
                  </a:lnTo>
                  <a:lnTo>
                    <a:pt x="15" y="1439"/>
                  </a:lnTo>
                  <a:lnTo>
                    <a:pt x="11" y="1479"/>
                  </a:lnTo>
                  <a:lnTo>
                    <a:pt x="8" y="1526"/>
                  </a:lnTo>
                  <a:lnTo>
                    <a:pt x="8" y="1532"/>
                  </a:lnTo>
                  <a:lnTo>
                    <a:pt x="6" y="1538"/>
                  </a:lnTo>
                  <a:lnTo>
                    <a:pt x="6" y="1547"/>
                  </a:lnTo>
                  <a:lnTo>
                    <a:pt x="6" y="1557"/>
                  </a:lnTo>
                  <a:lnTo>
                    <a:pt x="4" y="1566"/>
                  </a:lnTo>
                  <a:lnTo>
                    <a:pt x="2" y="1578"/>
                  </a:lnTo>
                  <a:lnTo>
                    <a:pt x="2" y="1591"/>
                  </a:lnTo>
                  <a:lnTo>
                    <a:pt x="2" y="1602"/>
                  </a:lnTo>
                  <a:lnTo>
                    <a:pt x="0" y="1614"/>
                  </a:lnTo>
                  <a:lnTo>
                    <a:pt x="0" y="1625"/>
                  </a:lnTo>
                  <a:lnTo>
                    <a:pt x="0" y="1637"/>
                  </a:lnTo>
                  <a:lnTo>
                    <a:pt x="0" y="1648"/>
                  </a:lnTo>
                  <a:lnTo>
                    <a:pt x="0" y="1656"/>
                  </a:lnTo>
                  <a:lnTo>
                    <a:pt x="0" y="1667"/>
                  </a:lnTo>
                  <a:lnTo>
                    <a:pt x="0" y="1673"/>
                  </a:lnTo>
                  <a:lnTo>
                    <a:pt x="2" y="1680"/>
                  </a:lnTo>
                  <a:lnTo>
                    <a:pt x="6" y="1716"/>
                  </a:lnTo>
                  <a:lnTo>
                    <a:pt x="8" y="1754"/>
                  </a:lnTo>
                  <a:lnTo>
                    <a:pt x="11" y="1791"/>
                  </a:lnTo>
                  <a:lnTo>
                    <a:pt x="17" y="1829"/>
                  </a:lnTo>
                  <a:lnTo>
                    <a:pt x="21" y="1867"/>
                  </a:lnTo>
                  <a:lnTo>
                    <a:pt x="27" y="1903"/>
                  </a:lnTo>
                  <a:lnTo>
                    <a:pt x="32" y="1939"/>
                  </a:lnTo>
                  <a:lnTo>
                    <a:pt x="40" y="1977"/>
                  </a:lnTo>
                  <a:lnTo>
                    <a:pt x="46" y="2013"/>
                  </a:lnTo>
                  <a:lnTo>
                    <a:pt x="53" y="2049"/>
                  </a:lnTo>
                  <a:lnTo>
                    <a:pt x="63" y="2085"/>
                  </a:lnTo>
                  <a:lnTo>
                    <a:pt x="72" y="2119"/>
                  </a:lnTo>
                  <a:lnTo>
                    <a:pt x="84" y="2156"/>
                  </a:lnTo>
                  <a:lnTo>
                    <a:pt x="97" y="2190"/>
                  </a:lnTo>
                  <a:lnTo>
                    <a:pt x="110" y="2224"/>
                  </a:lnTo>
                  <a:lnTo>
                    <a:pt x="127" y="2258"/>
                  </a:lnTo>
                  <a:lnTo>
                    <a:pt x="129" y="2262"/>
                  </a:lnTo>
                  <a:lnTo>
                    <a:pt x="135" y="2271"/>
                  </a:lnTo>
                  <a:lnTo>
                    <a:pt x="141" y="2283"/>
                  </a:lnTo>
                  <a:lnTo>
                    <a:pt x="152" y="2302"/>
                  </a:lnTo>
                  <a:lnTo>
                    <a:pt x="163" y="2321"/>
                  </a:lnTo>
                  <a:lnTo>
                    <a:pt x="177" y="2344"/>
                  </a:lnTo>
                  <a:lnTo>
                    <a:pt x="190" y="2367"/>
                  </a:lnTo>
                  <a:lnTo>
                    <a:pt x="205" y="2391"/>
                  </a:lnTo>
                  <a:lnTo>
                    <a:pt x="219" y="2416"/>
                  </a:lnTo>
                  <a:lnTo>
                    <a:pt x="234" y="2441"/>
                  </a:lnTo>
                  <a:lnTo>
                    <a:pt x="247" y="2463"/>
                  </a:lnTo>
                  <a:lnTo>
                    <a:pt x="260" y="2488"/>
                  </a:lnTo>
                  <a:lnTo>
                    <a:pt x="272" y="2507"/>
                  </a:lnTo>
                  <a:lnTo>
                    <a:pt x="281" y="2524"/>
                  </a:lnTo>
                  <a:lnTo>
                    <a:pt x="291" y="2536"/>
                  </a:lnTo>
                  <a:lnTo>
                    <a:pt x="296" y="2547"/>
                  </a:lnTo>
                  <a:lnTo>
                    <a:pt x="317" y="2574"/>
                  </a:lnTo>
                  <a:lnTo>
                    <a:pt x="338" y="2602"/>
                  </a:lnTo>
                  <a:lnTo>
                    <a:pt x="361" y="2629"/>
                  </a:lnTo>
                  <a:lnTo>
                    <a:pt x="384" y="2655"/>
                  </a:lnTo>
                  <a:lnTo>
                    <a:pt x="407" y="2680"/>
                  </a:lnTo>
                  <a:lnTo>
                    <a:pt x="431" y="2705"/>
                  </a:lnTo>
                  <a:lnTo>
                    <a:pt x="454" y="2728"/>
                  </a:lnTo>
                  <a:lnTo>
                    <a:pt x="481" y="2750"/>
                  </a:lnTo>
                  <a:lnTo>
                    <a:pt x="506" y="2770"/>
                  </a:lnTo>
                  <a:lnTo>
                    <a:pt x="534" y="2790"/>
                  </a:lnTo>
                  <a:lnTo>
                    <a:pt x="561" y="2806"/>
                  </a:lnTo>
                  <a:lnTo>
                    <a:pt x="591" y="2823"/>
                  </a:lnTo>
                  <a:lnTo>
                    <a:pt x="620" y="2836"/>
                  </a:lnTo>
                  <a:lnTo>
                    <a:pt x="652" y="2849"/>
                  </a:lnTo>
                  <a:lnTo>
                    <a:pt x="684" y="2859"/>
                  </a:lnTo>
                  <a:lnTo>
                    <a:pt x="718" y="2868"/>
                  </a:lnTo>
                  <a:lnTo>
                    <a:pt x="720" y="2868"/>
                  </a:lnTo>
                  <a:lnTo>
                    <a:pt x="728" y="2870"/>
                  </a:lnTo>
                  <a:lnTo>
                    <a:pt x="736" y="2872"/>
                  </a:lnTo>
                  <a:lnTo>
                    <a:pt x="743" y="2876"/>
                  </a:lnTo>
                  <a:lnTo>
                    <a:pt x="753" y="2878"/>
                  </a:lnTo>
                  <a:lnTo>
                    <a:pt x="760" y="2880"/>
                  </a:lnTo>
                  <a:lnTo>
                    <a:pt x="766" y="2882"/>
                  </a:lnTo>
                  <a:lnTo>
                    <a:pt x="772" y="2884"/>
                  </a:lnTo>
                  <a:lnTo>
                    <a:pt x="785" y="2884"/>
                  </a:lnTo>
                  <a:lnTo>
                    <a:pt x="796" y="2885"/>
                  </a:lnTo>
                  <a:lnTo>
                    <a:pt x="808" y="2885"/>
                  </a:lnTo>
                  <a:lnTo>
                    <a:pt x="819" y="2887"/>
                  </a:lnTo>
                  <a:lnTo>
                    <a:pt x="831" y="2887"/>
                  </a:lnTo>
                  <a:lnTo>
                    <a:pt x="840" y="2891"/>
                  </a:lnTo>
                  <a:lnTo>
                    <a:pt x="850" y="2891"/>
                  </a:lnTo>
                  <a:lnTo>
                    <a:pt x="861" y="2893"/>
                  </a:lnTo>
                  <a:lnTo>
                    <a:pt x="871" y="2895"/>
                  </a:lnTo>
                  <a:lnTo>
                    <a:pt x="882" y="2897"/>
                  </a:lnTo>
                  <a:lnTo>
                    <a:pt x="893" y="2897"/>
                  </a:lnTo>
                  <a:lnTo>
                    <a:pt x="905" y="2899"/>
                  </a:lnTo>
                  <a:lnTo>
                    <a:pt x="914" y="2899"/>
                  </a:lnTo>
                  <a:lnTo>
                    <a:pt x="928" y="2901"/>
                  </a:lnTo>
                  <a:lnTo>
                    <a:pt x="939" y="2901"/>
                  </a:lnTo>
                  <a:lnTo>
                    <a:pt x="954" y="2904"/>
                  </a:lnTo>
                  <a:lnTo>
                    <a:pt x="964" y="2904"/>
                  </a:lnTo>
                  <a:lnTo>
                    <a:pt x="975" y="2906"/>
                  </a:lnTo>
                  <a:lnTo>
                    <a:pt x="985" y="2906"/>
                  </a:lnTo>
                  <a:lnTo>
                    <a:pt x="998" y="2908"/>
                  </a:lnTo>
                  <a:lnTo>
                    <a:pt x="1009" y="2910"/>
                  </a:lnTo>
                  <a:lnTo>
                    <a:pt x="1021" y="2910"/>
                  </a:lnTo>
                  <a:lnTo>
                    <a:pt x="1030" y="2912"/>
                  </a:lnTo>
                  <a:lnTo>
                    <a:pt x="1042" y="2914"/>
                  </a:lnTo>
                  <a:lnTo>
                    <a:pt x="1047" y="2914"/>
                  </a:lnTo>
                  <a:lnTo>
                    <a:pt x="1053" y="2916"/>
                  </a:lnTo>
                  <a:lnTo>
                    <a:pt x="1061" y="2916"/>
                  </a:lnTo>
                  <a:lnTo>
                    <a:pt x="1066" y="2918"/>
                  </a:lnTo>
                  <a:lnTo>
                    <a:pt x="1074" y="2918"/>
                  </a:lnTo>
                  <a:lnTo>
                    <a:pt x="1082" y="2918"/>
                  </a:lnTo>
                  <a:lnTo>
                    <a:pt x="1089" y="2920"/>
                  </a:lnTo>
                  <a:lnTo>
                    <a:pt x="1097" y="2920"/>
                  </a:lnTo>
                  <a:lnTo>
                    <a:pt x="1102" y="2920"/>
                  </a:lnTo>
                  <a:lnTo>
                    <a:pt x="1110" y="2920"/>
                  </a:lnTo>
                  <a:lnTo>
                    <a:pt x="1116" y="2920"/>
                  </a:lnTo>
                  <a:lnTo>
                    <a:pt x="1125" y="2920"/>
                  </a:lnTo>
                  <a:lnTo>
                    <a:pt x="1133" y="2920"/>
                  </a:lnTo>
                  <a:lnTo>
                    <a:pt x="1140" y="2920"/>
                  </a:lnTo>
                  <a:lnTo>
                    <a:pt x="1146" y="2920"/>
                  </a:lnTo>
                  <a:lnTo>
                    <a:pt x="1154" y="2920"/>
                  </a:lnTo>
                  <a:lnTo>
                    <a:pt x="1161" y="2920"/>
                  </a:lnTo>
                  <a:lnTo>
                    <a:pt x="1167" y="2920"/>
                  </a:lnTo>
                  <a:lnTo>
                    <a:pt x="1175" y="2920"/>
                  </a:lnTo>
                  <a:lnTo>
                    <a:pt x="1182" y="2922"/>
                  </a:lnTo>
                  <a:lnTo>
                    <a:pt x="1190" y="2922"/>
                  </a:lnTo>
                  <a:lnTo>
                    <a:pt x="1197" y="2922"/>
                  </a:lnTo>
                  <a:lnTo>
                    <a:pt x="1203" y="2923"/>
                  </a:lnTo>
                  <a:lnTo>
                    <a:pt x="1213" y="2923"/>
                  </a:lnTo>
                  <a:lnTo>
                    <a:pt x="1218" y="2923"/>
                  </a:lnTo>
                  <a:lnTo>
                    <a:pt x="1226" y="2923"/>
                  </a:lnTo>
                  <a:lnTo>
                    <a:pt x="1234" y="2923"/>
                  </a:lnTo>
                  <a:lnTo>
                    <a:pt x="1241" y="2923"/>
                  </a:lnTo>
                  <a:lnTo>
                    <a:pt x="1247" y="2923"/>
                  </a:lnTo>
                  <a:lnTo>
                    <a:pt x="1255" y="2925"/>
                  </a:lnTo>
                  <a:lnTo>
                    <a:pt x="1260" y="2925"/>
                  </a:lnTo>
                  <a:lnTo>
                    <a:pt x="1268" y="2925"/>
                  </a:lnTo>
                  <a:lnTo>
                    <a:pt x="1274" y="2925"/>
                  </a:lnTo>
                  <a:lnTo>
                    <a:pt x="1281" y="2925"/>
                  </a:lnTo>
                  <a:lnTo>
                    <a:pt x="1287" y="2925"/>
                  </a:lnTo>
                  <a:lnTo>
                    <a:pt x="1294" y="2927"/>
                  </a:lnTo>
                  <a:lnTo>
                    <a:pt x="1300" y="2927"/>
                  </a:lnTo>
                  <a:lnTo>
                    <a:pt x="1310" y="2929"/>
                  </a:lnTo>
                  <a:lnTo>
                    <a:pt x="1317" y="2929"/>
                  </a:lnTo>
                  <a:lnTo>
                    <a:pt x="1325" y="2929"/>
                  </a:lnTo>
                  <a:lnTo>
                    <a:pt x="1342" y="2929"/>
                  </a:lnTo>
                  <a:lnTo>
                    <a:pt x="1361" y="2929"/>
                  </a:lnTo>
                  <a:lnTo>
                    <a:pt x="1376" y="2929"/>
                  </a:lnTo>
                  <a:lnTo>
                    <a:pt x="1395" y="2929"/>
                  </a:lnTo>
                  <a:lnTo>
                    <a:pt x="1410" y="2929"/>
                  </a:lnTo>
                  <a:lnTo>
                    <a:pt x="1428" y="2929"/>
                  </a:lnTo>
                  <a:lnTo>
                    <a:pt x="1445" y="2929"/>
                  </a:lnTo>
                  <a:lnTo>
                    <a:pt x="1462" y="2929"/>
                  </a:lnTo>
                  <a:lnTo>
                    <a:pt x="1477" y="2929"/>
                  </a:lnTo>
                  <a:lnTo>
                    <a:pt x="1494" y="2929"/>
                  </a:lnTo>
                  <a:lnTo>
                    <a:pt x="1509" y="2929"/>
                  </a:lnTo>
                  <a:lnTo>
                    <a:pt x="1526" y="2929"/>
                  </a:lnTo>
                  <a:lnTo>
                    <a:pt x="1543" y="2929"/>
                  </a:lnTo>
                  <a:lnTo>
                    <a:pt x="1562" y="2929"/>
                  </a:lnTo>
                  <a:lnTo>
                    <a:pt x="1580" y="2931"/>
                  </a:lnTo>
                  <a:lnTo>
                    <a:pt x="1600" y="2933"/>
                  </a:lnTo>
                  <a:lnTo>
                    <a:pt x="1608" y="2931"/>
                  </a:lnTo>
                  <a:lnTo>
                    <a:pt x="1614" y="2931"/>
                  </a:lnTo>
                  <a:lnTo>
                    <a:pt x="1621" y="2931"/>
                  </a:lnTo>
                  <a:lnTo>
                    <a:pt x="1627" y="2931"/>
                  </a:lnTo>
                  <a:lnTo>
                    <a:pt x="1635" y="2929"/>
                  </a:lnTo>
                  <a:lnTo>
                    <a:pt x="1640" y="2929"/>
                  </a:lnTo>
                  <a:lnTo>
                    <a:pt x="1648" y="2929"/>
                  </a:lnTo>
                  <a:lnTo>
                    <a:pt x="1654" y="2929"/>
                  </a:lnTo>
                  <a:lnTo>
                    <a:pt x="1661" y="2929"/>
                  </a:lnTo>
                  <a:lnTo>
                    <a:pt x="1667" y="2929"/>
                  </a:lnTo>
                  <a:lnTo>
                    <a:pt x="1675" y="2929"/>
                  </a:lnTo>
                  <a:lnTo>
                    <a:pt x="1680" y="2929"/>
                  </a:lnTo>
                  <a:lnTo>
                    <a:pt x="1688" y="2929"/>
                  </a:lnTo>
                  <a:lnTo>
                    <a:pt x="1694" y="2929"/>
                  </a:lnTo>
                  <a:lnTo>
                    <a:pt x="1701" y="2929"/>
                  </a:lnTo>
                  <a:lnTo>
                    <a:pt x="1709" y="2931"/>
                  </a:lnTo>
                  <a:lnTo>
                    <a:pt x="1718" y="2929"/>
                  </a:lnTo>
                  <a:lnTo>
                    <a:pt x="1730" y="2929"/>
                  </a:lnTo>
                  <a:lnTo>
                    <a:pt x="1739" y="2929"/>
                  </a:lnTo>
                  <a:lnTo>
                    <a:pt x="1749" y="2931"/>
                  </a:lnTo>
                  <a:lnTo>
                    <a:pt x="1760" y="2929"/>
                  </a:lnTo>
                  <a:lnTo>
                    <a:pt x="1770" y="2929"/>
                  </a:lnTo>
                  <a:lnTo>
                    <a:pt x="1779" y="2929"/>
                  </a:lnTo>
                  <a:lnTo>
                    <a:pt x="1791" y="2927"/>
                  </a:lnTo>
                  <a:lnTo>
                    <a:pt x="1817" y="2925"/>
                  </a:lnTo>
                  <a:lnTo>
                    <a:pt x="1848" y="2923"/>
                  </a:lnTo>
                  <a:lnTo>
                    <a:pt x="1876" y="2923"/>
                  </a:lnTo>
                  <a:lnTo>
                    <a:pt x="1905" y="2923"/>
                  </a:lnTo>
                  <a:lnTo>
                    <a:pt x="1933" y="2922"/>
                  </a:lnTo>
                  <a:lnTo>
                    <a:pt x="1964" y="2922"/>
                  </a:lnTo>
                  <a:lnTo>
                    <a:pt x="1992" y="2920"/>
                  </a:lnTo>
                  <a:lnTo>
                    <a:pt x="2023" y="2920"/>
                  </a:lnTo>
                  <a:lnTo>
                    <a:pt x="2051" y="2918"/>
                  </a:lnTo>
                  <a:lnTo>
                    <a:pt x="2080" y="2916"/>
                  </a:lnTo>
                  <a:lnTo>
                    <a:pt x="2108" y="2914"/>
                  </a:lnTo>
                  <a:lnTo>
                    <a:pt x="2137" y="2912"/>
                  </a:lnTo>
                  <a:lnTo>
                    <a:pt x="2165" y="2910"/>
                  </a:lnTo>
                  <a:lnTo>
                    <a:pt x="2194" y="2906"/>
                  </a:lnTo>
                  <a:lnTo>
                    <a:pt x="2224" y="2903"/>
                  </a:lnTo>
                  <a:lnTo>
                    <a:pt x="2253" y="2899"/>
                  </a:lnTo>
                  <a:lnTo>
                    <a:pt x="2273" y="2895"/>
                  </a:lnTo>
                  <a:lnTo>
                    <a:pt x="2294" y="2891"/>
                  </a:lnTo>
                  <a:lnTo>
                    <a:pt x="2313" y="2887"/>
                  </a:lnTo>
                  <a:lnTo>
                    <a:pt x="2332" y="2885"/>
                  </a:lnTo>
                  <a:lnTo>
                    <a:pt x="2351" y="2882"/>
                  </a:lnTo>
                  <a:lnTo>
                    <a:pt x="2368" y="2878"/>
                  </a:lnTo>
                  <a:lnTo>
                    <a:pt x="2387" y="2874"/>
                  </a:lnTo>
                  <a:lnTo>
                    <a:pt x="2405" y="2872"/>
                  </a:lnTo>
                  <a:lnTo>
                    <a:pt x="2422" y="2868"/>
                  </a:lnTo>
                  <a:lnTo>
                    <a:pt x="2439" y="2865"/>
                  </a:lnTo>
                  <a:lnTo>
                    <a:pt x="2458" y="2861"/>
                  </a:lnTo>
                  <a:lnTo>
                    <a:pt x="2477" y="2855"/>
                  </a:lnTo>
                  <a:lnTo>
                    <a:pt x="2494" y="2849"/>
                  </a:lnTo>
                  <a:lnTo>
                    <a:pt x="2515" y="2844"/>
                  </a:lnTo>
                  <a:lnTo>
                    <a:pt x="2534" y="2836"/>
                  </a:lnTo>
                  <a:lnTo>
                    <a:pt x="2559" y="2830"/>
                  </a:lnTo>
                  <a:lnTo>
                    <a:pt x="2568" y="2825"/>
                  </a:lnTo>
                  <a:lnTo>
                    <a:pt x="2583" y="2821"/>
                  </a:lnTo>
                  <a:lnTo>
                    <a:pt x="2597" y="2815"/>
                  </a:lnTo>
                  <a:lnTo>
                    <a:pt x="2614" y="2809"/>
                  </a:lnTo>
                  <a:lnTo>
                    <a:pt x="2631" y="2800"/>
                  </a:lnTo>
                  <a:lnTo>
                    <a:pt x="2652" y="2794"/>
                  </a:lnTo>
                  <a:lnTo>
                    <a:pt x="2671" y="2787"/>
                  </a:lnTo>
                  <a:lnTo>
                    <a:pt x="2692" y="2781"/>
                  </a:lnTo>
                  <a:lnTo>
                    <a:pt x="2711" y="2771"/>
                  </a:lnTo>
                  <a:lnTo>
                    <a:pt x="2730" y="2766"/>
                  </a:lnTo>
                  <a:lnTo>
                    <a:pt x="2749" y="2756"/>
                  </a:lnTo>
                  <a:lnTo>
                    <a:pt x="2770" y="2749"/>
                  </a:lnTo>
                  <a:lnTo>
                    <a:pt x="2787" y="2741"/>
                  </a:lnTo>
                  <a:lnTo>
                    <a:pt x="2806" y="2733"/>
                  </a:lnTo>
                  <a:lnTo>
                    <a:pt x="2821" y="2728"/>
                  </a:lnTo>
                  <a:lnTo>
                    <a:pt x="2836" y="2722"/>
                  </a:lnTo>
                  <a:close/>
                </a:path>
              </a:pathLst>
            </a:custGeom>
            <a:noFill/>
            <a:ln w="9525">
              <a:noFill/>
              <a:round/>
              <a:headEnd/>
              <a:tailEnd/>
            </a:ln>
          </p:spPr>
          <p:txBody>
            <a:bodyPr/>
            <a:lstStyle/>
            <a:p>
              <a:endParaRPr lang="da-DK"/>
            </a:p>
          </p:txBody>
        </p:sp>
        <p:sp>
          <p:nvSpPr>
            <p:cNvPr id="136383" name="Freeform 334"/>
            <p:cNvSpPr>
              <a:spLocks/>
            </p:cNvSpPr>
            <p:nvPr/>
          </p:nvSpPr>
          <p:spPr bwMode="auto">
            <a:xfrm>
              <a:off x="1981" y="2843"/>
              <a:ext cx="175" cy="99"/>
            </a:xfrm>
            <a:custGeom>
              <a:avLst/>
              <a:gdLst>
                <a:gd name="T0" fmla="*/ 17 w 551"/>
                <a:gd name="T1" fmla="*/ 0 h 315"/>
                <a:gd name="T2" fmla="*/ 16 w 551"/>
                <a:gd name="T3" fmla="*/ 1 h 315"/>
                <a:gd name="T4" fmla="*/ 15 w 551"/>
                <a:gd name="T5" fmla="*/ 1 h 315"/>
                <a:gd name="T6" fmla="*/ 15 w 551"/>
                <a:gd name="T7" fmla="*/ 1 h 315"/>
                <a:gd name="T8" fmla="*/ 14 w 551"/>
                <a:gd name="T9" fmla="*/ 2 h 315"/>
                <a:gd name="T10" fmla="*/ 14 w 551"/>
                <a:gd name="T11" fmla="*/ 2 h 315"/>
                <a:gd name="T12" fmla="*/ 13 w 551"/>
                <a:gd name="T13" fmla="*/ 3 h 315"/>
                <a:gd name="T14" fmla="*/ 12 w 551"/>
                <a:gd name="T15" fmla="*/ 3 h 315"/>
                <a:gd name="T16" fmla="*/ 12 w 551"/>
                <a:gd name="T17" fmla="*/ 3 h 315"/>
                <a:gd name="T18" fmla="*/ 11 w 551"/>
                <a:gd name="T19" fmla="*/ 3 h 315"/>
                <a:gd name="T20" fmla="*/ 11 w 551"/>
                <a:gd name="T21" fmla="*/ 4 h 315"/>
                <a:gd name="T22" fmla="*/ 9 w 551"/>
                <a:gd name="T23" fmla="*/ 4 h 315"/>
                <a:gd name="T24" fmla="*/ 8 w 551"/>
                <a:gd name="T25" fmla="*/ 5 h 315"/>
                <a:gd name="T26" fmla="*/ 6 w 551"/>
                <a:gd name="T27" fmla="*/ 6 h 315"/>
                <a:gd name="T28" fmla="*/ 5 w 551"/>
                <a:gd name="T29" fmla="*/ 6 h 315"/>
                <a:gd name="T30" fmla="*/ 4 w 551"/>
                <a:gd name="T31" fmla="*/ 7 h 315"/>
                <a:gd name="T32" fmla="*/ 3 w 551"/>
                <a:gd name="T33" fmla="*/ 8 h 315"/>
                <a:gd name="T34" fmla="*/ 1 w 551"/>
                <a:gd name="T35" fmla="*/ 8 h 315"/>
                <a:gd name="T36" fmla="*/ 0 w 551"/>
                <a:gd name="T37" fmla="*/ 9 h 315"/>
                <a:gd name="T38" fmla="*/ 0 w 551"/>
                <a:gd name="T39" fmla="*/ 10 h 315"/>
                <a:gd name="T40" fmla="*/ 1 w 551"/>
                <a:gd name="T41" fmla="*/ 9 h 315"/>
                <a:gd name="T42" fmla="*/ 2 w 551"/>
                <a:gd name="T43" fmla="*/ 9 h 315"/>
                <a:gd name="T44" fmla="*/ 3 w 551"/>
                <a:gd name="T45" fmla="*/ 8 h 315"/>
                <a:gd name="T46" fmla="*/ 4 w 551"/>
                <a:gd name="T47" fmla="*/ 8 h 315"/>
                <a:gd name="T48" fmla="*/ 5 w 551"/>
                <a:gd name="T49" fmla="*/ 7 h 315"/>
                <a:gd name="T50" fmla="*/ 6 w 551"/>
                <a:gd name="T51" fmla="*/ 7 h 315"/>
                <a:gd name="T52" fmla="*/ 7 w 551"/>
                <a:gd name="T53" fmla="*/ 6 h 315"/>
                <a:gd name="T54" fmla="*/ 8 w 551"/>
                <a:gd name="T55" fmla="*/ 6 h 315"/>
                <a:gd name="T56" fmla="*/ 9 w 551"/>
                <a:gd name="T57" fmla="*/ 5 h 315"/>
                <a:gd name="T58" fmla="*/ 10 w 551"/>
                <a:gd name="T59" fmla="*/ 5 h 315"/>
                <a:gd name="T60" fmla="*/ 11 w 551"/>
                <a:gd name="T61" fmla="*/ 4 h 315"/>
                <a:gd name="T62" fmla="*/ 12 w 551"/>
                <a:gd name="T63" fmla="*/ 4 h 315"/>
                <a:gd name="T64" fmla="*/ 13 w 551"/>
                <a:gd name="T65" fmla="*/ 3 h 315"/>
                <a:gd name="T66" fmla="*/ 14 w 551"/>
                <a:gd name="T67" fmla="*/ 3 h 315"/>
                <a:gd name="T68" fmla="*/ 15 w 551"/>
                <a:gd name="T69" fmla="*/ 2 h 315"/>
                <a:gd name="T70" fmla="*/ 16 w 551"/>
                <a:gd name="T71" fmla="*/ 2 h 315"/>
                <a:gd name="T72" fmla="*/ 16 w 551"/>
                <a:gd name="T73" fmla="*/ 1 h 315"/>
                <a:gd name="T74" fmla="*/ 17 w 551"/>
                <a:gd name="T75" fmla="*/ 1 h 315"/>
                <a:gd name="T76" fmla="*/ 17 w 551"/>
                <a:gd name="T77" fmla="*/ 1 h 315"/>
                <a:gd name="T78" fmla="*/ 18 w 551"/>
                <a:gd name="T79" fmla="*/ 0 h 315"/>
                <a:gd name="T80" fmla="*/ 17 w 551"/>
                <a:gd name="T81" fmla="*/ 0 h 315"/>
                <a:gd name="T82" fmla="*/ 17 w 551"/>
                <a:gd name="T83" fmla="*/ 0 h 315"/>
                <a:gd name="T84" fmla="*/ 17 w 551"/>
                <a:gd name="T85" fmla="*/ 0 h 3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1"/>
                <a:gd name="T130" fmla="*/ 0 h 315"/>
                <a:gd name="T131" fmla="*/ 551 w 551"/>
                <a:gd name="T132" fmla="*/ 315 h 3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1" h="315">
                  <a:moveTo>
                    <a:pt x="517" y="13"/>
                  </a:moveTo>
                  <a:lnTo>
                    <a:pt x="515" y="13"/>
                  </a:lnTo>
                  <a:lnTo>
                    <a:pt x="506" y="17"/>
                  </a:lnTo>
                  <a:lnTo>
                    <a:pt x="496" y="22"/>
                  </a:lnTo>
                  <a:lnTo>
                    <a:pt x="483" y="30"/>
                  </a:lnTo>
                  <a:lnTo>
                    <a:pt x="471" y="39"/>
                  </a:lnTo>
                  <a:lnTo>
                    <a:pt x="466" y="43"/>
                  </a:lnTo>
                  <a:lnTo>
                    <a:pt x="458" y="45"/>
                  </a:lnTo>
                  <a:lnTo>
                    <a:pt x="450" y="51"/>
                  </a:lnTo>
                  <a:lnTo>
                    <a:pt x="443" y="57"/>
                  </a:lnTo>
                  <a:lnTo>
                    <a:pt x="433" y="60"/>
                  </a:lnTo>
                  <a:lnTo>
                    <a:pt x="424" y="66"/>
                  </a:lnTo>
                  <a:lnTo>
                    <a:pt x="414" y="70"/>
                  </a:lnTo>
                  <a:lnTo>
                    <a:pt x="405" y="77"/>
                  </a:lnTo>
                  <a:lnTo>
                    <a:pt x="393" y="81"/>
                  </a:lnTo>
                  <a:lnTo>
                    <a:pt x="384" y="87"/>
                  </a:lnTo>
                  <a:lnTo>
                    <a:pt x="374" y="93"/>
                  </a:lnTo>
                  <a:lnTo>
                    <a:pt x="363" y="98"/>
                  </a:lnTo>
                  <a:lnTo>
                    <a:pt x="353" y="102"/>
                  </a:lnTo>
                  <a:lnTo>
                    <a:pt x="346" y="108"/>
                  </a:lnTo>
                  <a:lnTo>
                    <a:pt x="338" y="112"/>
                  </a:lnTo>
                  <a:lnTo>
                    <a:pt x="333" y="117"/>
                  </a:lnTo>
                  <a:lnTo>
                    <a:pt x="310" y="127"/>
                  </a:lnTo>
                  <a:lnTo>
                    <a:pt x="285" y="140"/>
                  </a:lnTo>
                  <a:lnTo>
                    <a:pt x="262" y="152"/>
                  </a:lnTo>
                  <a:lnTo>
                    <a:pt x="243" y="163"/>
                  </a:lnTo>
                  <a:lnTo>
                    <a:pt x="220" y="174"/>
                  </a:lnTo>
                  <a:lnTo>
                    <a:pt x="201" y="184"/>
                  </a:lnTo>
                  <a:lnTo>
                    <a:pt x="180" y="195"/>
                  </a:lnTo>
                  <a:lnTo>
                    <a:pt x="160" y="207"/>
                  </a:lnTo>
                  <a:lnTo>
                    <a:pt x="141" y="218"/>
                  </a:lnTo>
                  <a:lnTo>
                    <a:pt x="120" y="230"/>
                  </a:lnTo>
                  <a:lnTo>
                    <a:pt x="101" y="241"/>
                  </a:lnTo>
                  <a:lnTo>
                    <a:pt x="80" y="252"/>
                  </a:lnTo>
                  <a:lnTo>
                    <a:pt x="59" y="264"/>
                  </a:lnTo>
                  <a:lnTo>
                    <a:pt x="40" y="277"/>
                  </a:lnTo>
                  <a:lnTo>
                    <a:pt x="19" y="290"/>
                  </a:lnTo>
                  <a:lnTo>
                    <a:pt x="0" y="304"/>
                  </a:lnTo>
                  <a:lnTo>
                    <a:pt x="6" y="307"/>
                  </a:lnTo>
                  <a:lnTo>
                    <a:pt x="13" y="315"/>
                  </a:lnTo>
                  <a:lnTo>
                    <a:pt x="27" y="306"/>
                  </a:lnTo>
                  <a:lnTo>
                    <a:pt x="42" y="298"/>
                  </a:lnTo>
                  <a:lnTo>
                    <a:pt x="57" y="290"/>
                  </a:lnTo>
                  <a:lnTo>
                    <a:pt x="70" y="283"/>
                  </a:lnTo>
                  <a:lnTo>
                    <a:pt x="84" y="275"/>
                  </a:lnTo>
                  <a:lnTo>
                    <a:pt x="97" y="266"/>
                  </a:lnTo>
                  <a:lnTo>
                    <a:pt x="112" y="258"/>
                  </a:lnTo>
                  <a:lnTo>
                    <a:pt x="127" y="250"/>
                  </a:lnTo>
                  <a:lnTo>
                    <a:pt x="141" y="241"/>
                  </a:lnTo>
                  <a:lnTo>
                    <a:pt x="154" y="233"/>
                  </a:lnTo>
                  <a:lnTo>
                    <a:pt x="167" y="224"/>
                  </a:lnTo>
                  <a:lnTo>
                    <a:pt x="184" y="214"/>
                  </a:lnTo>
                  <a:lnTo>
                    <a:pt x="201" y="207"/>
                  </a:lnTo>
                  <a:lnTo>
                    <a:pt x="220" y="197"/>
                  </a:lnTo>
                  <a:lnTo>
                    <a:pt x="238" y="188"/>
                  </a:lnTo>
                  <a:lnTo>
                    <a:pt x="257" y="180"/>
                  </a:lnTo>
                  <a:lnTo>
                    <a:pt x="272" y="172"/>
                  </a:lnTo>
                  <a:lnTo>
                    <a:pt x="285" y="165"/>
                  </a:lnTo>
                  <a:lnTo>
                    <a:pt x="300" y="157"/>
                  </a:lnTo>
                  <a:lnTo>
                    <a:pt x="315" y="150"/>
                  </a:lnTo>
                  <a:lnTo>
                    <a:pt x="331" y="140"/>
                  </a:lnTo>
                  <a:lnTo>
                    <a:pt x="346" y="133"/>
                  </a:lnTo>
                  <a:lnTo>
                    <a:pt x="361" y="125"/>
                  </a:lnTo>
                  <a:lnTo>
                    <a:pt x="376" y="117"/>
                  </a:lnTo>
                  <a:lnTo>
                    <a:pt x="390" y="108"/>
                  </a:lnTo>
                  <a:lnTo>
                    <a:pt x="405" y="100"/>
                  </a:lnTo>
                  <a:lnTo>
                    <a:pt x="418" y="91"/>
                  </a:lnTo>
                  <a:lnTo>
                    <a:pt x="433" y="83"/>
                  </a:lnTo>
                  <a:lnTo>
                    <a:pt x="449" y="74"/>
                  </a:lnTo>
                  <a:lnTo>
                    <a:pt x="464" y="64"/>
                  </a:lnTo>
                  <a:lnTo>
                    <a:pt x="477" y="55"/>
                  </a:lnTo>
                  <a:lnTo>
                    <a:pt x="492" y="47"/>
                  </a:lnTo>
                  <a:lnTo>
                    <a:pt x="500" y="41"/>
                  </a:lnTo>
                  <a:lnTo>
                    <a:pt x="507" y="38"/>
                  </a:lnTo>
                  <a:lnTo>
                    <a:pt x="515" y="32"/>
                  </a:lnTo>
                  <a:lnTo>
                    <a:pt x="523" y="30"/>
                  </a:lnTo>
                  <a:lnTo>
                    <a:pt x="530" y="24"/>
                  </a:lnTo>
                  <a:lnTo>
                    <a:pt x="538" y="20"/>
                  </a:lnTo>
                  <a:lnTo>
                    <a:pt x="544" y="17"/>
                  </a:lnTo>
                  <a:lnTo>
                    <a:pt x="551" y="13"/>
                  </a:lnTo>
                  <a:lnTo>
                    <a:pt x="545" y="7"/>
                  </a:lnTo>
                  <a:lnTo>
                    <a:pt x="542" y="3"/>
                  </a:lnTo>
                  <a:lnTo>
                    <a:pt x="538" y="0"/>
                  </a:lnTo>
                  <a:lnTo>
                    <a:pt x="526" y="5"/>
                  </a:lnTo>
                  <a:lnTo>
                    <a:pt x="517" y="13"/>
                  </a:lnTo>
                  <a:close/>
                </a:path>
              </a:pathLst>
            </a:custGeom>
            <a:solidFill>
              <a:srgbClr val="000000"/>
            </a:solidFill>
            <a:ln w="9525">
              <a:noFill/>
              <a:round/>
              <a:headEnd/>
              <a:tailEnd/>
            </a:ln>
          </p:spPr>
          <p:txBody>
            <a:bodyPr/>
            <a:lstStyle/>
            <a:p>
              <a:endParaRPr lang="da-DK"/>
            </a:p>
          </p:txBody>
        </p:sp>
        <p:sp>
          <p:nvSpPr>
            <p:cNvPr id="136384" name="Freeform 335"/>
            <p:cNvSpPr>
              <a:spLocks/>
            </p:cNvSpPr>
            <p:nvPr/>
          </p:nvSpPr>
          <p:spPr bwMode="auto">
            <a:xfrm>
              <a:off x="2583" y="3300"/>
              <a:ext cx="30" cy="35"/>
            </a:xfrm>
            <a:custGeom>
              <a:avLst/>
              <a:gdLst>
                <a:gd name="T0" fmla="*/ 0 w 93"/>
                <a:gd name="T1" fmla="*/ 0 h 110"/>
                <a:gd name="T2" fmla="*/ 0 w 93"/>
                <a:gd name="T3" fmla="*/ 0 h 110"/>
                <a:gd name="T4" fmla="*/ 1 w 93"/>
                <a:gd name="T5" fmla="*/ 0 h 110"/>
                <a:gd name="T6" fmla="*/ 1 w 93"/>
                <a:gd name="T7" fmla="*/ 1 h 110"/>
                <a:gd name="T8" fmla="*/ 1 w 93"/>
                <a:gd name="T9" fmla="*/ 1 h 110"/>
                <a:gd name="T10" fmla="*/ 1 w 93"/>
                <a:gd name="T11" fmla="*/ 1 h 110"/>
                <a:gd name="T12" fmla="*/ 2 w 93"/>
                <a:gd name="T13" fmla="*/ 1 h 110"/>
                <a:gd name="T14" fmla="*/ 2 w 93"/>
                <a:gd name="T15" fmla="*/ 1 h 110"/>
                <a:gd name="T16" fmla="*/ 2 w 93"/>
                <a:gd name="T17" fmla="*/ 1 h 110"/>
                <a:gd name="T18" fmla="*/ 2 w 93"/>
                <a:gd name="T19" fmla="*/ 2 h 110"/>
                <a:gd name="T20" fmla="*/ 2 w 93"/>
                <a:gd name="T21" fmla="*/ 2 h 110"/>
                <a:gd name="T22" fmla="*/ 2 w 93"/>
                <a:gd name="T23" fmla="*/ 2 h 110"/>
                <a:gd name="T24" fmla="*/ 3 w 93"/>
                <a:gd name="T25" fmla="*/ 2 h 110"/>
                <a:gd name="T26" fmla="*/ 3 w 93"/>
                <a:gd name="T27" fmla="*/ 3 h 110"/>
                <a:gd name="T28" fmla="*/ 3 w 93"/>
                <a:gd name="T29" fmla="*/ 3 h 110"/>
                <a:gd name="T30" fmla="*/ 3 w 93"/>
                <a:gd name="T31" fmla="*/ 3 h 110"/>
                <a:gd name="T32" fmla="*/ 3 w 93"/>
                <a:gd name="T33" fmla="*/ 4 h 110"/>
                <a:gd name="T34" fmla="*/ 3 w 93"/>
                <a:gd name="T35" fmla="*/ 4 h 110"/>
                <a:gd name="T36" fmla="*/ 3 w 93"/>
                <a:gd name="T37" fmla="*/ 4 h 110"/>
                <a:gd name="T38" fmla="*/ 3 w 93"/>
                <a:gd name="T39" fmla="*/ 4 h 110"/>
                <a:gd name="T40" fmla="*/ 2 w 93"/>
                <a:gd name="T41" fmla="*/ 3 h 110"/>
                <a:gd name="T42" fmla="*/ 2 w 93"/>
                <a:gd name="T43" fmla="*/ 3 h 110"/>
                <a:gd name="T44" fmla="*/ 2 w 93"/>
                <a:gd name="T45" fmla="*/ 3 h 110"/>
                <a:gd name="T46" fmla="*/ 2 w 93"/>
                <a:gd name="T47" fmla="*/ 3 h 110"/>
                <a:gd name="T48" fmla="*/ 1 w 93"/>
                <a:gd name="T49" fmla="*/ 2 h 110"/>
                <a:gd name="T50" fmla="*/ 1 w 93"/>
                <a:gd name="T51" fmla="*/ 2 h 110"/>
                <a:gd name="T52" fmla="*/ 1 w 93"/>
                <a:gd name="T53" fmla="*/ 1 h 110"/>
                <a:gd name="T54" fmla="*/ 0 w 93"/>
                <a:gd name="T55" fmla="*/ 1 h 110"/>
                <a:gd name="T56" fmla="*/ 0 w 93"/>
                <a:gd name="T57" fmla="*/ 1 h 110"/>
                <a:gd name="T58" fmla="*/ 0 w 93"/>
                <a:gd name="T59" fmla="*/ 0 h 110"/>
                <a:gd name="T60" fmla="*/ 0 w 93"/>
                <a:gd name="T61" fmla="*/ 0 h 110"/>
                <a:gd name="T62" fmla="*/ 0 w 93"/>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
                <a:gd name="T97" fmla="*/ 0 h 110"/>
                <a:gd name="T98" fmla="*/ 93 w 93"/>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 h="110">
                  <a:moveTo>
                    <a:pt x="6" y="0"/>
                  </a:moveTo>
                  <a:lnTo>
                    <a:pt x="11" y="5"/>
                  </a:lnTo>
                  <a:lnTo>
                    <a:pt x="19" y="9"/>
                  </a:lnTo>
                  <a:lnTo>
                    <a:pt x="25" y="15"/>
                  </a:lnTo>
                  <a:lnTo>
                    <a:pt x="32" y="20"/>
                  </a:lnTo>
                  <a:lnTo>
                    <a:pt x="38" y="26"/>
                  </a:lnTo>
                  <a:lnTo>
                    <a:pt x="44" y="32"/>
                  </a:lnTo>
                  <a:lnTo>
                    <a:pt x="51" y="39"/>
                  </a:lnTo>
                  <a:lnTo>
                    <a:pt x="57" y="45"/>
                  </a:lnTo>
                  <a:lnTo>
                    <a:pt x="61" y="53"/>
                  </a:lnTo>
                  <a:lnTo>
                    <a:pt x="66" y="58"/>
                  </a:lnTo>
                  <a:lnTo>
                    <a:pt x="72" y="66"/>
                  </a:lnTo>
                  <a:lnTo>
                    <a:pt x="78" y="72"/>
                  </a:lnTo>
                  <a:lnTo>
                    <a:pt x="82" y="79"/>
                  </a:lnTo>
                  <a:lnTo>
                    <a:pt x="85" y="87"/>
                  </a:lnTo>
                  <a:lnTo>
                    <a:pt x="89" y="95"/>
                  </a:lnTo>
                  <a:lnTo>
                    <a:pt x="93" y="104"/>
                  </a:lnTo>
                  <a:lnTo>
                    <a:pt x="87" y="108"/>
                  </a:lnTo>
                  <a:lnTo>
                    <a:pt x="84" y="110"/>
                  </a:lnTo>
                  <a:lnTo>
                    <a:pt x="78" y="104"/>
                  </a:lnTo>
                  <a:lnTo>
                    <a:pt x="72" y="98"/>
                  </a:lnTo>
                  <a:lnTo>
                    <a:pt x="66" y="91"/>
                  </a:lnTo>
                  <a:lnTo>
                    <a:pt x="61" y="85"/>
                  </a:lnTo>
                  <a:lnTo>
                    <a:pt x="51" y="74"/>
                  </a:lnTo>
                  <a:lnTo>
                    <a:pt x="40" y="62"/>
                  </a:lnTo>
                  <a:lnTo>
                    <a:pt x="28" y="51"/>
                  </a:lnTo>
                  <a:lnTo>
                    <a:pt x="19" y="39"/>
                  </a:lnTo>
                  <a:lnTo>
                    <a:pt x="9" y="26"/>
                  </a:lnTo>
                  <a:lnTo>
                    <a:pt x="0" y="15"/>
                  </a:lnTo>
                  <a:lnTo>
                    <a:pt x="2" y="5"/>
                  </a:lnTo>
                  <a:lnTo>
                    <a:pt x="6" y="0"/>
                  </a:lnTo>
                  <a:close/>
                </a:path>
              </a:pathLst>
            </a:custGeom>
            <a:noFill/>
            <a:ln w="9525">
              <a:noFill/>
              <a:round/>
              <a:headEnd/>
              <a:tailEnd/>
            </a:ln>
          </p:spPr>
          <p:txBody>
            <a:bodyPr/>
            <a:lstStyle/>
            <a:p>
              <a:endParaRPr lang="da-DK"/>
            </a:p>
          </p:txBody>
        </p:sp>
        <p:sp>
          <p:nvSpPr>
            <p:cNvPr id="136385" name="Freeform 336"/>
            <p:cNvSpPr>
              <a:spLocks/>
            </p:cNvSpPr>
            <p:nvPr/>
          </p:nvSpPr>
          <p:spPr bwMode="auto">
            <a:xfrm>
              <a:off x="2523" y="3366"/>
              <a:ext cx="48" cy="53"/>
            </a:xfrm>
            <a:custGeom>
              <a:avLst/>
              <a:gdLst>
                <a:gd name="T0" fmla="*/ 0 w 152"/>
                <a:gd name="T1" fmla="*/ 0 h 173"/>
                <a:gd name="T2" fmla="*/ 1 w 152"/>
                <a:gd name="T3" fmla="*/ 0 h 173"/>
                <a:gd name="T4" fmla="*/ 1 w 152"/>
                <a:gd name="T5" fmla="*/ 1 h 173"/>
                <a:gd name="T6" fmla="*/ 1 w 152"/>
                <a:gd name="T7" fmla="*/ 1 h 173"/>
                <a:gd name="T8" fmla="*/ 2 w 152"/>
                <a:gd name="T9" fmla="*/ 1 h 173"/>
                <a:gd name="T10" fmla="*/ 2 w 152"/>
                <a:gd name="T11" fmla="*/ 1 h 173"/>
                <a:gd name="T12" fmla="*/ 2 w 152"/>
                <a:gd name="T13" fmla="*/ 2 h 173"/>
                <a:gd name="T14" fmla="*/ 2 w 152"/>
                <a:gd name="T15" fmla="*/ 2 h 173"/>
                <a:gd name="T16" fmla="*/ 3 w 152"/>
                <a:gd name="T17" fmla="*/ 2 h 173"/>
                <a:gd name="T18" fmla="*/ 3 w 152"/>
                <a:gd name="T19" fmla="*/ 2 h 173"/>
                <a:gd name="T20" fmla="*/ 3 w 152"/>
                <a:gd name="T21" fmla="*/ 3 h 173"/>
                <a:gd name="T22" fmla="*/ 3 w 152"/>
                <a:gd name="T23" fmla="*/ 3 h 173"/>
                <a:gd name="T24" fmla="*/ 4 w 152"/>
                <a:gd name="T25" fmla="*/ 3 h 173"/>
                <a:gd name="T26" fmla="*/ 4 w 152"/>
                <a:gd name="T27" fmla="*/ 4 h 173"/>
                <a:gd name="T28" fmla="*/ 4 w 152"/>
                <a:gd name="T29" fmla="*/ 4 h 173"/>
                <a:gd name="T30" fmla="*/ 4 w 152"/>
                <a:gd name="T31" fmla="*/ 4 h 173"/>
                <a:gd name="T32" fmla="*/ 5 w 152"/>
                <a:gd name="T33" fmla="*/ 5 h 173"/>
                <a:gd name="T34" fmla="*/ 5 w 152"/>
                <a:gd name="T35" fmla="*/ 5 h 173"/>
                <a:gd name="T36" fmla="*/ 4 w 152"/>
                <a:gd name="T37" fmla="*/ 5 h 173"/>
                <a:gd name="T38" fmla="*/ 4 w 152"/>
                <a:gd name="T39" fmla="*/ 5 h 173"/>
                <a:gd name="T40" fmla="*/ 4 w 152"/>
                <a:gd name="T41" fmla="*/ 5 h 173"/>
                <a:gd name="T42" fmla="*/ 3 w 152"/>
                <a:gd name="T43" fmla="*/ 4 h 173"/>
                <a:gd name="T44" fmla="*/ 3 w 152"/>
                <a:gd name="T45" fmla="*/ 4 h 173"/>
                <a:gd name="T46" fmla="*/ 3 w 152"/>
                <a:gd name="T47" fmla="*/ 4 h 173"/>
                <a:gd name="T48" fmla="*/ 3 w 152"/>
                <a:gd name="T49" fmla="*/ 3 h 173"/>
                <a:gd name="T50" fmla="*/ 3 w 152"/>
                <a:gd name="T51" fmla="*/ 3 h 173"/>
                <a:gd name="T52" fmla="*/ 2 w 152"/>
                <a:gd name="T53" fmla="*/ 3 h 173"/>
                <a:gd name="T54" fmla="*/ 2 w 152"/>
                <a:gd name="T55" fmla="*/ 2 h 173"/>
                <a:gd name="T56" fmla="*/ 2 w 152"/>
                <a:gd name="T57" fmla="*/ 2 h 173"/>
                <a:gd name="T58" fmla="*/ 1 w 152"/>
                <a:gd name="T59" fmla="*/ 2 h 173"/>
                <a:gd name="T60" fmla="*/ 1 w 152"/>
                <a:gd name="T61" fmla="*/ 2 h 173"/>
                <a:gd name="T62" fmla="*/ 1 w 152"/>
                <a:gd name="T63" fmla="*/ 1 h 173"/>
                <a:gd name="T64" fmla="*/ 1 w 152"/>
                <a:gd name="T65" fmla="*/ 1 h 173"/>
                <a:gd name="T66" fmla="*/ 0 w 152"/>
                <a:gd name="T67" fmla="*/ 1 h 173"/>
                <a:gd name="T68" fmla="*/ 0 w 152"/>
                <a:gd name="T69" fmla="*/ 0 h 173"/>
                <a:gd name="T70" fmla="*/ 0 w 152"/>
                <a:gd name="T71" fmla="*/ 0 h 173"/>
                <a:gd name="T72" fmla="*/ 0 w 152"/>
                <a:gd name="T73" fmla="*/ 0 h 173"/>
                <a:gd name="T74" fmla="*/ 0 w 152"/>
                <a:gd name="T75" fmla="*/ 0 h 173"/>
                <a:gd name="T76" fmla="*/ 0 w 152"/>
                <a:gd name="T77" fmla="*/ 0 h 173"/>
                <a:gd name="T78" fmla="*/ 0 w 152"/>
                <a:gd name="T79" fmla="*/ 0 h 1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2"/>
                <a:gd name="T121" fmla="*/ 0 h 173"/>
                <a:gd name="T122" fmla="*/ 152 w 152"/>
                <a:gd name="T123" fmla="*/ 173 h 1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2" h="173">
                  <a:moveTo>
                    <a:pt x="11" y="0"/>
                  </a:moveTo>
                  <a:lnTo>
                    <a:pt x="19" y="7"/>
                  </a:lnTo>
                  <a:lnTo>
                    <a:pt x="30" y="17"/>
                  </a:lnTo>
                  <a:lnTo>
                    <a:pt x="38" y="26"/>
                  </a:lnTo>
                  <a:lnTo>
                    <a:pt x="49" y="36"/>
                  </a:lnTo>
                  <a:lnTo>
                    <a:pt x="57" y="45"/>
                  </a:lnTo>
                  <a:lnTo>
                    <a:pt x="66" y="57"/>
                  </a:lnTo>
                  <a:lnTo>
                    <a:pt x="74" y="66"/>
                  </a:lnTo>
                  <a:lnTo>
                    <a:pt x="84" y="78"/>
                  </a:lnTo>
                  <a:lnTo>
                    <a:pt x="91" y="89"/>
                  </a:lnTo>
                  <a:lnTo>
                    <a:pt x="101" y="100"/>
                  </a:lnTo>
                  <a:lnTo>
                    <a:pt x="108" y="110"/>
                  </a:lnTo>
                  <a:lnTo>
                    <a:pt x="118" y="121"/>
                  </a:lnTo>
                  <a:lnTo>
                    <a:pt x="125" y="133"/>
                  </a:lnTo>
                  <a:lnTo>
                    <a:pt x="135" y="142"/>
                  </a:lnTo>
                  <a:lnTo>
                    <a:pt x="143" y="154"/>
                  </a:lnTo>
                  <a:lnTo>
                    <a:pt x="152" y="165"/>
                  </a:lnTo>
                  <a:lnTo>
                    <a:pt x="148" y="167"/>
                  </a:lnTo>
                  <a:lnTo>
                    <a:pt x="144" y="173"/>
                  </a:lnTo>
                  <a:lnTo>
                    <a:pt x="131" y="165"/>
                  </a:lnTo>
                  <a:lnTo>
                    <a:pt x="122" y="157"/>
                  </a:lnTo>
                  <a:lnTo>
                    <a:pt x="112" y="148"/>
                  </a:lnTo>
                  <a:lnTo>
                    <a:pt x="103" y="138"/>
                  </a:lnTo>
                  <a:lnTo>
                    <a:pt x="93" y="127"/>
                  </a:lnTo>
                  <a:lnTo>
                    <a:pt x="85" y="118"/>
                  </a:lnTo>
                  <a:lnTo>
                    <a:pt x="76" y="108"/>
                  </a:lnTo>
                  <a:lnTo>
                    <a:pt x="68" y="97"/>
                  </a:lnTo>
                  <a:lnTo>
                    <a:pt x="59" y="85"/>
                  </a:lnTo>
                  <a:lnTo>
                    <a:pt x="51" y="76"/>
                  </a:lnTo>
                  <a:lnTo>
                    <a:pt x="42" y="62"/>
                  </a:lnTo>
                  <a:lnTo>
                    <a:pt x="34" y="53"/>
                  </a:lnTo>
                  <a:lnTo>
                    <a:pt x="25" y="42"/>
                  </a:lnTo>
                  <a:lnTo>
                    <a:pt x="17" y="32"/>
                  </a:lnTo>
                  <a:lnTo>
                    <a:pt x="8" y="21"/>
                  </a:lnTo>
                  <a:lnTo>
                    <a:pt x="0" y="13"/>
                  </a:lnTo>
                  <a:lnTo>
                    <a:pt x="0" y="7"/>
                  </a:lnTo>
                  <a:lnTo>
                    <a:pt x="6" y="5"/>
                  </a:lnTo>
                  <a:lnTo>
                    <a:pt x="9" y="2"/>
                  </a:lnTo>
                  <a:lnTo>
                    <a:pt x="11" y="0"/>
                  </a:lnTo>
                  <a:close/>
                </a:path>
              </a:pathLst>
            </a:custGeom>
            <a:noFill/>
            <a:ln w="9525">
              <a:noFill/>
              <a:round/>
              <a:headEnd/>
              <a:tailEnd/>
            </a:ln>
          </p:spPr>
          <p:txBody>
            <a:bodyPr/>
            <a:lstStyle/>
            <a:p>
              <a:endParaRPr lang="da-DK"/>
            </a:p>
          </p:txBody>
        </p:sp>
        <p:sp>
          <p:nvSpPr>
            <p:cNvPr id="136386" name="Freeform 337"/>
            <p:cNvSpPr>
              <a:spLocks/>
            </p:cNvSpPr>
            <p:nvPr/>
          </p:nvSpPr>
          <p:spPr bwMode="auto">
            <a:xfrm>
              <a:off x="1666" y="2690"/>
              <a:ext cx="939" cy="751"/>
            </a:xfrm>
            <a:custGeom>
              <a:avLst/>
              <a:gdLst>
                <a:gd name="T0" fmla="*/ 65 w 2957"/>
                <a:gd name="T1" fmla="*/ 2 h 2391"/>
                <a:gd name="T2" fmla="*/ 51 w 2957"/>
                <a:gd name="T3" fmla="*/ 0 h 2391"/>
                <a:gd name="T4" fmla="*/ 43 w 2957"/>
                <a:gd name="T5" fmla="*/ 0 h 2391"/>
                <a:gd name="T6" fmla="*/ 41 w 2957"/>
                <a:gd name="T7" fmla="*/ 0 h 2391"/>
                <a:gd name="T8" fmla="*/ 37 w 2957"/>
                <a:gd name="T9" fmla="*/ 1 h 2391"/>
                <a:gd name="T10" fmla="*/ 32 w 2957"/>
                <a:gd name="T11" fmla="*/ 3 h 2391"/>
                <a:gd name="T12" fmla="*/ 25 w 2957"/>
                <a:gd name="T13" fmla="*/ 6 h 2391"/>
                <a:gd name="T14" fmla="*/ 18 w 2957"/>
                <a:gd name="T15" fmla="*/ 10 h 2391"/>
                <a:gd name="T16" fmla="*/ 12 w 2957"/>
                <a:gd name="T17" fmla="*/ 15 h 2391"/>
                <a:gd name="T18" fmla="*/ 8 w 2957"/>
                <a:gd name="T19" fmla="*/ 21 h 2391"/>
                <a:gd name="T20" fmla="*/ 5 w 2957"/>
                <a:gd name="T21" fmla="*/ 24 h 2391"/>
                <a:gd name="T22" fmla="*/ 2 w 2957"/>
                <a:gd name="T23" fmla="*/ 35 h 2391"/>
                <a:gd name="T24" fmla="*/ 0 w 2957"/>
                <a:gd name="T25" fmla="*/ 43 h 2391"/>
                <a:gd name="T26" fmla="*/ 0 w 2957"/>
                <a:gd name="T27" fmla="*/ 45 h 2391"/>
                <a:gd name="T28" fmla="*/ 0 w 2957"/>
                <a:gd name="T29" fmla="*/ 48 h 2391"/>
                <a:gd name="T30" fmla="*/ 2 w 2957"/>
                <a:gd name="T31" fmla="*/ 59 h 2391"/>
                <a:gd name="T32" fmla="*/ 4 w 2957"/>
                <a:gd name="T33" fmla="*/ 65 h 2391"/>
                <a:gd name="T34" fmla="*/ 6 w 2957"/>
                <a:gd name="T35" fmla="*/ 68 h 2391"/>
                <a:gd name="T36" fmla="*/ 8 w 2957"/>
                <a:gd name="T37" fmla="*/ 71 h 2391"/>
                <a:gd name="T38" fmla="*/ 11 w 2957"/>
                <a:gd name="T39" fmla="*/ 73 h 2391"/>
                <a:gd name="T40" fmla="*/ 12 w 2957"/>
                <a:gd name="T41" fmla="*/ 73 h 2391"/>
                <a:gd name="T42" fmla="*/ 8 w 2957"/>
                <a:gd name="T43" fmla="*/ 69 h 2391"/>
                <a:gd name="T44" fmla="*/ 4 w 2957"/>
                <a:gd name="T45" fmla="*/ 62 h 2391"/>
                <a:gd name="T46" fmla="*/ 1 w 2957"/>
                <a:gd name="T47" fmla="*/ 51 h 2391"/>
                <a:gd name="T48" fmla="*/ 1 w 2957"/>
                <a:gd name="T49" fmla="*/ 46 h 2391"/>
                <a:gd name="T50" fmla="*/ 2 w 2957"/>
                <a:gd name="T51" fmla="*/ 36 h 2391"/>
                <a:gd name="T52" fmla="*/ 6 w 2957"/>
                <a:gd name="T53" fmla="*/ 24 h 2391"/>
                <a:gd name="T54" fmla="*/ 10 w 2957"/>
                <a:gd name="T55" fmla="*/ 20 h 2391"/>
                <a:gd name="T56" fmla="*/ 12 w 2957"/>
                <a:gd name="T57" fmla="*/ 16 h 2391"/>
                <a:gd name="T58" fmla="*/ 15 w 2957"/>
                <a:gd name="T59" fmla="*/ 14 h 2391"/>
                <a:gd name="T60" fmla="*/ 19 w 2957"/>
                <a:gd name="T61" fmla="*/ 10 h 2391"/>
                <a:gd name="T62" fmla="*/ 24 w 2957"/>
                <a:gd name="T63" fmla="*/ 7 h 2391"/>
                <a:gd name="T64" fmla="*/ 32 w 2957"/>
                <a:gd name="T65" fmla="*/ 3 h 2391"/>
                <a:gd name="T66" fmla="*/ 37 w 2957"/>
                <a:gd name="T67" fmla="*/ 2 h 2391"/>
                <a:gd name="T68" fmla="*/ 41 w 2957"/>
                <a:gd name="T69" fmla="*/ 1 h 2391"/>
                <a:gd name="T70" fmla="*/ 44 w 2957"/>
                <a:gd name="T71" fmla="*/ 1 h 2391"/>
                <a:gd name="T72" fmla="*/ 46 w 2957"/>
                <a:gd name="T73" fmla="*/ 1 h 2391"/>
                <a:gd name="T74" fmla="*/ 50 w 2957"/>
                <a:gd name="T75" fmla="*/ 1 h 2391"/>
                <a:gd name="T76" fmla="*/ 57 w 2957"/>
                <a:gd name="T77" fmla="*/ 1 h 2391"/>
                <a:gd name="T78" fmla="*/ 62 w 2957"/>
                <a:gd name="T79" fmla="*/ 2 h 2391"/>
                <a:gd name="T80" fmla="*/ 66 w 2957"/>
                <a:gd name="T81" fmla="*/ 3 h 2391"/>
                <a:gd name="T82" fmla="*/ 72 w 2957"/>
                <a:gd name="T83" fmla="*/ 4 h 2391"/>
                <a:gd name="T84" fmla="*/ 78 w 2957"/>
                <a:gd name="T85" fmla="*/ 6 h 2391"/>
                <a:gd name="T86" fmla="*/ 83 w 2957"/>
                <a:gd name="T87" fmla="*/ 9 h 2391"/>
                <a:gd name="T88" fmla="*/ 89 w 2957"/>
                <a:gd name="T89" fmla="*/ 15 h 2391"/>
                <a:gd name="T90" fmla="*/ 92 w 2957"/>
                <a:gd name="T91" fmla="*/ 21 h 2391"/>
                <a:gd name="T92" fmla="*/ 93 w 2957"/>
                <a:gd name="T93" fmla="*/ 26 h 2391"/>
                <a:gd name="T94" fmla="*/ 94 w 2957"/>
                <a:gd name="T95" fmla="*/ 36 h 2391"/>
                <a:gd name="T96" fmla="*/ 94 w 2957"/>
                <a:gd name="T97" fmla="*/ 41 h 2391"/>
                <a:gd name="T98" fmla="*/ 94 w 2957"/>
                <a:gd name="T99" fmla="*/ 44 h 2391"/>
                <a:gd name="T100" fmla="*/ 95 w 2957"/>
                <a:gd name="T101" fmla="*/ 40 h 2391"/>
                <a:gd name="T102" fmla="*/ 95 w 2957"/>
                <a:gd name="T103" fmla="*/ 37 h 2391"/>
                <a:gd name="T104" fmla="*/ 95 w 2957"/>
                <a:gd name="T105" fmla="*/ 33 h 2391"/>
                <a:gd name="T106" fmla="*/ 94 w 2957"/>
                <a:gd name="T107" fmla="*/ 28 h 2391"/>
                <a:gd name="T108" fmla="*/ 93 w 2957"/>
                <a:gd name="T109" fmla="*/ 23 h 2391"/>
                <a:gd name="T110" fmla="*/ 91 w 2957"/>
                <a:gd name="T111" fmla="*/ 19 h 2391"/>
                <a:gd name="T112" fmla="*/ 89 w 2957"/>
                <a:gd name="T113" fmla="*/ 14 h 2391"/>
                <a:gd name="T114" fmla="*/ 84 w 2957"/>
                <a:gd name="T115" fmla="*/ 9 h 2391"/>
                <a:gd name="T116" fmla="*/ 77 w 2957"/>
                <a:gd name="T117" fmla="*/ 5 h 2391"/>
                <a:gd name="T118" fmla="*/ 70 w 2957"/>
                <a:gd name="T119" fmla="*/ 3 h 2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57"/>
                <a:gd name="T181" fmla="*/ 0 h 2391"/>
                <a:gd name="T182" fmla="*/ 2957 w 2957"/>
                <a:gd name="T183" fmla="*/ 2391 h 23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57" h="2391">
                  <a:moveTo>
                    <a:pt x="2091" y="66"/>
                  </a:moveTo>
                  <a:lnTo>
                    <a:pt x="2085" y="65"/>
                  </a:lnTo>
                  <a:lnTo>
                    <a:pt x="2077" y="63"/>
                  </a:lnTo>
                  <a:lnTo>
                    <a:pt x="2070" y="61"/>
                  </a:lnTo>
                  <a:lnTo>
                    <a:pt x="2062" y="59"/>
                  </a:lnTo>
                  <a:lnTo>
                    <a:pt x="2051" y="57"/>
                  </a:lnTo>
                  <a:lnTo>
                    <a:pt x="2043" y="55"/>
                  </a:lnTo>
                  <a:lnTo>
                    <a:pt x="2037" y="53"/>
                  </a:lnTo>
                  <a:lnTo>
                    <a:pt x="2032" y="53"/>
                  </a:lnTo>
                  <a:lnTo>
                    <a:pt x="2024" y="53"/>
                  </a:lnTo>
                  <a:lnTo>
                    <a:pt x="2007" y="49"/>
                  </a:lnTo>
                  <a:lnTo>
                    <a:pt x="1980" y="46"/>
                  </a:lnTo>
                  <a:lnTo>
                    <a:pt x="1948" y="42"/>
                  </a:lnTo>
                  <a:lnTo>
                    <a:pt x="1906" y="36"/>
                  </a:lnTo>
                  <a:lnTo>
                    <a:pt x="1861" y="32"/>
                  </a:lnTo>
                  <a:lnTo>
                    <a:pt x="1811" y="27"/>
                  </a:lnTo>
                  <a:lnTo>
                    <a:pt x="1760" y="21"/>
                  </a:lnTo>
                  <a:lnTo>
                    <a:pt x="1703" y="15"/>
                  </a:lnTo>
                  <a:lnTo>
                    <a:pt x="1650" y="9"/>
                  </a:lnTo>
                  <a:lnTo>
                    <a:pt x="1595" y="6"/>
                  </a:lnTo>
                  <a:lnTo>
                    <a:pt x="1545" y="4"/>
                  </a:lnTo>
                  <a:lnTo>
                    <a:pt x="1496" y="0"/>
                  </a:lnTo>
                  <a:lnTo>
                    <a:pt x="1454" y="2"/>
                  </a:lnTo>
                  <a:lnTo>
                    <a:pt x="1416" y="2"/>
                  </a:lnTo>
                  <a:lnTo>
                    <a:pt x="1387" y="6"/>
                  </a:lnTo>
                  <a:lnTo>
                    <a:pt x="1378" y="6"/>
                  </a:lnTo>
                  <a:lnTo>
                    <a:pt x="1370" y="6"/>
                  </a:lnTo>
                  <a:lnTo>
                    <a:pt x="1361" y="6"/>
                  </a:lnTo>
                  <a:lnTo>
                    <a:pt x="1355" y="6"/>
                  </a:lnTo>
                  <a:lnTo>
                    <a:pt x="1345" y="6"/>
                  </a:lnTo>
                  <a:lnTo>
                    <a:pt x="1338" y="7"/>
                  </a:lnTo>
                  <a:lnTo>
                    <a:pt x="1328" y="7"/>
                  </a:lnTo>
                  <a:lnTo>
                    <a:pt x="1323" y="7"/>
                  </a:lnTo>
                  <a:lnTo>
                    <a:pt x="1313" y="7"/>
                  </a:lnTo>
                  <a:lnTo>
                    <a:pt x="1306" y="7"/>
                  </a:lnTo>
                  <a:lnTo>
                    <a:pt x="1298" y="9"/>
                  </a:lnTo>
                  <a:lnTo>
                    <a:pt x="1290" y="9"/>
                  </a:lnTo>
                  <a:lnTo>
                    <a:pt x="1283" y="9"/>
                  </a:lnTo>
                  <a:lnTo>
                    <a:pt x="1273" y="11"/>
                  </a:lnTo>
                  <a:lnTo>
                    <a:pt x="1266" y="13"/>
                  </a:lnTo>
                  <a:lnTo>
                    <a:pt x="1260" y="13"/>
                  </a:lnTo>
                  <a:lnTo>
                    <a:pt x="1247" y="15"/>
                  </a:lnTo>
                  <a:lnTo>
                    <a:pt x="1233" y="17"/>
                  </a:lnTo>
                  <a:lnTo>
                    <a:pt x="1220" y="19"/>
                  </a:lnTo>
                  <a:lnTo>
                    <a:pt x="1209" y="23"/>
                  </a:lnTo>
                  <a:lnTo>
                    <a:pt x="1195" y="25"/>
                  </a:lnTo>
                  <a:lnTo>
                    <a:pt x="1184" y="28"/>
                  </a:lnTo>
                  <a:lnTo>
                    <a:pt x="1172" y="32"/>
                  </a:lnTo>
                  <a:lnTo>
                    <a:pt x="1161" y="34"/>
                  </a:lnTo>
                  <a:lnTo>
                    <a:pt x="1150" y="38"/>
                  </a:lnTo>
                  <a:lnTo>
                    <a:pt x="1138" y="42"/>
                  </a:lnTo>
                  <a:lnTo>
                    <a:pt x="1125" y="46"/>
                  </a:lnTo>
                  <a:lnTo>
                    <a:pt x="1114" y="47"/>
                  </a:lnTo>
                  <a:lnTo>
                    <a:pt x="1102" y="51"/>
                  </a:lnTo>
                  <a:lnTo>
                    <a:pt x="1089" y="55"/>
                  </a:lnTo>
                  <a:lnTo>
                    <a:pt x="1077" y="59"/>
                  </a:lnTo>
                  <a:lnTo>
                    <a:pt x="1066" y="63"/>
                  </a:lnTo>
                  <a:lnTo>
                    <a:pt x="1043" y="68"/>
                  </a:lnTo>
                  <a:lnTo>
                    <a:pt x="1019" y="74"/>
                  </a:lnTo>
                  <a:lnTo>
                    <a:pt x="996" y="82"/>
                  </a:lnTo>
                  <a:lnTo>
                    <a:pt x="975" y="89"/>
                  </a:lnTo>
                  <a:lnTo>
                    <a:pt x="950" y="97"/>
                  </a:lnTo>
                  <a:lnTo>
                    <a:pt x="929" y="106"/>
                  </a:lnTo>
                  <a:lnTo>
                    <a:pt x="906" y="116"/>
                  </a:lnTo>
                  <a:lnTo>
                    <a:pt x="885" y="125"/>
                  </a:lnTo>
                  <a:lnTo>
                    <a:pt x="865" y="135"/>
                  </a:lnTo>
                  <a:lnTo>
                    <a:pt x="842" y="144"/>
                  </a:lnTo>
                  <a:lnTo>
                    <a:pt x="821" y="156"/>
                  </a:lnTo>
                  <a:lnTo>
                    <a:pt x="802" y="167"/>
                  </a:lnTo>
                  <a:lnTo>
                    <a:pt x="779" y="179"/>
                  </a:lnTo>
                  <a:lnTo>
                    <a:pt x="760" y="192"/>
                  </a:lnTo>
                  <a:lnTo>
                    <a:pt x="739" y="205"/>
                  </a:lnTo>
                  <a:lnTo>
                    <a:pt x="720" y="218"/>
                  </a:lnTo>
                  <a:lnTo>
                    <a:pt x="697" y="232"/>
                  </a:lnTo>
                  <a:lnTo>
                    <a:pt x="676" y="245"/>
                  </a:lnTo>
                  <a:lnTo>
                    <a:pt x="655" y="258"/>
                  </a:lnTo>
                  <a:lnTo>
                    <a:pt x="635" y="274"/>
                  </a:lnTo>
                  <a:lnTo>
                    <a:pt x="612" y="287"/>
                  </a:lnTo>
                  <a:lnTo>
                    <a:pt x="593" y="304"/>
                  </a:lnTo>
                  <a:lnTo>
                    <a:pt x="570" y="317"/>
                  </a:lnTo>
                  <a:lnTo>
                    <a:pt x="551" y="334"/>
                  </a:lnTo>
                  <a:lnTo>
                    <a:pt x="530" y="350"/>
                  </a:lnTo>
                  <a:lnTo>
                    <a:pt x="509" y="365"/>
                  </a:lnTo>
                  <a:lnTo>
                    <a:pt x="488" y="380"/>
                  </a:lnTo>
                  <a:lnTo>
                    <a:pt x="469" y="397"/>
                  </a:lnTo>
                  <a:lnTo>
                    <a:pt x="450" y="412"/>
                  </a:lnTo>
                  <a:lnTo>
                    <a:pt x="433" y="429"/>
                  </a:lnTo>
                  <a:lnTo>
                    <a:pt x="416" y="447"/>
                  </a:lnTo>
                  <a:lnTo>
                    <a:pt x="401" y="462"/>
                  </a:lnTo>
                  <a:lnTo>
                    <a:pt x="384" y="479"/>
                  </a:lnTo>
                  <a:lnTo>
                    <a:pt x="366" y="496"/>
                  </a:lnTo>
                  <a:lnTo>
                    <a:pt x="351" y="515"/>
                  </a:lnTo>
                  <a:lnTo>
                    <a:pt x="336" y="536"/>
                  </a:lnTo>
                  <a:lnTo>
                    <a:pt x="319" y="555"/>
                  </a:lnTo>
                  <a:lnTo>
                    <a:pt x="304" y="576"/>
                  </a:lnTo>
                  <a:lnTo>
                    <a:pt x="290" y="595"/>
                  </a:lnTo>
                  <a:lnTo>
                    <a:pt x="277" y="618"/>
                  </a:lnTo>
                  <a:lnTo>
                    <a:pt x="262" y="637"/>
                  </a:lnTo>
                  <a:lnTo>
                    <a:pt x="251" y="656"/>
                  </a:lnTo>
                  <a:lnTo>
                    <a:pt x="237" y="671"/>
                  </a:lnTo>
                  <a:lnTo>
                    <a:pt x="228" y="688"/>
                  </a:lnTo>
                  <a:lnTo>
                    <a:pt x="216" y="701"/>
                  </a:lnTo>
                  <a:lnTo>
                    <a:pt x="209" y="715"/>
                  </a:lnTo>
                  <a:lnTo>
                    <a:pt x="201" y="726"/>
                  </a:lnTo>
                  <a:lnTo>
                    <a:pt x="195" y="734"/>
                  </a:lnTo>
                  <a:lnTo>
                    <a:pt x="190" y="739"/>
                  </a:lnTo>
                  <a:lnTo>
                    <a:pt x="188" y="745"/>
                  </a:lnTo>
                  <a:lnTo>
                    <a:pt x="182" y="753"/>
                  </a:lnTo>
                  <a:lnTo>
                    <a:pt x="180" y="758"/>
                  </a:lnTo>
                  <a:lnTo>
                    <a:pt x="163" y="793"/>
                  </a:lnTo>
                  <a:lnTo>
                    <a:pt x="146" y="827"/>
                  </a:lnTo>
                  <a:lnTo>
                    <a:pt x="133" y="861"/>
                  </a:lnTo>
                  <a:lnTo>
                    <a:pt x="119" y="897"/>
                  </a:lnTo>
                  <a:lnTo>
                    <a:pt x="106" y="931"/>
                  </a:lnTo>
                  <a:lnTo>
                    <a:pt x="95" y="967"/>
                  </a:lnTo>
                  <a:lnTo>
                    <a:pt x="83" y="1004"/>
                  </a:lnTo>
                  <a:lnTo>
                    <a:pt x="76" y="1040"/>
                  </a:lnTo>
                  <a:lnTo>
                    <a:pt x="64" y="1076"/>
                  </a:lnTo>
                  <a:lnTo>
                    <a:pt x="57" y="1112"/>
                  </a:lnTo>
                  <a:lnTo>
                    <a:pt x="49" y="1148"/>
                  </a:lnTo>
                  <a:lnTo>
                    <a:pt x="41" y="1186"/>
                  </a:lnTo>
                  <a:lnTo>
                    <a:pt x="36" y="1224"/>
                  </a:lnTo>
                  <a:lnTo>
                    <a:pt x="30" y="1262"/>
                  </a:lnTo>
                  <a:lnTo>
                    <a:pt x="24" y="1300"/>
                  </a:lnTo>
                  <a:lnTo>
                    <a:pt x="19" y="1338"/>
                  </a:lnTo>
                  <a:lnTo>
                    <a:pt x="19" y="1350"/>
                  </a:lnTo>
                  <a:lnTo>
                    <a:pt x="19" y="1359"/>
                  </a:lnTo>
                  <a:lnTo>
                    <a:pt x="17" y="1369"/>
                  </a:lnTo>
                  <a:lnTo>
                    <a:pt x="13" y="1380"/>
                  </a:lnTo>
                  <a:lnTo>
                    <a:pt x="11" y="1389"/>
                  </a:lnTo>
                  <a:lnTo>
                    <a:pt x="9" y="1399"/>
                  </a:lnTo>
                  <a:lnTo>
                    <a:pt x="7" y="1410"/>
                  </a:lnTo>
                  <a:lnTo>
                    <a:pt x="7" y="1422"/>
                  </a:lnTo>
                  <a:lnTo>
                    <a:pt x="5" y="1426"/>
                  </a:lnTo>
                  <a:lnTo>
                    <a:pt x="3" y="1433"/>
                  </a:lnTo>
                  <a:lnTo>
                    <a:pt x="2" y="1439"/>
                  </a:lnTo>
                  <a:lnTo>
                    <a:pt x="2" y="1446"/>
                  </a:lnTo>
                  <a:lnTo>
                    <a:pt x="2" y="1452"/>
                  </a:lnTo>
                  <a:lnTo>
                    <a:pt x="0" y="1460"/>
                  </a:lnTo>
                  <a:lnTo>
                    <a:pt x="0" y="1465"/>
                  </a:lnTo>
                  <a:lnTo>
                    <a:pt x="0" y="1473"/>
                  </a:lnTo>
                  <a:lnTo>
                    <a:pt x="0" y="1479"/>
                  </a:lnTo>
                  <a:lnTo>
                    <a:pt x="0" y="1486"/>
                  </a:lnTo>
                  <a:lnTo>
                    <a:pt x="0" y="1492"/>
                  </a:lnTo>
                  <a:lnTo>
                    <a:pt x="0" y="1500"/>
                  </a:lnTo>
                  <a:lnTo>
                    <a:pt x="0" y="1507"/>
                  </a:lnTo>
                  <a:lnTo>
                    <a:pt x="0" y="1513"/>
                  </a:lnTo>
                  <a:lnTo>
                    <a:pt x="0" y="1521"/>
                  </a:lnTo>
                  <a:lnTo>
                    <a:pt x="0" y="1528"/>
                  </a:lnTo>
                  <a:lnTo>
                    <a:pt x="2" y="1562"/>
                  </a:lnTo>
                  <a:lnTo>
                    <a:pt x="7" y="1597"/>
                  </a:lnTo>
                  <a:lnTo>
                    <a:pt x="11" y="1631"/>
                  </a:lnTo>
                  <a:lnTo>
                    <a:pt x="19" y="1665"/>
                  </a:lnTo>
                  <a:lnTo>
                    <a:pt x="24" y="1699"/>
                  </a:lnTo>
                  <a:lnTo>
                    <a:pt x="30" y="1732"/>
                  </a:lnTo>
                  <a:lnTo>
                    <a:pt x="36" y="1766"/>
                  </a:lnTo>
                  <a:lnTo>
                    <a:pt x="43" y="1800"/>
                  </a:lnTo>
                  <a:lnTo>
                    <a:pt x="51" y="1832"/>
                  </a:lnTo>
                  <a:lnTo>
                    <a:pt x="59" y="1867"/>
                  </a:lnTo>
                  <a:lnTo>
                    <a:pt x="66" y="1899"/>
                  </a:lnTo>
                  <a:lnTo>
                    <a:pt x="76" y="1933"/>
                  </a:lnTo>
                  <a:lnTo>
                    <a:pt x="85" y="1964"/>
                  </a:lnTo>
                  <a:lnTo>
                    <a:pt x="97" y="1996"/>
                  </a:lnTo>
                  <a:lnTo>
                    <a:pt x="106" y="2028"/>
                  </a:lnTo>
                  <a:lnTo>
                    <a:pt x="119" y="2060"/>
                  </a:lnTo>
                  <a:lnTo>
                    <a:pt x="121" y="2066"/>
                  </a:lnTo>
                  <a:lnTo>
                    <a:pt x="125" y="2074"/>
                  </a:lnTo>
                  <a:lnTo>
                    <a:pt x="127" y="2079"/>
                  </a:lnTo>
                  <a:lnTo>
                    <a:pt x="131" y="2085"/>
                  </a:lnTo>
                  <a:lnTo>
                    <a:pt x="133" y="2091"/>
                  </a:lnTo>
                  <a:lnTo>
                    <a:pt x="136" y="2098"/>
                  </a:lnTo>
                  <a:lnTo>
                    <a:pt x="140" y="2108"/>
                  </a:lnTo>
                  <a:lnTo>
                    <a:pt x="148" y="2119"/>
                  </a:lnTo>
                  <a:lnTo>
                    <a:pt x="152" y="2129"/>
                  </a:lnTo>
                  <a:lnTo>
                    <a:pt x="157" y="2138"/>
                  </a:lnTo>
                  <a:lnTo>
                    <a:pt x="161" y="2146"/>
                  </a:lnTo>
                  <a:lnTo>
                    <a:pt x="165" y="2152"/>
                  </a:lnTo>
                  <a:lnTo>
                    <a:pt x="173" y="2163"/>
                  </a:lnTo>
                  <a:lnTo>
                    <a:pt x="178" y="2176"/>
                  </a:lnTo>
                  <a:lnTo>
                    <a:pt x="186" y="2186"/>
                  </a:lnTo>
                  <a:lnTo>
                    <a:pt x="194" y="2197"/>
                  </a:lnTo>
                  <a:lnTo>
                    <a:pt x="201" y="2207"/>
                  </a:lnTo>
                  <a:lnTo>
                    <a:pt x="207" y="2216"/>
                  </a:lnTo>
                  <a:lnTo>
                    <a:pt x="214" y="2228"/>
                  </a:lnTo>
                  <a:lnTo>
                    <a:pt x="222" y="2237"/>
                  </a:lnTo>
                  <a:lnTo>
                    <a:pt x="230" y="2245"/>
                  </a:lnTo>
                  <a:lnTo>
                    <a:pt x="237" y="2254"/>
                  </a:lnTo>
                  <a:lnTo>
                    <a:pt x="245" y="2262"/>
                  </a:lnTo>
                  <a:lnTo>
                    <a:pt x="252" y="2273"/>
                  </a:lnTo>
                  <a:lnTo>
                    <a:pt x="260" y="2281"/>
                  </a:lnTo>
                  <a:lnTo>
                    <a:pt x="270" y="2290"/>
                  </a:lnTo>
                  <a:lnTo>
                    <a:pt x="277" y="2300"/>
                  </a:lnTo>
                  <a:lnTo>
                    <a:pt x="289" y="2311"/>
                  </a:lnTo>
                  <a:lnTo>
                    <a:pt x="294" y="2317"/>
                  </a:lnTo>
                  <a:lnTo>
                    <a:pt x="302" y="2325"/>
                  </a:lnTo>
                  <a:lnTo>
                    <a:pt x="308" y="2330"/>
                  </a:lnTo>
                  <a:lnTo>
                    <a:pt x="315" y="2338"/>
                  </a:lnTo>
                  <a:lnTo>
                    <a:pt x="323" y="2344"/>
                  </a:lnTo>
                  <a:lnTo>
                    <a:pt x="330" y="2349"/>
                  </a:lnTo>
                  <a:lnTo>
                    <a:pt x="338" y="2355"/>
                  </a:lnTo>
                  <a:lnTo>
                    <a:pt x="346" y="2363"/>
                  </a:lnTo>
                  <a:lnTo>
                    <a:pt x="351" y="2366"/>
                  </a:lnTo>
                  <a:lnTo>
                    <a:pt x="359" y="2372"/>
                  </a:lnTo>
                  <a:lnTo>
                    <a:pt x="365" y="2374"/>
                  </a:lnTo>
                  <a:lnTo>
                    <a:pt x="370" y="2380"/>
                  </a:lnTo>
                  <a:lnTo>
                    <a:pt x="378" y="2386"/>
                  </a:lnTo>
                  <a:lnTo>
                    <a:pt x="386" y="2391"/>
                  </a:lnTo>
                  <a:lnTo>
                    <a:pt x="384" y="2386"/>
                  </a:lnTo>
                  <a:lnTo>
                    <a:pt x="382" y="2380"/>
                  </a:lnTo>
                  <a:lnTo>
                    <a:pt x="378" y="2372"/>
                  </a:lnTo>
                  <a:lnTo>
                    <a:pt x="378" y="2366"/>
                  </a:lnTo>
                  <a:lnTo>
                    <a:pt x="365" y="2355"/>
                  </a:lnTo>
                  <a:lnTo>
                    <a:pt x="351" y="2342"/>
                  </a:lnTo>
                  <a:lnTo>
                    <a:pt x="336" y="2328"/>
                  </a:lnTo>
                  <a:lnTo>
                    <a:pt x="321" y="2313"/>
                  </a:lnTo>
                  <a:lnTo>
                    <a:pt x="306" y="2296"/>
                  </a:lnTo>
                  <a:lnTo>
                    <a:pt x="290" y="2279"/>
                  </a:lnTo>
                  <a:lnTo>
                    <a:pt x="273" y="2260"/>
                  </a:lnTo>
                  <a:lnTo>
                    <a:pt x="258" y="2243"/>
                  </a:lnTo>
                  <a:lnTo>
                    <a:pt x="241" y="2222"/>
                  </a:lnTo>
                  <a:lnTo>
                    <a:pt x="228" y="2201"/>
                  </a:lnTo>
                  <a:lnTo>
                    <a:pt x="213" y="2180"/>
                  </a:lnTo>
                  <a:lnTo>
                    <a:pt x="197" y="2159"/>
                  </a:lnTo>
                  <a:lnTo>
                    <a:pt x="184" y="2136"/>
                  </a:lnTo>
                  <a:lnTo>
                    <a:pt x="171" y="2117"/>
                  </a:lnTo>
                  <a:lnTo>
                    <a:pt x="159" y="2095"/>
                  </a:lnTo>
                  <a:lnTo>
                    <a:pt x="150" y="2074"/>
                  </a:lnTo>
                  <a:lnTo>
                    <a:pt x="140" y="2053"/>
                  </a:lnTo>
                  <a:lnTo>
                    <a:pt x="131" y="2030"/>
                  </a:lnTo>
                  <a:lnTo>
                    <a:pt x="121" y="2002"/>
                  </a:lnTo>
                  <a:lnTo>
                    <a:pt x="114" y="1973"/>
                  </a:lnTo>
                  <a:lnTo>
                    <a:pt x="102" y="1939"/>
                  </a:lnTo>
                  <a:lnTo>
                    <a:pt x="93" y="1906"/>
                  </a:lnTo>
                  <a:lnTo>
                    <a:pt x="83" y="1868"/>
                  </a:lnTo>
                  <a:lnTo>
                    <a:pt x="76" y="1832"/>
                  </a:lnTo>
                  <a:lnTo>
                    <a:pt x="64" y="1791"/>
                  </a:lnTo>
                  <a:lnTo>
                    <a:pt x="57" y="1753"/>
                  </a:lnTo>
                  <a:lnTo>
                    <a:pt x="49" y="1711"/>
                  </a:lnTo>
                  <a:lnTo>
                    <a:pt x="41" y="1671"/>
                  </a:lnTo>
                  <a:lnTo>
                    <a:pt x="36" y="1631"/>
                  </a:lnTo>
                  <a:lnTo>
                    <a:pt x="30" y="1589"/>
                  </a:lnTo>
                  <a:lnTo>
                    <a:pt x="24" y="1551"/>
                  </a:lnTo>
                  <a:lnTo>
                    <a:pt x="21" y="1513"/>
                  </a:lnTo>
                  <a:lnTo>
                    <a:pt x="19" y="1507"/>
                  </a:lnTo>
                  <a:lnTo>
                    <a:pt x="19" y="1502"/>
                  </a:lnTo>
                  <a:lnTo>
                    <a:pt x="19" y="1494"/>
                  </a:lnTo>
                  <a:lnTo>
                    <a:pt x="19" y="1488"/>
                  </a:lnTo>
                  <a:lnTo>
                    <a:pt x="19" y="1483"/>
                  </a:lnTo>
                  <a:lnTo>
                    <a:pt x="21" y="1477"/>
                  </a:lnTo>
                  <a:lnTo>
                    <a:pt x="21" y="1469"/>
                  </a:lnTo>
                  <a:lnTo>
                    <a:pt x="24" y="1465"/>
                  </a:lnTo>
                  <a:lnTo>
                    <a:pt x="26" y="1452"/>
                  </a:lnTo>
                  <a:lnTo>
                    <a:pt x="28" y="1441"/>
                  </a:lnTo>
                  <a:lnTo>
                    <a:pt x="30" y="1429"/>
                  </a:lnTo>
                  <a:lnTo>
                    <a:pt x="30" y="1420"/>
                  </a:lnTo>
                  <a:lnTo>
                    <a:pt x="36" y="1365"/>
                  </a:lnTo>
                  <a:lnTo>
                    <a:pt x="43" y="1312"/>
                  </a:lnTo>
                  <a:lnTo>
                    <a:pt x="51" y="1260"/>
                  </a:lnTo>
                  <a:lnTo>
                    <a:pt x="62" y="1209"/>
                  </a:lnTo>
                  <a:lnTo>
                    <a:pt x="70" y="1159"/>
                  </a:lnTo>
                  <a:lnTo>
                    <a:pt x="81" y="1110"/>
                  </a:lnTo>
                  <a:lnTo>
                    <a:pt x="93" y="1064"/>
                  </a:lnTo>
                  <a:lnTo>
                    <a:pt x="104" y="1019"/>
                  </a:lnTo>
                  <a:lnTo>
                    <a:pt x="116" y="975"/>
                  </a:lnTo>
                  <a:lnTo>
                    <a:pt x="129" y="933"/>
                  </a:lnTo>
                  <a:lnTo>
                    <a:pt x="142" y="893"/>
                  </a:lnTo>
                  <a:lnTo>
                    <a:pt x="157" y="857"/>
                  </a:lnTo>
                  <a:lnTo>
                    <a:pt x="171" y="823"/>
                  </a:lnTo>
                  <a:lnTo>
                    <a:pt x="188" y="791"/>
                  </a:lnTo>
                  <a:lnTo>
                    <a:pt x="203" y="762"/>
                  </a:lnTo>
                  <a:lnTo>
                    <a:pt x="220" y="737"/>
                  </a:lnTo>
                  <a:lnTo>
                    <a:pt x="228" y="724"/>
                  </a:lnTo>
                  <a:lnTo>
                    <a:pt x="235" y="713"/>
                  </a:lnTo>
                  <a:lnTo>
                    <a:pt x="245" y="699"/>
                  </a:lnTo>
                  <a:lnTo>
                    <a:pt x="252" y="690"/>
                  </a:lnTo>
                  <a:lnTo>
                    <a:pt x="260" y="677"/>
                  </a:lnTo>
                  <a:lnTo>
                    <a:pt x="270" y="667"/>
                  </a:lnTo>
                  <a:lnTo>
                    <a:pt x="277" y="656"/>
                  </a:lnTo>
                  <a:lnTo>
                    <a:pt x="285" y="646"/>
                  </a:lnTo>
                  <a:lnTo>
                    <a:pt x="292" y="633"/>
                  </a:lnTo>
                  <a:lnTo>
                    <a:pt x="302" y="623"/>
                  </a:lnTo>
                  <a:lnTo>
                    <a:pt x="309" y="612"/>
                  </a:lnTo>
                  <a:lnTo>
                    <a:pt x="317" y="601"/>
                  </a:lnTo>
                  <a:lnTo>
                    <a:pt x="327" y="587"/>
                  </a:lnTo>
                  <a:lnTo>
                    <a:pt x="336" y="574"/>
                  </a:lnTo>
                  <a:lnTo>
                    <a:pt x="347" y="561"/>
                  </a:lnTo>
                  <a:lnTo>
                    <a:pt x="359" y="545"/>
                  </a:lnTo>
                  <a:lnTo>
                    <a:pt x="365" y="538"/>
                  </a:lnTo>
                  <a:lnTo>
                    <a:pt x="370" y="530"/>
                  </a:lnTo>
                  <a:lnTo>
                    <a:pt x="378" y="521"/>
                  </a:lnTo>
                  <a:lnTo>
                    <a:pt x="386" y="515"/>
                  </a:lnTo>
                  <a:lnTo>
                    <a:pt x="391" y="507"/>
                  </a:lnTo>
                  <a:lnTo>
                    <a:pt x="399" y="500"/>
                  </a:lnTo>
                  <a:lnTo>
                    <a:pt x="405" y="492"/>
                  </a:lnTo>
                  <a:lnTo>
                    <a:pt x="412" y="485"/>
                  </a:lnTo>
                  <a:lnTo>
                    <a:pt x="416" y="479"/>
                  </a:lnTo>
                  <a:lnTo>
                    <a:pt x="422" y="469"/>
                  </a:lnTo>
                  <a:lnTo>
                    <a:pt x="431" y="460"/>
                  </a:lnTo>
                  <a:lnTo>
                    <a:pt x="443" y="450"/>
                  </a:lnTo>
                  <a:lnTo>
                    <a:pt x="454" y="437"/>
                  </a:lnTo>
                  <a:lnTo>
                    <a:pt x="465" y="428"/>
                  </a:lnTo>
                  <a:lnTo>
                    <a:pt x="475" y="418"/>
                  </a:lnTo>
                  <a:lnTo>
                    <a:pt x="484" y="412"/>
                  </a:lnTo>
                  <a:lnTo>
                    <a:pt x="500" y="399"/>
                  </a:lnTo>
                  <a:lnTo>
                    <a:pt x="517" y="386"/>
                  </a:lnTo>
                  <a:lnTo>
                    <a:pt x="534" y="374"/>
                  </a:lnTo>
                  <a:lnTo>
                    <a:pt x="551" y="361"/>
                  </a:lnTo>
                  <a:lnTo>
                    <a:pt x="566" y="350"/>
                  </a:lnTo>
                  <a:lnTo>
                    <a:pt x="583" y="338"/>
                  </a:lnTo>
                  <a:lnTo>
                    <a:pt x="598" y="325"/>
                  </a:lnTo>
                  <a:lnTo>
                    <a:pt x="616" y="315"/>
                  </a:lnTo>
                  <a:lnTo>
                    <a:pt x="631" y="302"/>
                  </a:lnTo>
                  <a:lnTo>
                    <a:pt x="646" y="291"/>
                  </a:lnTo>
                  <a:lnTo>
                    <a:pt x="663" y="279"/>
                  </a:lnTo>
                  <a:lnTo>
                    <a:pt x="678" y="270"/>
                  </a:lnTo>
                  <a:lnTo>
                    <a:pt x="695" y="258"/>
                  </a:lnTo>
                  <a:lnTo>
                    <a:pt x="711" y="249"/>
                  </a:lnTo>
                  <a:lnTo>
                    <a:pt x="728" y="239"/>
                  </a:lnTo>
                  <a:lnTo>
                    <a:pt x="745" y="228"/>
                  </a:lnTo>
                  <a:lnTo>
                    <a:pt x="768" y="211"/>
                  </a:lnTo>
                  <a:lnTo>
                    <a:pt x="792" y="198"/>
                  </a:lnTo>
                  <a:lnTo>
                    <a:pt x="819" y="184"/>
                  </a:lnTo>
                  <a:lnTo>
                    <a:pt x="846" y="173"/>
                  </a:lnTo>
                  <a:lnTo>
                    <a:pt x="868" y="160"/>
                  </a:lnTo>
                  <a:lnTo>
                    <a:pt x="893" y="150"/>
                  </a:lnTo>
                  <a:lnTo>
                    <a:pt x="918" y="141"/>
                  </a:lnTo>
                  <a:lnTo>
                    <a:pt x="944" y="131"/>
                  </a:lnTo>
                  <a:lnTo>
                    <a:pt x="967" y="122"/>
                  </a:lnTo>
                  <a:lnTo>
                    <a:pt x="992" y="114"/>
                  </a:lnTo>
                  <a:lnTo>
                    <a:pt x="1013" y="104"/>
                  </a:lnTo>
                  <a:lnTo>
                    <a:pt x="1036" y="99"/>
                  </a:lnTo>
                  <a:lnTo>
                    <a:pt x="1055" y="91"/>
                  </a:lnTo>
                  <a:lnTo>
                    <a:pt x="1076" y="84"/>
                  </a:lnTo>
                  <a:lnTo>
                    <a:pt x="1095" y="78"/>
                  </a:lnTo>
                  <a:lnTo>
                    <a:pt x="1112" y="72"/>
                  </a:lnTo>
                  <a:lnTo>
                    <a:pt x="1119" y="70"/>
                  </a:lnTo>
                  <a:lnTo>
                    <a:pt x="1131" y="66"/>
                  </a:lnTo>
                  <a:lnTo>
                    <a:pt x="1140" y="63"/>
                  </a:lnTo>
                  <a:lnTo>
                    <a:pt x="1152" y="59"/>
                  </a:lnTo>
                  <a:lnTo>
                    <a:pt x="1161" y="55"/>
                  </a:lnTo>
                  <a:lnTo>
                    <a:pt x="1174" y="53"/>
                  </a:lnTo>
                  <a:lnTo>
                    <a:pt x="1184" y="51"/>
                  </a:lnTo>
                  <a:lnTo>
                    <a:pt x="1197" y="49"/>
                  </a:lnTo>
                  <a:lnTo>
                    <a:pt x="1207" y="46"/>
                  </a:lnTo>
                  <a:lnTo>
                    <a:pt x="1218" y="44"/>
                  </a:lnTo>
                  <a:lnTo>
                    <a:pt x="1230" y="42"/>
                  </a:lnTo>
                  <a:lnTo>
                    <a:pt x="1241" y="40"/>
                  </a:lnTo>
                  <a:lnTo>
                    <a:pt x="1250" y="38"/>
                  </a:lnTo>
                  <a:lnTo>
                    <a:pt x="1260" y="36"/>
                  </a:lnTo>
                  <a:lnTo>
                    <a:pt x="1269" y="36"/>
                  </a:lnTo>
                  <a:lnTo>
                    <a:pt x="1279" y="36"/>
                  </a:lnTo>
                  <a:lnTo>
                    <a:pt x="1287" y="34"/>
                  </a:lnTo>
                  <a:lnTo>
                    <a:pt x="1294" y="32"/>
                  </a:lnTo>
                  <a:lnTo>
                    <a:pt x="1302" y="32"/>
                  </a:lnTo>
                  <a:lnTo>
                    <a:pt x="1311" y="32"/>
                  </a:lnTo>
                  <a:lnTo>
                    <a:pt x="1319" y="30"/>
                  </a:lnTo>
                  <a:lnTo>
                    <a:pt x="1328" y="28"/>
                  </a:lnTo>
                  <a:lnTo>
                    <a:pt x="1336" y="28"/>
                  </a:lnTo>
                  <a:lnTo>
                    <a:pt x="1344" y="28"/>
                  </a:lnTo>
                  <a:lnTo>
                    <a:pt x="1353" y="27"/>
                  </a:lnTo>
                  <a:lnTo>
                    <a:pt x="1361" y="27"/>
                  </a:lnTo>
                  <a:lnTo>
                    <a:pt x="1370" y="27"/>
                  </a:lnTo>
                  <a:lnTo>
                    <a:pt x="1380" y="27"/>
                  </a:lnTo>
                  <a:lnTo>
                    <a:pt x="1387" y="27"/>
                  </a:lnTo>
                  <a:lnTo>
                    <a:pt x="1397" y="27"/>
                  </a:lnTo>
                  <a:lnTo>
                    <a:pt x="1406" y="27"/>
                  </a:lnTo>
                  <a:lnTo>
                    <a:pt x="1418" y="27"/>
                  </a:lnTo>
                  <a:lnTo>
                    <a:pt x="1429" y="27"/>
                  </a:lnTo>
                  <a:lnTo>
                    <a:pt x="1441" y="27"/>
                  </a:lnTo>
                  <a:lnTo>
                    <a:pt x="1452" y="27"/>
                  </a:lnTo>
                  <a:lnTo>
                    <a:pt x="1463" y="27"/>
                  </a:lnTo>
                  <a:lnTo>
                    <a:pt x="1475" y="27"/>
                  </a:lnTo>
                  <a:lnTo>
                    <a:pt x="1486" y="27"/>
                  </a:lnTo>
                  <a:lnTo>
                    <a:pt x="1492" y="27"/>
                  </a:lnTo>
                  <a:lnTo>
                    <a:pt x="1498" y="27"/>
                  </a:lnTo>
                  <a:lnTo>
                    <a:pt x="1505" y="27"/>
                  </a:lnTo>
                  <a:lnTo>
                    <a:pt x="1511" y="27"/>
                  </a:lnTo>
                  <a:lnTo>
                    <a:pt x="1534" y="27"/>
                  </a:lnTo>
                  <a:lnTo>
                    <a:pt x="1556" y="27"/>
                  </a:lnTo>
                  <a:lnTo>
                    <a:pt x="1577" y="28"/>
                  </a:lnTo>
                  <a:lnTo>
                    <a:pt x="1600" y="28"/>
                  </a:lnTo>
                  <a:lnTo>
                    <a:pt x="1621" y="28"/>
                  </a:lnTo>
                  <a:lnTo>
                    <a:pt x="1644" y="32"/>
                  </a:lnTo>
                  <a:lnTo>
                    <a:pt x="1665" y="32"/>
                  </a:lnTo>
                  <a:lnTo>
                    <a:pt x="1686" y="34"/>
                  </a:lnTo>
                  <a:lnTo>
                    <a:pt x="1707" y="36"/>
                  </a:lnTo>
                  <a:lnTo>
                    <a:pt x="1728" y="38"/>
                  </a:lnTo>
                  <a:lnTo>
                    <a:pt x="1748" y="40"/>
                  </a:lnTo>
                  <a:lnTo>
                    <a:pt x="1771" y="42"/>
                  </a:lnTo>
                  <a:lnTo>
                    <a:pt x="1792" y="44"/>
                  </a:lnTo>
                  <a:lnTo>
                    <a:pt x="1815" y="47"/>
                  </a:lnTo>
                  <a:lnTo>
                    <a:pt x="1836" y="49"/>
                  </a:lnTo>
                  <a:lnTo>
                    <a:pt x="1861" y="53"/>
                  </a:lnTo>
                  <a:lnTo>
                    <a:pt x="1870" y="53"/>
                  </a:lnTo>
                  <a:lnTo>
                    <a:pt x="1882" y="55"/>
                  </a:lnTo>
                  <a:lnTo>
                    <a:pt x="1891" y="55"/>
                  </a:lnTo>
                  <a:lnTo>
                    <a:pt x="1904" y="59"/>
                  </a:lnTo>
                  <a:lnTo>
                    <a:pt x="1916" y="59"/>
                  </a:lnTo>
                  <a:lnTo>
                    <a:pt x="1927" y="61"/>
                  </a:lnTo>
                  <a:lnTo>
                    <a:pt x="1939" y="61"/>
                  </a:lnTo>
                  <a:lnTo>
                    <a:pt x="1952" y="65"/>
                  </a:lnTo>
                  <a:lnTo>
                    <a:pt x="1963" y="65"/>
                  </a:lnTo>
                  <a:lnTo>
                    <a:pt x="1975" y="66"/>
                  </a:lnTo>
                  <a:lnTo>
                    <a:pt x="1986" y="68"/>
                  </a:lnTo>
                  <a:lnTo>
                    <a:pt x="1999" y="70"/>
                  </a:lnTo>
                  <a:lnTo>
                    <a:pt x="2011" y="72"/>
                  </a:lnTo>
                  <a:lnTo>
                    <a:pt x="2020" y="74"/>
                  </a:lnTo>
                  <a:lnTo>
                    <a:pt x="2032" y="76"/>
                  </a:lnTo>
                  <a:lnTo>
                    <a:pt x="2045" y="80"/>
                  </a:lnTo>
                  <a:lnTo>
                    <a:pt x="2062" y="84"/>
                  </a:lnTo>
                  <a:lnTo>
                    <a:pt x="2081" y="85"/>
                  </a:lnTo>
                  <a:lnTo>
                    <a:pt x="2098" y="89"/>
                  </a:lnTo>
                  <a:lnTo>
                    <a:pt x="2117" y="93"/>
                  </a:lnTo>
                  <a:lnTo>
                    <a:pt x="2134" y="97"/>
                  </a:lnTo>
                  <a:lnTo>
                    <a:pt x="2153" y="101"/>
                  </a:lnTo>
                  <a:lnTo>
                    <a:pt x="2172" y="104"/>
                  </a:lnTo>
                  <a:lnTo>
                    <a:pt x="2193" y="110"/>
                  </a:lnTo>
                  <a:lnTo>
                    <a:pt x="2210" y="114"/>
                  </a:lnTo>
                  <a:lnTo>
                    <a:pt x="2229" y="120"/>
                  </a:lnTo>
                  <a:lnTo>
                    <a:pt x="2248" y="125"/>
                  </a:lnTo>
                  <a:lnTo>
                    <a:pt x="2267" y="133"/>
                  </a:lnTo>
                  <a:lnTo>
                    <a:pt x="2285" y="137"/>
                  </a:lnTo>
                  <a:lnTo>
                    <a:pt x="2302" y="144"/>
                  </a:lnTo>
                  <a:lnTo>
                    <a:pt x="2319" y="152"/>
                  </a:lnTo>
                  <a:lnTo>
                    <a:pt x="2336" y="161"/>
                  </a:lnTo>
                  <a:lnTo>
                    <a:pt x="2355" y="171"/>
                  </a:lnTo>
                  <a:lnTo>
                    <a:pt x="2374" y="180"/>
                  </a:lnTo>
                  <a:lnTo>
                    <a:pt x="2391" y="190"/>
                  </a:lnTo>
                  <a:lnTo>
                    <a:pt x="2408" y="198"/>
                  </a:lnTo>
                  <a:lnTo>
                    <a:pt x="2425" y="205"/>
                  </a:lnTo>
                  <a:lnTo>
                    <a:pt x="2442" y="215"/>
                  </a:lnTo>
                  <a:lnTo>
                    <a:pt x="2458" y="224"/>
                  </a:lnTo>
                  <a:lnTo>
                    <a:pt x="2475" y="234"/>
                  </a:lnTo>
                  <a:lnTo>
                    <a:pt x="2488" y="241"/>
                  </a:lnTo>
                  <a:lnTo>
                    <a:pt x="2505" y="249"/>
                  </a:lnTo>
                  <a:lnTo>
                    <a:pt x="2520" y="258"/>
                  </a:lnTo>
                  <a:lnTo>
                    <a:pt x="2537" y="268"/>
                  </a:lnTo>
                  <a:lnTo>
                    <a:pt x="2554" y="277"/>
                  </a:lnTo>
                  <a:lnTo>
                    <a:pt x="2572" y="287"/>
                  </a:lnTo>
                  <a:lnTo>
                    <a:pt x="2589" y="296"/>
                  </a:lnTo>
                  <a:lnTo>
                    <a:pt x="2608" y="310"/>
                  </a:lnTo>
                  <a:lnTo>
                    <a:pt x="2632" y="323"/>
                  </a:lnTo>
                  <a:lnTo>
                    <a:pt x="2653" y="342"/>
                  </a:lnTo>
                  <a:lnTo>
                    <a:pt x="2672" y="359"/>
                  </a:lnTo>
                  <a:lnTo>
                    <a:pt x="2691" y="378"/>
                  </a:lnTo>
                  <a:lnTo>
                    <a:pt x="2708" y="395"/>
                  </a:lnTo>
                  <a:lnTo>
                    <a:pt x="2724" y="416"/>
                  </a:lnTo>
                  <a:lnTo>
                    <a:pt x="2739" y="435"/>
                  </a:lnTo>
                  <a:lnTo>
                    <a:pt x="2754" y="458"/>
                  </a:lnTo>
                  <a:lnTo>
                    <a:pt x="2765" y="479"/>
                  </a:lnTo>
                  <a:lnTo>
                    <a:pt x="2779" y="504"/>
                  </a:lnTo>
                  <a:lnTo>
                    <a:pt x="2790" y="525"/>
                  </a:lnTo>
                  <a:lnTo>
                    <a:pt x="2802" y="551"/>
                  </a:lnTo>
                  <a:lnTo>
                    <a:pt x="2813" y="574"/>
                  </a:lnTo>
                  <a:lnTo>
                    <a:pt x="2824" y="601"/>
                  </a:lnTo>
                  <a:lnTo>
                    <a:pt x="2836" y="627"/>
                  </a:lnTo>
                  <a:lnTo>
                    <a:pt x="2849" y="654"/>
                  </a:lnTo>
                  <a:lnTo>
                    <a:pt x="2853" y="661"/>
                  </a:lnTo>
                  <a:lnTo>
                    <a:pt x="2857" y="667"/>
                  </a:lnTo>
                  <a:lnTo>
                    <a:pt x="2861" y="675"/>
                  </a:lnTo>
                  <a:lnTo>
                    <a:pt x="2866" y="682"/>
                  </a:lnTo>
                  <a:lnTo>
                    <a:pt x="2870" y="692"/>
                  </a:lnTo>
                  <a:lnTo>
                    <a:pt x="2874" y="699"/>
                  </a:lnTo>
                  <a:lnTo>
                    <a:pt x="2878" y="709"/>
                  </a:lnTo>
                  <a:lnTo>
                    <a:pt x="2881" y="718"/>
                  </a:lnTo>
                  <a:lnTo>
                    <a:pt x="2887" y="745"/>
                  </a:lnTo>
                  <a:lnTo>
                    <a:pt x="2895" y="774"/>
                  </a:lnTo>
                  <a:lnTo>
                    <a:pt x="2900" y="802"/>
                  </a:lnTo>
                  <a:lnTo>
                    <a:pt x="2908" y="829"/>
                  </a:lnTo>
                  <a:lnTo>
                    <a:pt x="2912" y="857"/>
                  </a:lnTo>
                  <a:lnTo>
                    <a:pt x="2918" y="886"/>
                  </a:lnTo>
                  <a:lnTo>
                    <a:pt x="2919" y="914"/>
                  </a:lnTo>
                  <a:lnTo>
                    <a:pt x="2925" y="945"/>
                  </a:lnTo>
                  <a:lnTo>
                    <a:pt x="2925" y="973"/>
                  </a:lnTo>
                  <a:lnTo>
                    <a:pt x="2929" y="1004"/>
                  </a:lnTo>
                  <a:lnTo>
                    <a:pt x="2929" y="1034"/>
                  </a:lnTo>
                  <a:lnTo>
                    <a:pt x="2931" y="1068"/>
                  </a:lnTo>
                  <a:lnTo>
                    <a:pt x="2931" y="1102"/>
                  </a:lnTo>
                  <a:lnTo>
                    <a:pt x="2933" y="1137"/>
                  </a:lnTo>
                  <a:lnTo>
                    <a:pt x="2933" y="1173"/>
                  </a:lnTo>
                  <a:lnTo>
                    <a:pt x="2933" y="1211"/>
                  </a:lnTo>
                  <a:lnTo>
                    <a:pt x="2933" y="1222"/>
                  </a:lnTo>
                  <a:lnTo>
                    <a:pt x="2933" y="1235"/>
                  </a:lnTo>
                  <a:lnTo>
                    <a:pt x="2933" y="1247"/>
                  </a:lnTo>
                  <a:lnTo>
                    <a:pt x="2933" y="1258"/>
                  </a:lnTo>
                  <a:lnTo>
                    <a:pt x="2931" y="1268"/>
                  </a:lnTo>
                  <a:lnTo>
                    <a:pt x="2931" y="1279"/>
                  </a:lnTo>
                  <a:lnTo>
                    <a:pt x="2931" y="1291"/>
                  </a:lnTo>
                  <a:lnTo>
                    <a:pt x="2931" y="1302"/>
                  </a:lnTo>
                  <a:lnTo>
                    <a:pt x="2929" y="1312"/>
                  </a:lnTo>
                  <a:lnTo>
                    <a:pt x="2929" y="1323"/>
                  </a:lnTo>
                  <a:lnTo>
                    <a:pt x="2927" y="1334"/>
                  </a:lnTo>
                  <a:lnTo>
                    <a:pt x="2925" y="1344"/>
                  </a:lnTo>
                  <a:lnTo>
                    <a:pt x="2923" y="1355"/>
                  </a:lnTo>
                  <a:lnTo>
                    <a:pt x="2921" y="1367"/>
                  </a:lnTo>
                  <a:lnTo>
                    <a:pt x="2919" y="1380"/>
                  </a:lnTo>
                  <a:lnTo>
                    <a:pt x="2918" y="1393"/>
                  </a:lnTo>
                  <a:lnTo>
                    <a:pt x="2919" y="1395"/>
                  </a:lnTo>
                  <a:lnTo>
                    <a:pt x="2927" y="1401"/>
                  </a:lnTo>
                  <a:lnTo>
                    <a:pt x="2933" y="1405"/>
                  </a:lnTo>
                  <a:lnTo>
                    <a:pt x="2938" y="1410"/>
                  </a:lnTo>
                  <a:lnTo>
                    <a:pt x="2940" y="1393"/>
                  </a:lnTo>
                  <a:lnTo>
                    <a:pt x="2944" y="1378"/>
                  </a:lnTo>
                  <a:lnTo>
                    <a:pt x="2946" y="1365"/>
                  </a:lnTo>
                  <a:lnTo>
                    <a:pt x="2948" y="1353"/>
                  </a:lnTo>
                  <a:lnTo>
                    <a:pt x="2950" y="1340"/>
                  </a:lnTo>
                  <a:lnTo>
                    <a:pt x="2950" y="1331"/>
                  </a:lnTo>
                  <a:lnTo>
                    <a:pt x="2952" y="1319"/>
                  </a:lnTo>
                  <a:lnTo>
                    <a:pt x="2952" y="1310"/>
                  </a:lnTo>
                  <a:lnTo>
                    <a:pt x="2952" y="1300"/>
                  </a:lnTo>
                  <a:lnTo>
                    <a:pt x="2954" y="1291"/>
                  </a:lnTo>
                  <a:lnTo>
                    <a:pt x="2954" y="1279"/>
                  </a:lnTo>
                  <a:lnTo>
                    <a:pt x="2956" y="1270"/>
                  </a:lnTo>
                  <a:lnTo>
                    <a:pt x="2956" y="1258"/>
                  </a:lnTo>
                  <a:lnTo>
                    <a:pt x="2956" y="1249"/>
                  </a:lnTo>
                  <a:lnTo>
                    <a:pt x="2956" y="1235"/>
                  </a:lnTo>
                  <a:lnTo>
                    <a:pt x="2957" y="1224"/>
                  </a:lnTo>
                  <a:lnTo>
                    <a:pt x="2957" y="1215"/>
                  </a:lnTo>
                  <a:lnTo>
                    <a:pt x="2957" y="1203"/>
                  </a:lnTo>
                  <a:lnTo>
                    <a:pt x="2957" y="1194"/>
                  </a:lnTo>
                  <a:lnTo>
                    <a:pt x="2957" y="1184"/>
                  </a:lnTo>
                  <a:lnTo>
                    <a:pt x="2957" y="1173"/>
                  </a:lnTo>
                  <a:lnTo>
                    <a:pt x="2957" y="1163"/>
                  </a:lnTo>
                  <a:lnTo>
                    <a:pt x="2957" y="1154"/>
                  </a:lnTo>
                  <a:lnTo>
                    <a:pt x="2957" y="1148"/>
                  </a:lnTo>
                  <a:lnTo>
                    <a:pt x="2956" y="1129"/>
                  </a:lnTo>
                  <a:lnTo>
                    <a:pt x="2954" y="1110"/>
                  </a:lnTo>
                  <a:lnTo>
                    <a:pt x="2952" y="1093"/>
                  </a:lnTo>
                  <a:lnTo>
                    <a:pt x="2952" y="1078"/>
                  </a:lnTo>
                  <a:lnTo>
                    <a:pt x="2952" y="1061"/>
                  </a:lnTo>
                  <a:lnTo>
                    <a:pt x="2952" y="1043"/>
                  </a:lnTo>
                  <a:lnTo>
                    <a:pt x="2950" y="1028"/>
                  </a:lnTo>
                  <a:lnTo>
                    <a:pt x="2950" y="1011"/>
                  </a:lnTo>
                  <a:lnTo>
                    <a:pt x="2948" y="996"/>
                  </a:lnTo>
                  <a:lnTo>
                    <a:pt x="2948" y="979"/>
                  </a:lnTo>
                  <a:lnTo>
                    <a:pt x="2946" y="962"/>
                  </a:lnTo>
                  <a:lnTo>
                    <a:pt x="2946" y="947"/>
                  </a:lnTo>
                  <a:lnTo>
                    <a:pt x="2944" y="928"/>
                  </a:lnTo>
                  <a:lnTo>
                    <a:pt x="2942" y="912"/>
                  </a:lnTo>
                  <a:lnTo>
                    <a:pt x="2938" y="893"/>
                  </a:lnTo>
                  <a:lnTo>
                    <a:pt x="2938" y="876"/>
                  </a:lnTo>
                  <a:lnTo>
                    <a:pt x="2937" y="863"/>
                  </a:lnTo>
                  <a:lnTo>
                    <a:pt x="2933" y="850"/>
                  </a:lnTo>
                  <a:lnTo>
                    <a:pt x="2931" y="836"/>
                  </a:lnTo>
                  <a:lnTo>
                    <a:pt x="2931" y="825"/>
                  </a:lnTo>
                  <a:lnTo>
                    <a:pt x="2927" y="810"/>
                  </a:lnTo>
                  <a:lnTo>
                    <a:pt x="2925" y="796"/>
                  </a:lnTo>
                  <a:lnTo>
                    <a:pt x="2921" y="783"/>
                  </a:lnTo>
                  <a:lnTo>
                    <a:pt x="2919" y="772"/>
                  </a:lnTo>
                  <a:lnTo>
                    <a:pt x="2914" y="756"/>
                  </a:lnTo>
                  <a:lnTo>
                    <a:pt x="2910" y="743"/>
                  </a:lnTo>
                  <a:lnTo>
                    <a:pt x="2904" y="726"/>
                  </a:lnTo>
                  <a:lnTo>
                    <a:pt x="2900" y="713"/>
                  </a:lnTo>
                  <a:lnTo>
                    <a:pt x="2893" y="696"/>
                  </a:lnTo>
                  <a:lnTo>
                    <a:pt x="2887" y="680"/>
                  </a:lnTo>
                  <a:lnTo>
                    <a:pt x="2880" y="663"/>
                  </a:lnTo>
                  <a:lnTo>
                    <a:pt x="2872" y="648"/>
                  </a:lnTo>
                  <a:lnTo>
                    <a:pt x="2864" y="633"/>
                  </a:lnTo>
                  <a:lnTo>
                    <a:pt x="2857" y="621"/>
                  </a:lnTo>
                  <a:lnTo>
                    <a:pt x="2851" y="608"/>
                  </a:lnTo>
                  <a:lnTo>
                    <a:pt x="2845" y="595"/>
                  </a:lnTo>
                  <a:lnTo>
                    <a:pt x="2838" y="580"/>
                  </a:lnTo>
                  <a:lnTo>
                    <a:pt x="2830" y="564"/>
                  </a:lnTo>
                  <a:lnTo>
                    <a:pt x="2823" y="549"/>
                  </a:lnTo>
                  <a:lnTo>
                    <a:pt x="2817" y="534"/>
                  </a:lnTo>
                  <a:lnTo>
                    <a:pt x="2807" y="519"/>
                  </a:lnTo>
                  <a:lnTo>
                    <a:pt x="2800" y="504"/>
                  </a:lnTo>
                  <a:lnTo>
                    <a:pt x="2792" y="488"/>
                  </a:lnTo>
                  <a:lnTo>
                    <a:pt x="2784" y="475"/>
                  </a:lnTo>
                  <a:lnTo>
                    <a:pt x="2777" y="460"/>
                  </a:lnTo>
                  <a:lnTo>
                    <a:pt x="2771" y="449"/>
                  </a:lnTo>
                  <a:lnTo>
                    <a:pt x="2764" y="435"/>
                  </a:lnTo>
                  <a:lnTo>
                    <a:pt x="2756" y="426"/>
                  </a:lnTo>
                  <a:lnTo>
                    <a:pt x="2741" y="401"/>
                  </a:lnTo>
                  <a:lnTo>
                    <a:pt x="2724" y="380"/>
                  </a:lnTo>
                  <a:lnTo>
                    <a:pt x="2705" y="359"/>
                  </a:lnTo>
                  <a:lnTo>
                    <a:pt x="2688" y="342"/>
                  </a:lnTo>
                  <a:lnTo>
                    <a:pt x="2667" y="325"/>
                  </a:lnTo>
                  <a:lnTo>
                    <a:pt x="2648" y="310"/>
                  </a:lnTo>
                  <a:lnTo>
                    <a:pt x="2627" y="295"/>
                  </a:lnTo>
                  <a:lnTo>
                    <a:pt x="2606" y="281"/>
                  </a:lnTo>
                  <a:lnTo>
                    <a:pt x="2581" y="268"/>
                  </a:lnTo>
                  <a:lnTo>
                    <a:pt x="2558" y="255"/>
                  </a:lnTo>
                  <a:lnTo>
                    <a:pt x="2534" y="241"/>
                  </a:lnTo>
                  <a:lnTo>
                    <a:pt x="2511" y="230"/>
                  </a:lnTo>
                  <a:lnTo>
                    <a:pt x="2486" y="217"/>
                  </a:lnTo>
                  <a:lnTo>
                    <a:pt x="2463" y="203"/>
                  </a:lnTo>
                  <a:lnTo>
                    <a:pt x="2439" y="190"/>
                  </a:lnTo>
                  <a:lnTo>
                    <a:pt x="2416" y="179"/>
                  </a:lnTo>
                  <a:lnTo>
                    <a:pt x="2391" y="163"/>
                  </a:lnTo>
                  <a:lnTo>
                    <a:pt x="2366" y="152"/>
                  </a:lnTo>
                  <a:lnTo>
                    <a:pt x="2343" y="141"/>
                  </a:lnTo>
                  <a:lnTo>
                    <a:pt x="2324" y="133"/>
                  </a:lnTo>
                  <a:lnTo>
                    <a:pt x="2304" y="123"/>
                  </a:lnTo>
                  <a:lnTo>
                    <a:pt x="2283" y="118"/>
                  </a:lnTo>
                  <a:lnTo>
                    <a:pt x="2264" y="110"/>
                  </a:lnTo>
                  <a:lnTo>
                    <a:pt x="2247" y="106"/>
                  </a:lnTo>
                  <a:lnTo>
                    <a:pt x="2226" y="99"/>
                  </a:lnTo>
                  <a:lnTo>
                    <a:pt x="2209" y="95"/>
                  </a:lnTo>
                  <a:lnTo>
                    <a:pt x="2189" y="91"/>
                  </a:lnTo>
                  <a:lnTo>
                    <a:pt x="2170" y="85"/>
                  </a:lnTo>
                  <a:lnTo>
                    <a:pt x="2151" y="80"/>
                  </a:lnTo>
                  <a:lnTo>
                    <a:pt x="2132" y="76"/>
                  </a:lnTo>
                  <a:lnTo>
                    <a:pt x="2112" y="70"/>
                  </a:lnTo>
                  <a:lnTo>
                    <a:pt x="2091" y="66"/>
                  </a:lnTo>
                  <a:close/>
                </a:path>
              </a:pathLst>
            </a:custGeom>
            <a:solidFill>
              <a:srgbClr val="000000"/>
            </a:solidFill>
            <a:ln w="9525">
              <a:noFill/>
              <a:round/>
              <a:headEnd/>
              <a:tailEnd/>
            </a:ln>
          </p:spPr>
          <p:txBody>
            <a:bodyPr/>
            <a:lstStyle/>
            <a:p>
              <a:endParaRPr lang="da-DK"/>
            </a:p>
          </p:txBody>
        </p:sp>
        <p:sp>
          <p:nvSpPr>
            <p:cNvPr id="136387" name="Freeform 338"/>
            <p:cNvSpPr>
              <a:spLocks/>
            </p:cNvSpPr>
            <p:nvPr/>
          </p:nvSpPr>
          <p:spPr bwMode="auto">
            <a:xfrm>
              <a:off x="1894" y="3365"/>
              <a:ext cx="635" cy="127"/>
            </a:xfrm>
            <a:custGeom>
              <a:avLst/>
              <a:gdLst>
                <a:gd name="T0" fmla="*/ 0 w 2004"/>
                <a:gd name="T1" fmla="*/ 10 h 407"/>
                <a:gd name="T2" fmla="*/ 1 w 2004"/>
                <a:gd name="T3" fmla="*/ 11 h 407"/>
                <a:gd name="T4" fmla="*/ 3 w 2004"/>
                <a:gd name="T5" fmla="*/ 11 h 407"/>
                <a:gd name="T6" fmla="*/ 5 w 2004"/>
                <a:gd name="T7" fmla="*/ 12 h 407"/>
                <a:gd name="T8" fmla="*/ 7 w 2004"/>
                <a:gd name="T9" fmla="*/ 12 h 407"/>
                <a:gd name="T10" fmla="*/ 9 w 2004"/>
                <a:gd name="T11" fmla="*/ 12 h 407"/>
                <a:gd name="T12" fmla="*/ 10 w 2004"/>
                <a:gd name="T13" fmla="*/ 12 h 407"/>
                <a:gd name="T14" fmla="*/ 11 w 2004"/>
                <a:gd name="T15" fmla="*/ 12 h 407"/>
                <a:gd name="T16" fmla="*/ 11 w 2004"/>
                <a:gd name="T17" fmla="*/ 12 h 407"/>
                <a:gd name="T18" fmla="*/ 12 w 2004"/>
                <a:gd name="T19" fmla="*/ 12 h 407"/>
                <a:gd name="T20" fmla="*/ 13 w 2004"/>
                <a:gd name="T21" fmla="*/ 12 h 407"/>
                <a:gd name="T22" fmla="*/ 14 w 2004"/>
                <a:gd name="T23" fmla="*/ 12 h 407"/>
                <a:gd name="T24" fmla="*/ 15 w 2004"/>
                <a:gd name="T25" fmla="*/ 12 h 407"/>
                <a:gd name="T26" fmla="*/ 16 w 2004"/>
                <a:gd name="T27" fmla="*/ 12 h 407"/>
                <a:gd name="T28" fmla="*/ 17 w 2004"/>
                <a:gd name="T29" fmla="*/ 12 h 407"/>
                <a:gd name="T30" fmla="*/ 19 w 2004"/>
                <a:gd name="T31" fmla="*/ 12 h 407"/>
                <a:gd name="T32" fmla="*/ 20 w 2004"/>
                <a:gd name="T33" fmla="*/ 12 h 407"/>
                <a:gd name="T34" fmla="*/ 22 w 2004"/>
                <a:gd name="T35" fmla="*/ 12 h 407"/>
                <a:gd name="T36" fmla="*/ 22 w 2004"/>
                <a:gd name="T37" fmla="*/ 12 h 407"/>
                <a:gd name="T38" fmla="*/ 24 w 2004"/>
                <a:gd name="T39" fmla="*/ 12 h 407"/>
                <a:gd name="T40" fmla="*/ 25 w 2004"/>
                <a:gd name="T41" fmla="*/ 12 h 407"/>
                <a:gd name="T42" fmla="*/ 27 w 2004"/>
                <a:gd name="T43" fmla="*/ 12 h 407"/>
                <a:gd name="T44" fmla="*/ 30 w 2004"/>
                <a:gd name="T45" fmla="*/ 12 h 407"/>
                <a:gd name="T46" fmla="*/ 35 w 2004"/>
                <a:gd name="T47" fmla="*/ 12 h 407"/>
                <a:gd name="T48" fmla="*/ 39 w 2004"/>
                <a:gd name="T49" fmla="*/ 11 h 407"/>
                <a:gd name="T50" fmla="*/ 42 w 2004"/>
                <a:gd name="T51" fmla="*/ 10 h 407"/>
                <a:gd name="T52" fmla="*/ 47 w 2004"/>
                <a:gd name="T53" fmla="*/ 9 h 407"/>
                <a:gd name="T54" fmla="*/ 49 w 2004"/>
                <a:gd name="T55" fmla="*/ 9 h 407"/>
                <a:gd name="T56" fmla="*/ 52 w 2004"/>
                <a:gd name="T57" fmla="*/ 8 h 407"/>
                <a:gd name="T58" fmla="*/ 55 w 2004"/>
                <a:gd name="T59" fmla="*/ 7 h 407"/>
                <a:gd name="T60" fmla="*/ 56 w 2004"/>
                <a:gd name="T61" fmla="*/ 6 h 407"/>
                <a:gd name="T62" fmla="*/ 58 w 2004"/>
                <a:gd name="T63" fmla="*/ 5 h 407"/>
                <a:gd name="T64" fmla="*/ 59 w 2004"/>
                <a:gd name="T65" fmla="*/ 4 h 407"/>
                <a:gd name="T66" fmla="*/ 60 w 2004"/>
                <a:gd name="T67" fmla="*/ 3 h 407"/>
                <a:gd name="T68" fmla="*/ 61 w 2004"/>
                <a:gd name="T69" fmla="*/ 2 h 407"/>
                <a:gd name="T70" fmla="*/ 62 w 2004"/>
                <a:gd name="T71" fmla="*/ 2 h 407"/>
                <a:gd name="T72" fmla="*/ 63 w 2004"/>
                <a:gd name="T73" fmla="*/ 1 h 407"/>
                <a:gd name="T74" fmla="*/ 63 w 2004"/>
                <a:gd name="T75" fmla="*/ 0 h 407"/>
                <a:gd name="T76" fmla="*/ 62 w 2004"/>
                <a:gd name="T77" fmla="*/ 1 h 407"/>
                <a:gd name="T78" fmla="*/ 61 w 2004"/>
                <a:gd name="T79" fmla="*/ 2 h 407"/>
                <a:gd name="T80" fmla="*/ 60 w 2004"/>
                <a:gd name="T81" fmla="*/ 2 h 407"/>
                <a:gd name="T82" fmla="*/ 59 w 2004"/>
                <a:gd name="T83" fmla="*/ 4 h 407"/>
                <a:gd name="T84" fmla="*/ 56 w 2004"/>
                <a:gd name="T85" fmla="*/ 5 h 407"/>
                <a:gd name="T86" fmla="*/ 52 w 2004"/>
                <a:gd name="T87" fmla="*/ 7 h 407"/>
                <a:gd name="T88" fmla="*/ 47 w 2004"/>
                <a:gd name="T89" fmla="*/ 8 h 407"/>
                <a:gd name="T90" fmla="*/ 42 w 2004"/>
                <a:gd name="T91" fmla="*/ 9 h 407"/>
                <a:gd name="T92" fmla="*/ 38 w 2004"/>
                <a:gd name="T93" fmla="*/ 10 h 407"/>
                <a:gd name="T94" fmla="*/ 35 w 2004"/>
                <a:gd name="T95" fmla="*/ 11 h 407"/>
                <a:gd name="T96" fmla="*/ 32 w 2004"/>
                <a:gd name="T97" fmla="*/ 11 h 407"/>
                <a:gd name="T98" fmla="*/ 29 w 2004"/>
                <a:gd name="T99" fmla="*/ 12 h 407"/>
                <a:gd name="T100" fmla="*/ 27 w 2004"/>
                <a:gd name="T101" fmla="*/ 12 h 407"/>
                <a:gd name="T102" fmla="*/ 26 w 2004"/>
                <a:gd name="T103" fmla="*/ 12 h 407"/>
                <a:gd name="T104" fmla="*/ 22 w 2004"/>
                <a:gd name="T105" fmla="*/ 12 h 407"/>
                <a:gd name="T106" fmla="*/ 17 w 2004"/>
                <a:gd name="T107" fmla="*/ 12 h 407"/>
                <a:gd name="T108" fmla="*/ 12 w 2004"/>
                <a:gd name="T109" fmla="*/ 12 h 407"/>
                <a:gd name="T110" fmla="*/ 7 w 2004"/>
                <a:gd name="T111" fmla="*/ 11 h 407"/>
                <a:gd name="T112" fmla="*/ 4 w 2004"/>
                <a:gd name="T113" fmla="*/ 11 h 407"/>
                <a:gd name="T114" fmla="*/ 2 w 2004"/>
                <a:gd name="T115" fmla="*/ 10 h 407"/>
                <a:gd name="T116" fmla="*/ 1 w 2004"/>
                <a:gd name="T117" fmla="*/ 10 h 4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4"/>
                <a:gd name="T178" fmla="*/ 0 h 407"/>
                <a:gd name="T179" fmla="*/ 2004 w 2004"/>
                <a:gd name="T180" fmla="*/ 407 h 4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4" h="407">
                  <a:moveTo>
                    <a:pt x="19" y="325"/>
                  </a:moveTo>
                  <a:lnTo>
                    <a:pt x="15" y="325"/>
                  </a:lnTo>
                  <a:lnTo>
                    <a:pt x="10" y="329"/>
                  </a:lnTo>
                  <a:lnTo>
                    <a:pt x="2" y="331"/>
                  </a:lnTo>
                  <a:lnTo>
                    <a:pt x="0" y="334"/>
                  </a:lnTo>
                  <a:lnTo>
                    <a:pt x="12" y="338"/>
                  </a:lnTo>
                  <a:lnTo>
                    <a:pt x="25" y="344"/>
                  </a:lnTo>
                  <a:lnTo>
                    <a:pt x="38" y="350"/>
                  </a:lnTo>
                  <a:lnTo>
                    <a:pt x="55" y="353"/>
                  </a:lnTo>
                  <a:lnTo>
                    <a:pt x="69" y="357"/>
                  </a:lnTo>
                  <a:lnTo>
                    <a:pt x="84" y="361"/>
                  </a:lnTo>
                  <a:lnTo>
                    <a:pt x="99" y="363"/>
                  </a:lnTo>
                  <a:lnTo>
                    <a:pt x="116" y="369"/>
                  </a:lnTo>
                  <a:lnTo>
                    <a:pt x="131" y="370"/>
                  </a:lnTo>
                  <a:lnTo>
                    <a:pt x="147" y="372"/>
                  </a:lnTo>
                  <a:lnTo>
                    <a:pt x="162" y="374"/>
                  </a:lnTo>
                  <a:lnTo>
                    <a:pt x="179" y="378"/>
                  </a:lnTo>
                  <a:lnTo>
                    <a:pt x="194" y="380"/>
                  </a:lnTo>
                  <a:lnTo>
                    <a:pt x="209" y="382"/>
                  </a:lnTo>
                  <a:lnTo>
                    <a:pt x="226" y="386"/>
                  </a:lnTo>
                  <a:lnTo>
                    <a:pt x="242" y="388"/>
                  </a:lnTo>
                  <a:lnTo>
                    <a:pt x="253" y="389"/>
                  </a:lnTo>
                  <a:lnTo>
                    <a:pt x="264" y="389"/>
                  </a:lnTo>
                  <a:lnTo>
                    <a:pt x="270" y="389"/>
                  </a:lnTo>
                  <a:lnTo>
                    <a:pt x="276" y="391"/>
                  </a:lnTo>
                  <a:lnTo>
                    <a:pt x="284" y="391"/>
                  </a:lnTo>
                  <a:lnTo>
                    <a:pt x="289" y="393"/>
                  </a:lnTo>
                  <a:lnTo>
                    <a:pt x="301" y="393"/>
                  </a:lnTo>
                  <a:lnTo>
                    <a:pt x="314" y="393"/>
                  </a:lnTo>
                  <a:lnTo>
                    <a:pt x="320" y="393"/>
                  </a:lnTo>
                  <a:lnTo>
                    <a:pt x="325" y="395"/>
                  </a:lnTo>
                  <a:lnTo>
                    <a:pt x="333" y="395"/>
                  </a:lnTo>
                  <a:lnTo>
                    <a:pt x="339" y="395"/>
                  </a:lnTo>
                  <a:lnTo>
                    <a:pt x="344" y="395"/>
                  </a:lnTo>
                  <a:lnTo>
                    <a:pt x="352" y="395"/>
                  </a:lnTo>
                  <a:lnTo>
                    <a:pt x="358" y="395"/>
                  </a:lnTo>
                  <a:lnTo>
                    <a:pt x="365" y="395"/>
                  </a:lnTo>
                  <a:lnTo>
                    <a:pt x="371" y="395"/>
                  </a:lnTo>
                  <a:lnTo>
                    <a:pt x="379" y="395"/>
                  </a:lnTo>
                  <a:lnTo>
                    <a:pt x="384" y="397"/>
                  </a:lnTo>
                  <a:lnTo>
                    <a:pt x="392" y="399"/>
                  </a:lnTo>
                  <a:lnTo>
                    <a:pt x="399" y="399"/>
                  </a:lnTo>
                  <a:lnTo>
                    <a:pt x="407" y="399"/>
                  </a:lnTo>
                  <a:lnTo>
                    <a:pt x="415" y="399"/>
                  </a:lnTo>
                  <a:lnTo>
                    <a:pt x="422" y="399"/>
                  </a:lnTo>
                  <a:lnTo>
                    <a:pt x="430" y="399"/>
                  </a:lnTo>
                  <a:lnTo>
                    <a:pt x="439" y="399"/>
                  </a:lnTo>
                  <a:lnTo>
                    <a:pt x="447" y="399"/>
                  </a:lnTo>
                  <a:lnTo>
                    <a:pt x="456" y="399"/>
                  </a:lnTo>
                  <a:lnTo>
                    <a:pt x="462" y="399"/>
                  </a:lnTo>
                  <a:lnTo>
                    <a:pt x="472" y="401"/>
                  </a:lnTo>
                  <a:lnTo>
                    <a:pt x="479" y="401"/>
                  </a:lnTo>
                  <a:lnTo>
                    <a:pt x="487" y="401"/>
                  </a:lnTo>
                  <a:lnTo>
                    <a:pt x="495" y="401"/>
                  </a:lnTo>
                  <a:lnTo>
                    <a:pt x="502" y="403"/>
                  </a:lnTo>
                  <a:lnTo>
                    <a:pt x="510" y="405"/>
                  </a:lnTo>
                  <a:lnTo>
                    <a:pt x="517" y="405"/>
                  </a:lnTo>
                  <a:lnTo>
                    <a:pt x="529" y="405"/>
                  </a:lnTo>
                  <a:lnTo>
                    <a:pt x="538" y="405"/>
                  </a:lnTo>
                  <a:lnTo>
                    <a:pt x="550" y="405"/>
                  </a:lnTo>
                  <a:lnTo>
                    <a:pt x="561" y="405"/>
                  </a:lnTo>
                  <a:lnTo>
                    <a:pt x="571" y="405"/>
                  </a:lnTo>
                  <a:lnTo>
                    <a:pt x="582" y="405"/>
                  </a:lnTo>
                  <a:lnTo>
                    <a:pt x="593" y="403"/>
                  </a:lnTo>
                  <a:lnTo>
                    <a:pt x="605" y="403"/>
                  </a:lnTo>
                  <a:lnTo>
                    <a:pt x="614" y="401"/>
                  </a:lnTo>
                  <a:lnTo>
                    <a:pt x="626" y="401"/>
                  </a:lnTo>
                  <a:lnTo>
                    <a:pt x="637" y="401"/>
                  </a:lnTo>
                  <a:lnTo>
                    <a:pt x="647" y="401"/>
                  </a:lnTo>
                  <a:lnTo>
                    <a:pt x="658" y="399"/>
                  </a:lnTo>
                  <a:lnTo>
                    <a:pt x="669" y="399"/>
                  </a:lnTo>
                  <a:lnTo>
                    <a:pt x="681" y="399"/>
                  </a:lnTo>
                  <a:lnTo>
                    <a:pt x="690" y="399"/>
                  </a:lnTo>
                  <a:lnTo>
                    <a:pt x="696" y="399"/>
                  </a:lnTo>
                  <a:lnTo>
                    <a:pt x="704" y="401"/>
                  </a:lnTo>
                  <a:lnTo>
                    <a:pt x="711" y="401"/>
                  </a:lnTo>
                  <a:lnTo>
                    <a:pt x="719" y="401"/>
                  </a:lnTo>
                  <a:lnTo>
                    <a:pt x="728" y="401"/>
                  </a:lnTo>
                  <a:lnTo>
                    <a:pt x="740" y="401"/>
                  </a:lnTo>
                  <a:lnTo>
                    <a:pt x="751" y="401"/>
                  </a:lnTo>
                  <a:lnTo>
                    <a:pt x="764" y="401"/>
                  </a:lnTo>
                  <a:lnTo>
                    <a:pt x="774" y="401"/>
                  </a:lnTo>
                  <a:lnTo>
                    <a:pt x="785" y="401"/>
                  </a:lnTo>
                  <a:lnTo>
                    <a:pt x="797" y="401"/>
                  </a:lnTo>
                  <a:lnTo>
                    <a:pt x="810" y="401"/>
                  </a:lnTo>
                  <a:lnTo>
                    <a:pt x="816" y="401"/>
                  </a:lnTo>
                  <a:lnTo>
                    <a:pt x="821" y="401"/>
                  </a:lnTo>
                  <a:lnTo>
                    <a:pt x="837" y="405"/>
                  </a:lnTo>
                  <a:lnTo>
                    <a:pt x="859" y="407"/>
                  </a:lnTo>
                  <a:lnTo>
                    <a:pt x="886" y="405"/>
                  </a:lnTo>
                  <a:lnTo>
                    <a:pt x="917" y="405"/>
                  </a:lnTo>
                  <a:lnTo>
                    <a:pt x="947" y="401"/>
                  </a:lnTo>
                  <a:lnTo>
                    <a:pt x="981" y="397"/>
                  </a:lnTo>
                  <a:lnTo>
                    <a:pt x="1017" y="393"/>
                  </a:lnTo>
                  <a:lnTo>
                    <a:pt x="1055" y="388"/>
                  </a:lnTo>
                  <a:lnTo>
                    <a:pt x="1090" y="382"/>
                  </a:lnTo>
                  <a:lnTo>
                    <a:pt x="1124" y="376"/>
                  </a:lnTo>
                  <a:lnTo>
                    <a:pt x="1158" y="369"/>
                  </a:lnTo>
                  <a:lnTo>
                    <a:pt x="1188" y="363"/>
                  </a:lnTo>
                  <a:lnTo>
                    <a:pt x="1215" y="357"/>
                  </a:lnTo>
                  <a:lnTo>
                    <a:pt x="1238" y="355"/>
                  </a:lnTo>
                  <a:lnTo>
                    <a:pt x="1257" y="350"/>
                  </a:lnTo>
                  <a:lnTo>
                    <a:pt x="1270" y="350"/>
                  </a:lnTo>
                  <a:lnTo>
                    <a:pt x="1316" y="338"/>
                  </a:lnTo>
                  <a:lnTo>
                    <a:pt x="1359" y="331"/>
                  </a:lnTo>
                  <a:lnTo>
                    <a:pt x="1397" y="323"/>
                  </a:lnTo>
                  <a:lnTo>
                    <a:pt x="1432" y="317"/>
                  </a:lnTo>
                  <a:lnTo>
                    <a:pt x="1462" y="310"/>
                  </a:lnTo>
                  <a:lnTo>
                    <a:pt x="1489" y="302"/>
                  </a:lnTo>
                  <a:lnTo>
                    <a:pt x="1513" y="296"/>
                  </a:lnTo>
                  <a:lnTo>
                    <a:pt x="1536" y="291"/>
                  </a:lnTo>
                  <a:lnTo>
                    <a:pt x="1555" y="285"/>
                  </a:lnTo>
                  <a:lnTo>
                    <a:pt x="1576" y="277"/>
                  </a:lnTo>
                  <a:lnTo>
                    <a:pt x="1595" y="272"/>
                  </a:lnTo>
                  <a:lnTo>
                    <a:pt x="1614" y="264"/>
                  </a:lnTo>
                  <a:lnTo>
                    <a:pt x="1635" y="255"/>
                  </a:lnTo>
                  <a:lnTo>
                    <a:pt x="1656" y="247"/>
                  </a:lnTo>
                  <a:lnTo>
                    <a:pt x="1679" y="237"/>
                  </a:lnTo>
                  <a:lnTo>
                    <a:pt x="1705" y="228"/>
                  </a:lnTo>
                  <a:lnTo>
                    <a:pt x="1721" y="220"/>
                  </a:lnTo>
                  <a:lnTo>
                    <a:pt x="1734" y="213"/>
                  </a:lnTo>
                  <a:lnTo>
                    <a:pt x="1747" y="209"/>
                  </a:lnTo>
                  <a:lnTo>
                    <a:pt x="1761" y="203"/>
                  </a:lnTo>
                  <a:lnTo>
                    <a:pt x="1770" y="197"/>
                  </a:lnTo>
                  <a:lnTo>
                    <a:pt x="1780" y="194"/>
                  </a:lnTo>
                  <a:lnTo>
                    <a:pt x="1791" y="188"/>
                  </a:lnTo>
                  <a:lnTo>
                    <a:pt x="1802" y="184"/>
                  </a:lnTo>
                  <a:lnTo>
                    <a:pt x="1810" y="177"/>
                  </a:lnTo>
                  <a:lnTo>
                    <a:pt x="1819" y="171"/>
                  </a:lnTo>
                  <a:lnTo>
                    <a:pt x="1829" y="163"/>
                  </a:lnTo>
                  <a:lnTo>
                    <a:pt x="1840" y="156"/>
                  </a:lnTo>
                  <a:lnTo>
                    <a:pt x="1852" y="148"/>
                  </a:lnTo>
                  <a:lnTo>
                    <a:pt x="1863" y="139"/>
                  </a:lnTo>
                  <a:lnTo>
                    <a:pt x="1875" y="127"/>
                  </a:lnTo>
                  <a:lnTo>
                    <a:pt x="1890" y="118"/>
                  </a:lnTo>
                  <a:lnTo>
                    <a:pt x="1894" y="112"/>
                  </a:lnTo>
                  <a:lnTo>
                    <a:pt x="1899" y="106"/>
                  </a:lnTo>
                  <a:lnTo>
                    <a:pt x="1905" y="101"/>
                  </a:lnTo>
                  <a:lnTo>
                    <a:pt x="1913" y="95"/>
                  </a:lnTo>
                  <a:lnTo>
                    <a:pt x="1922" y="85"/>
                  </a:lnTo>
                  <a:lnTo>
                    <a:pt x="1932" y="78"/>
                  </a:lnTo>
                  <a:lnTo>
                    <a:pt x="1941" y="68"/>
                  </a:lnTo>
                  <a:lnTo>
                    <a:pt x="1951" y="61"/>
                  </a:lnTo>
                  <a:lnTo>
                    <a:pt x="1960" y="49"/>
                  </a:lnTo>
                  <a:lnTo>
                    <a:pt x="1970" y="42"/>
                  </a:lnTo>
                  <a:lnTo>
                    <a:pt x="1977" y="30"/>
                  </a:lnTo>
                  <a:lnTo>
                    <a:pt x="1985" y="25"/>
                  </a:lnTo>
                  <a:lnTo>
                    <a:pt x="1991" y="15"/>
                  </a:lnTo>
                  <a:lnTo>
                    <a:pt x="1998" y="9"/>
                  </a:lnTo>
                  <a:lnTo>
                    <a:pt x="2000" y="4"/>
                  </a:lnTo>
                  <a:lnTo>
                    <a:pt x="2004" y="0"/>
                  </a:lnTo>
                  <a:lnTo>
                    <a:pt x="1996" y="4"/>
                  </a:lnTo>
                  <a:lnTo>
                    <a:pt x="1991" y="5"/>
                  </a:lnTo>
                  <a:lnTo>
                    <a:pt x="1983" y="7"/>
                  </a:lnTo>
                  <a:lnTo>
                    <a:pt x="1977" y="11"/>
                  </a:lnTo>
                  <a:lnTo>
                    <a:pt x="1966" y="17"/>
                  </a:lnTo>
                  <a:lnTo>
                    <a:pt x="1956" y="23"/>
                  </a:lnTo>
                  <a:lnTo>
                    <a:pt x="1945" y="30"/>
                  </a:lnTo>
                  <a:lnTo>
                    <a:pt x="1935" y="40"/>
                  </a:lnTo>
                  <a:lnTo>
                    <a:pt x="1924" y="47"/>
                  </a:lnTo>
                  <a:lnTo>
                    <a:pt x="1915" y="57"/>
                  </a:lnTo>
                  <a:lnTo>
                    <a:pt x="1905" y="66"/>
                  </a:lnTo>
                  <a:lnTo>
                    <a:pt x="1894" y="78"/>
                  </a:lnTo>
                  <a:lnTo>
                    <a:pt x="1884" y="85"/>
                  </a:lnTo>
                  <a:lnTo>
                    <a:pt x="1873" y="97"/>
                  </a:lnTo>
                  <a:lnTo>
                    <a:pt x="1863" y="106"/>
                  </a:lnTo>
                  <a:lnTo>
                    <a:pt x="1854" y="116"/>
                  </a:lnTo>
                  <a:lnTo>
                    <a:pt x="1842" y="123"/>
                  </a:lnTo>
                  <a:lnTo>
                    <a:pt x="1833" y="133"/>
                  </a:lnTo>
                  <a:lnTo>
                    <a:pt x="1823" y="140"/>
                  </a:lnTo>
                  <a:lnTo>
                    <a:pt x="1816" y="148"/>
                  </a:lnTo>
                  <a:lnTo>
                    <a:pt x="1778" y="167"/>
                  </a:lnTo>
                  <a:lnTo>
                    <a:pt x="1742" y="188"/>
                  </a:lnTo>
                  <a:lnTo>
                    <a:pt x="1704" y="205"/>
                  </a:lnTo>
                  <a:lnTo>
                    <a:pt x="1665" y="222"/>
                  </a:lnTo>
                  <a:lnTo>
                    <a:pt x="1627" y="236"/>
                  </a:lnTo>
                  <a:lnTo>
                    <a:pt x="1588" y="249"/>
                  </a:lnTo>
                  <a:lnTo>
                    <a:pt x="1548" y="260"/>
                  </a:lnTo>
                  <a:lnTo>
                    <a:pt x="1510" y="272"/>
                  </a:lnTo>
                  <a:lnTo>
                    <a:pt x="1470" y="281"/>
                  </a:lnTo>
                  <a:lnTo>
                    <a:pt x="1432" y="291"/>
                  </a:lnTo>
                  <a:lnTo>
                    <a:pt x="1394" y="298"/>
                  </a:lnTo>
                  <a:lnTo>
                    <a:pt x="1359" y="306"/>
                  </a:lnTo>
                  <a:lnTo>
                    <a:pt x="1325" y="312"/>
                  </a:lnTo>
                  <a:lnTo>
                    <a:pt x="1293" y="319"/>
                  </a:lnTo>
                  <a:lnTo>
                    <a:pt x="1261" y="325"/>
                  </a:lnTo>
                  <a:lnTo>
                    <a:pt x="1234" y="332"/>
                  </a:lnTo>
                  <a:lnTo>
                    <a:pt x="1207" y="336"/>
                  </a:lnTo>
                  <a:lnTo>
                    <a:pt x="1179" y="342"/>
                  </a:lnTo>
                  <a:lnTo>
                    <a:pt x="1152" y="348"/>
                  </a:lnTo>
                  <a:lnTo>
                    <a:pt x="1126" y="353"/>
                  </a:lnTo>
                  <a:lnTo>
                    <a:pt x="1099" y="357"/>
                  </a:lnTo>
                  <a:lnTo>
                    <a:pt x="1074" y="361"/>
                  </a:lnTo>
                  <a:lnTo>
                    <a:pt x="1048" y="363"/>
                  </a:lnTo>
                  <a:lnTo>
                    <a:pt x="1025" y="369"/>
                  </a:lnTo>
                  <a:lnTo>
                    <a:pt x="1000" y="370"/>
                  </a:lnTo>
                  <a:lnTo>
                    <a:pt x="975" y="372"/>
                  </a:lnTo>
                  <a:lnTo>
                    <a:pt x="953" y="374"/>
                  </a:lnTo>
                  <a:lnTo>
                    <a:pt x="934" y="376"/>
                  </a:lnTo>
                  <a:lnTo>
                    <a:pt x="911" y="376"/>
                  </a:lnTo>
                  <a:lnTo>
                    <a:pt x="892" y="378"/>
                  </a:lnTo>
                  <a:lnTo>
                    <a:pt x="873" y="380"/>
                  </a:lnTo>
                  <a:lnTo>
                    <a:pt x="858" y="382"/>
                  </a:lnTo>
                  <a:lnTo>
                    <a:pt x="850" y="382"/>
                  </a:lnTo>
                  <a:lnTo>
                    <a:pt x="842" y="382"/>
                  </a:lnTo>
                  <a:lnTo>
                    <a:pt x="837" y="382"/>
                  </a:lnTo>
                  <a:lnTo>
                    <a:pt x="829" y="382"/>
                  </a:lnTo>
                  <a:lnTo>
                    <a:pt x="818" y="380"/>
                  </a:lnTo>
                  <a:lnTo>
                    <a:pt x="799" y="380"/>
                  </a:lnTo>
                  <a:lnTo>
                    <a:pt x="774" y="380"/>
                  </a:lnTo>
                  <a:lnTo>
                    <a:pt x="745" y="380"/>
                  </a:lnTo>
                  <a:lnTo>
                    <a:pt x="711" y="380"/>
                  </a:lnTo>
                  <a:lnTo>
                    <a:pt x="675" y="380"/>
                  </a:lnTo>
                  <a:lnTo>
                    <a:pt x="633" y="380"/>
                  </a:lnTo>
                  <a:lnTo>
                    <a:pt x="593" y="382"/>
                  </a:lnTo>
                  <a:lnTo>
                    <a:pt x="548" y="380"/>
                  </a:lnTo>
                  <a:lnTo>
                    <a:pt x="504" y="380"/>
                  </a:lnTo>
                  <a:lnTo>
                    <a:pt x="458" y="380"/>
                  </a:lnTo>
                  <a:lnTo>
                    <a:pt x="415" y="380"/>
                  </a:lnTo>
                  <a:lnTo>
                    <a:pt x="371" y="376"/>
                  </a:lnTo>
                  <a:lnTo>
                    <a:pt x="331" y="376"/>
                  </a:lnTo>
                  <a:lnTo>
                    <a:pt x="293" y="374"/>
                  </a:lnTo>
                  <a:lnTo>
                    <a:pt x="259" y="370"/>
                  </a:lnTo>
                  <a:lnTo>
                    <a:pt x="226" y="367"/>
                  </a:lnTo>
                  <a:lnTo>
                    <a:pt x="200" y="363"/>
                  </a:lnTo>
                  <a:lnTo>
                    <a:pt x="171" y="357"/>
                  </a:lnTo>
                  <a:lnTo>
                    <a:pt x="149" y="353"/>
                  </a:lnTo>
                  <a:lnTo>
                    <a:pt x="126" y="350"/>
                  </a:lnTo>
                  <a:lnTo>
                    <a:pt x="107" y="346"/>
                  </a:lnTo>
                  <a:lnTo>
                    <a:pt x="90" y="342"/>
                  </a:lnTo>
                  <a:lnTo>
                    <a:pt x="74" y="338"/>
                  </a:lnTo>
                  <a:lnTo>
                    <a:pt x="61" y="336"/>
                  </a:lnTo>
                  <a:lnTo>
                    <a:pt x="50" y="332"/>
                  </a:lnTo>
                  <a:lnTo>
                    <a:pt x="38" y="329"/>
                  </a:lnTo>
                  <a:lnTo>
                    <a:pt x="33" y="329"/>
                  </a:lnTo>
                  <a:lnTo>
                    <a:pt x="25" y="325"/>
                  </a:lnTo>
                  <a:lnTo>
                    <a:pt x="23" y="325"/>
                  </a:lnTo>
                  <a:lnTo>
                    <a:pt x="19" y="325"/>
                  </a:lnTo>
                  <a:close/>
                </a:path>
              </a:pathLst>
            </a:custGeom>
            <a:noFill/>
            <a:ln w="9525">
              <a:noFill/>
              <a:round/>
              <a:headEnd/>
              <a:tailEnd/>
            </a:ln>
          </p:spPr>
          <p:txBody>
            <a:bodyPr/>
            <a:lstStyle/>
            <a:p>
              <a:endParaRPr lang="da-DK"/>
            </a:p>
          </p:txBody>
        </p:sp>
        <p:sp>
          <p:nvSpPr>
            <p:cNvPr id="136388" name="Freeform 339"/>
            <p:cNvSpPr>
              <a:spLocks/>
            </p:cNvSpPr>
            <p:nvPr/>
          </p:nvSpPr>
          <p:spPr bwMode="auto">
            <a:xfrm>
              <a:off x="2457" y="3089"/>
              <a:ext cx="19" cy="15"/>
            </a:xfrm>
            <a:custGeom>
              <a:avLst/>
              <a:gdLst>
                <a:gd name="T0" fmla="*/ 0 w 59"/>
                <a:gd name="T1" fmla="*/ 1 h 45"/>
                <a:gd name="T2" fmla="*/ 0 w 59"/>
                <a:gd name="T3" fmla="*/ 1 h 45"/>
                <a:gd name="T4" fmla="*/ 0 w 59"/>
                <a:gd name="T5" fmla="*/ 1 h 45"/>
                <a:gd name="T6" fmla="*/ 1 w 59"/>
                <a:gd name="T7" fmla="*/ 2 h 45"/>
                <a:gd name="T8" fmla="*/ 1 w 59"/>
                <a:gd name="T9" fmla="*/ 2 h 45"/>
                <a:gd name="T10" fmla="*/ 1 w 59"/>
                <a:gd name="T11" fmla="*/ 2 h 45"/>
                <a:gd name="T12" fmla="*/ 1 w 59"/>
                <a:gd name="T13" fmla="*/ 1 h 45"/>
                <a:gd name="T14" fmla="*/ 2 w 59"/>
                <a:gd name="T15" fmla="*/ 1 h 45"/>
                <a:gd name="T16" fmla="*/ 2 w 59"/>
                <a:gd name="T17" fmla="*/ 1 h 45"/>
                <a:gd name="T18" fmla="*/ 2 w 59"/>
                <a:gd name="T19" fmla="*/ 1 h 45"/>
                <a:gd name="T20" fmla="*/ 2 w 59"/>
                <a:gd name="T21" fmla="*/ 1 h 45"/>
                <a:gd name="T22" fmla="*/ 2 w 59"/>
                <a:gd name="T23" fmla="*/ 0 h 45"/>
                <a:gd name="T24" fmla="*/ 2 w 59"/>
                <a:gd name="T25" fmla="*/ 0 h 45"/>
                <a:gd name="T26" fmla="*/ 2 w 59"/>
                <a:gd name="T27" fmla="*/ 0 h 45"/>
                <a:gd name="T28" fmla="*/ 2 w 59"/>
                <a:gd name="T29" fmla="*/ 0 h 45"/>
                <a:gd name="T30" fmla="*/ 1 w 59"/>
                <a:gd name="T31" fmla="*/ 0 h 45"/>
                <a:gd name="T32" fmla="*/ 1 w 59"/>
                <a:gd name="T33" fmla="*/ 0 h 45"/>
                <a:gd name="T34" fmla="*/ 1 w 59"/>
                <a:gd name="T35" fmla="*/ 1 h 45"/>
                <a:gd name="T36" fmla="*/ 0 w 59"/>
                <a:gd name="T37" fmla="*/ 1 h 45"/>
                <a:gd name="T38" fmla="*/ 0 w 59"/>
                <a:gd name="T39" fmla="*/ 1 h 45"/>
                <a:gd name="T40" fmla="*/ 0 w 59"/>
                <a:gd name="T41" fmla="*/ 1 h 45"/>
                <a:gd name="T42" fmla="*/ 0 w 59"/>
                <a:gd name="T43" fmla="*/ 1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45"/>
                <a:gd name="T68" fmla="*/ 59 w 59"/>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45">
                  <a:moveTo>
                    <a:pt x="0" y="32"/>
                  </a:moveTo>
                  <a:lnTo>
                    <a:pt x="2" y="32"/>
                  </a:lnTo>
                  <a:lnTo>
                    <a:pt x="11" y="38"/>
                  </a:lnTo>
                  <a:lnTo>
                    <a:pt x="19" y="43"/>
                  </a:lnTo>
                  <a:lnTo>
                    <a:pt x="30" y="45"/>
                  </a:lnTo>
                  <a:lnTo>
                    <a:pt x="34" y="43"/>
                  </a:lnTo>
                  <a:lnTo>
                    <a:pt x="40" y="40"/>
                  </a:lnTo>
                  <a:lnTo>
                    <a:pt x="45" y="34"/>
                  </a:lnTo>
                  <a:lnTo>
                    <a:pt x="51" y="28"/>
                  </a:lnTo>
                  <a:lnTo>
                    <a:pt x="55" y="22"/>
                  </a:lnTo>
                  <a:lnTo>
                    <a:pt x="59" y="15"/>
                  </a:lnTo>
                  <a:lnTo>
                    <a:pt x="59" y="7"/>
                  </a:lnTo>
                  <a:lnTo>
                    <a:pt x="59" y="1"/>
                  </a:lnTo>
                  <a:lnTo>
                    <a:pt x="55" y="0"/>
                  </a:lnTo>
                  <a:lnTo>
                    <a:pt x="47" y="1"/>
                  </a:lnTo>
                  <a:lnTo>
                    <a:pt x="38" y="5"/>
                  </a:lnTo>
                  <a:lnTo>
                    <a:pt x="26" y="13"/>
                  </a:lnTo>
                  <a:lnTo>
                    <a:pt x="17" y="19"/>
                  </a:lnTo>
                  <a:lnTo>
                    <a:pt x="7" y="24"/>
                  </a:lnTo>
                  <a:lnTo>
                    <a:pt x="2" y="28"/>
                  </a:lnTo>
                  <a:lnTo>
                    <a:pt x="0" y="32"/>
                  </a:lnTo>
                  <a:close/>
                </a:path>
              </a:pathLst>
            </a:custGeom>
            <a:solidFill>
              <a:srgbClr val="E8D9D9"/>
            </a:solidFill>
            <a:ln w="9525">
              <a:noFill/>
              <a:round/>
              <a:headEnd/>
              <a:tailEnd/>
            </a:ln>
          </p:spPr>
          <p:txBody>
            <a:bodyPr/>
            <a:lstStyle/>
            <a:p>
              <a:endParaRPr lang="da-DK"/>
            </a:p>
          </p:txBody>
        </p:sp>
        <p:sp>
          <p:nvSpPr>
            <p:cNvPr id="136389" name="Freeform 340"/>
            <p:cNvSpPr>
              <a:spLocks/>
            </p:cNvSpPr>
            <p:nvPr/>
          </p:nvSpPr>
          <p:spPr bwMode="auto">
            <a:xfrm>
              <a:off x="2516" y="3135"/>
              <a:ext cx="17" cy="13"/>
            </a:xfrm>
            <a:custGeom>
              <a:avLst/>
              <a:gdLst>
                <a:gd name="T0" fmla="*/ 0 w 57"/>
                <a:gd name="T1" fmla="*/ 0 h 42"/>
                <a:gd name="T2" fmla="*/ 1 w 57"/>
                <a:gd name="T3" fmla="*/ 0 h 42"/>
                <a:gd name="T4" fmla="*/ 1 w 57"/>
                <a:gd name="T5" fmla="*/ 0 h 42"/>
                <a:gd name="T6" fmla="*/ 1 w 57"/>
                <a:gd name="T7" fmla="*/ 0 h 42"/>
                <a:gd name="T8" fmla="*/ 1 w 57"/>
                <a:gd name="T9" fmla="*/ 0 h 42"/>
                <a:gd name="T10" fmla="*/ 1 w 57"/>
                <a:gd name="T11" fmla="*/ 1 h 42"/>
                <a:gd name="T12" fmla="*/ 1 w 57"/>
                <a:gd name="T13" fmla="*/ 1 h 42"/>
                <a:gd name="T14" fmla="*/ 1 w 57"/>
                <a:gd name="T15" fmla="*/ 1 h 42"/>
                <a:gd name="T16" fmla="*/ 1 w 57"/>
                <a:gd name="T17" fmla="*/ 1 h 42"/>
                <a:gd name="T18" fmla="*/ 1 w 57"/>
                <a:gd name="T19" fmla="*/ 1 h 42"/>
                <a:gd name="T20" fmla="*/ 1 w 57"/>
                <a:gd name="T21" fmla="*/ 1 h 42"/>
                <a:gd name="T22" fmla="*/ 1 w 57"/>
                <a:gd name="T23" fmla="*/ 1 h 42"/>
                <a:gd name="T24" fmla="*/ 1 w 57"/>
                <a:gd name="T25" fmla="*/ 1 h 42"/>
                <a:gd name="T26" fmla="*/ 1 w 57"/>
                <a:gd name="T27" fmla="*/ 1 h 42"/>
                <a:gd name="T28" fmla="*/ 1 w 57"/>
                <a:gd name="T29" fmla="*/ 1 h 42"/>
                <a:gd name="T30" fmla="*/ 0 w 57"/>
                <a:gd name="T31" fmla="*/ 1 h 42"/>
                <a:gd name="T32" fmla="*/ 0 w 57"/>
                <a:gd name="T33" fmla="*/ 1 h 42"/>
                <a:gd name="T34" fmla="*/ 0 w 57"/>
                <a:gd name="T35" fmla="*/ 0 h 42"/>
                <a:gd name="T36" fmla="*/ 0 w 57"/>
                <a:gd name="T37" fmla="*/ 0 h 42"/>
                <a:gd name="T38" fmla="*/ 0 w 57"/>
                <a:gd name="T39" fmla="*/ 0 h 42"/>
                <a:gd name="T40" fmla="*/ 0 w 57"/>
                <a:gd name="T41" fmla="*/ 0 h 42"/>
                <a:gd name="T42" fmla="*/ 0 w 57"/>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42"/>
                <a:gd name="T68" fmla="*/ 57 w 57"/>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42">
                  <a:moveTo>
                    <a:pt x="13" y="0"/>
                  </a:moveTo>
                  <a:lnTo>
                    <a:pt x="19" y="2"/>
                  </a:lnTo>
                  <a:lnTo>
                    <a:pt x="25" y="6"/>
                  </a:lnTo>
                  <a:lnTo>
                    <a:pt x="32" y="8"/>
                  </a:lnTo>
                  <a:lnTo>
                    <a:pt x="40" y="11"/>
                  </a:lnTo>
                  <a:lnTo>
                    <a:pt x="46" y="15"/>
                  </a:lnTo>
                  <a:lnTo>
                    <a:pt x="51" y="19"/>
                  </a:lnTo>
                  <a:lnTo>
                    <a:pt x="55" y="27"/>
                  </a:lnTo>
                  <a:lnTo>
                    <a:pt x="57" y="36"/>
                  </a:lnTo>
                  <a:lnTo>
                    <a:pt x="51" y="38"/>
                  </a:lnTo>
                  <a:lnTo>
                    <a:pt x="48" y="42"/>
                  </a:lnTo>
                  <a:lnTo>
                    <a:pt x="40" y="38"/>
                  </a:lnTo>
                  <a:lnTo>
                    <a:pt x="34" y="36"/>
                  </a:lnTo>
                  <a:lnTo>
                    <a:pt x="29" y="32"/>
                  </a:lnTo>
                  <a:lnTo>
                    <a:pt x="23" y="30"/>
                  </a:lnTo>
                  <a:lnTo>
                    <a:pt x="10" y="25"/>
                  </a:lnTo>
                  <a:lnTo>
                    <a:pt x="0" y="19"/>
                  </a:lnTo>
                  <a:lnTo>
                    <a:pt x="0" y="13"/>
                  </a:lnTo>
                  <a:lnTo>
                    <a:pt x="4" y="8"/>
                  </a:lnTo>
                  <a:lnTo>
                    <a:pt x="8" y="2"/>
                  </a:lnTo>
                  <a:lnTo>
                    <a:pt x="13" y="0"/>
                  </a:lnTo>
                  <a:close/>
                </a:path>
              </a:pathLst>
            </a:custGeom>
            <a:solidFill>
              <a:srgbClr val="000000"/>
            </a:solidFill>
            <a:ln w="9525">
              <a:noFill/>
              <a:round/>
              <a:headEnd/>
              <a:tailEnd/>
            </a:ln>
          </p:spPr>
          <p:txBody>
            <a:bodyPr/>
            <a:lstStyle/>
            <a:p>
              <a:endParaRPr lang="da-DK"/>
            </a:p>
          </p:txBody>
        </p:sp>
        <p:sp>
          <p:nvSpPr>
            <p:cNvPr id="136390" name="Freeform 341"/>
            <p:cNvSpPr>
              <a:spLocks/>
            </p:cNvSpPr>
            <p:nvPr/>
          </p:nvSpPr>
          <p:spPr bwMode="auto">
            <a:xfrm>
              <a:off x="2528" y="3141"/>
              <a:ext cx="21" cy="15"/>
            </a:xfrm>
            <a:custGeom>
              <a:avLst/>
              <a:gdLst>
                <a:gd name="T0" fmla="*/ 0 w 65"/>
                <a:gd name="T1" fmla="*/ 0 h 49"/>
                <a:gd name="T2" fmla="*/ 0 w 65"/>
                <a:gd name="T3" fmla="*/ 0 h 49"/>
                <a:gd name="T4" fmla="*/ 1 w 65"/>
                <a:gd name="T5" fmla="*/ 0 h 49"/>
                <a:gd name="T6" fmla="*/ 1 w 65"/>
                <a:gd name="T7" fmla="*/ 0 h 49"/>
                <a:gd name="T8" fmla="*/ 1 w 65"/>
                <a:gd name="T9" fmla="*/ 1 h 49"/>
                <a:gd name="T10" fmla="*/ 2 w 65"/>
                <a:gd name="T11" fmla="*/ 1 h 49"/>
                <a:gd name="T12" fmla="*/ 2 w 65"/>
                <a:gd name="T13" fmla="*/ 1 h 49"/>
                <a:gd name="T14" fmla="*/ 2 w 65"/>
                <a:gd name="T15" fmla="*/ 1 h 49"/>
                <a:gd name="T16" fmla="*/ 2 w 65"/>
                <a:gd name="T17" fmla="*/ 1 h 49"/>
                <a:gd name="T18" fmla="*/ 2 w 65"/>
                <a:gd name="T19" fmla="*/ 1 h 49"/>
                <a:gd name="T20" fmla="*/ 2 w 65"/>
                <a:gd name="T21" fmla="*/ 2 h 49"/>
                <a:gd name="T22" fmla="*/ 2 w 65"/>
                <a:gd name="T23" fmla="*/ 1 h 49"/>
                <a:gd name="T24" fmla="*/ 1 w 65"/>
                <a:gd name="T25" fmla="*/ 1 h 49"/>
                <a:gd name="T26" fmla="*/ 1 w 65"/>
                <a:gd name="T27" fmla="*/ 1 h 49"/>
                <a:gd name="T28" fmla="*/ 1 w 65"/>
                <a:gd name="T29" fmla="*/ 1 h 49"/>
                <a:gd name="T30" fmla="*/ 0 w 65"/>
                <a:gd name="T31" fmla="*/ 1 h 49"/>
                <a:gd name="T32" fmla="*/ 0 w 65"/>
                <a:gd name="T33" fmla="*/ 1 h 49"/>
                <a:gd name="T34" fmla="*/ 0 w 65"/>
                <a:gd name="T35" fmla="*/ 0 h 49"/>
                <a:gd name="T36" fmla="*/ 0 w 65"/>
                <a:gd name="T37" fmla="*/ 0 h 49"/>
                <a:gd name="T38" fmla="*/ 0 w 65"/>
                <a:gd name="T39" fmla="*/ 0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49"/>
                <a:gd name="T62" fmla="*/ 65 w 65"/>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49">
                  <a:moveTo>
                    <a:pt x="6" y="0"/>
                  </a:moveTo>
                  <a:lnTo>
                    <a:pt x="13" y="2"/>
                  </a:lnTo>
                  <a:lnTo>
                    <a:pt x="21" y="6"/>
                  </a:lnTo>
                  <a:lnTo>
                    <a:pt x="29" y="9"/>
                  </a:lnTo>
                  <a:lnTo>
                    <a:pt x="38" y="15"/>
                  </a:lnTo>
                  <a:lnTo>
                    <a:pt x="44" y="19"/>
                  </a:lnTo>
                  <a:lnTo>
                    <a:pt x="51" y="27"/>
                  </a:lnTo>
                  <a:lnTo>
                    <a:pt x="57" y="32"/>
                  </a:lnTo>
                  <a:lnTo>
                    <a:pt x="65" y="42"/>
                  </a:lnTo>
                  <a:lnTo>
                    <a:pt x="61" y="46"/>
                  </a:lnTo>
                  <a:lnTo>
                    <a:pt x="57" y="49"/>
                  </a:lnTo>
                  <a:lnTo>
                    <a:pt x="49" y="46"/>
                  </a:lnTo>
                  <a:lnTo>
                    <a:pt x="38" y="44"/>
                  </a:lnTo>
                  <a:lnTo>
                    <a:pt x="27" y="38"/>
                  </a:lnTo>
                  <a:lnTo>
                    <a:pt x="17" y="32"/>
                  </a:lnTo>
                  <a:lnTo>
                    <a:pt x="8" y="25"/>
                  </a:lnTo>
                  <a:lnTo>
                    <a:pt x="2" y="17"/>
                  </a:lnTo>
                  <a:lnTo>
                    <a:pt x="0" y="8"/>
                  </a:lnTo>
                  <a:lnTo>
                    <a:pt x="6" y="0"/>
                  </a:lnTo>
                  <a:close/>
                </a:path>
              </a:pathLst>
            </a:custGeom>
            <a:solidFill>
              <a:srgbClr val="000000"/>
            </a:solidFill>
            <a:ln w="9525">
              <a:noFill/>
              <a:round/>
              <a:headEnd/>
              <a:tailEnd/>
            </a:ln>
          </p:spPr>
          <p:txBody>
            <a:bodyPr/>
            <a:lstStyle/>
            <a:p>
              <a:endParaRPr lang="da-DK"/>
            </a:p>
          </p:txBody>
        </p:sp>
        <p:sp>
          <p:nvSpPr>
            <p:cNvPr id="136391" name="Freeform 342"/>
            <p:cNvSpPr>
              <a:spLocks/>
            </p:cNvSpPr>
            <p:nvPr/>
          </p:nvSpPr>
          <p:spPr bwMode="auto">
            <a:xfrm>
              <a:off x="2511" y="3144"/>
              <a:ext cx="21" cy="16"/>
            </a:xfrm>
            <a:custGeom>
              <a:avLst/>
              <a:gdLst>
                <a:gd name="T0" fmla="*/ 2 w 64"/>
                <a:gd name="T1" fmla="*/ 0 h 52"/>
                <a:gd name="T2" fmla="*/ 2 w 64"/>
                <a:gd name="T3" fmla="*/ 0 h 52"/>
                <a:gd name="T4" fmla="*/ 2 w 64"/>
                <a:gd name="T5" fmla="*/ 0 h 52"/>
                <a:gd name="T6" fmla="*/ 2 w 64"/>
                <a:gd name="T7" fmla="*/ 1 h 52"/>
                <a:gd name="T8" fmla="*/ 2 w 64"/>
                <a:gd name="T9" fmla="*/ 1 h 52"/>
                <a:gd name="T10" fmla="*/ 2 w 64"/>
                <a:gd name="T11" fmla="*/ 1 h 52"/>
                <a:gd name="T12" fmla="*/ 2 w 64"/>
                <a:gd name="T13" fmla="*/ 1 h 52"/>
                <a:gd name="T14" fmla="*/ 2 w 64"/>
                <a:gd name="T15" fmla="*/ 2 h 52"/>
                <a:gd name="T16" fmla="*/ 2 w 64"/>
                <a:gd name="T17" fmla="*/ 2 h 52"/>
                <a:gd name="T18" fmla="*/ 1 w 64"/>
                <a:gd name="T19" fmla="*/ 2 h 52"/>
                <a:gd name="T20" fmla="*/ 1 w 64"/>
                <a:gd name="T21" fmla="*/ 2 h 52"/>
                <a:gd name="T22" fmla="*/ 0 w 64"/>
                <a:gd name="T23" fmla="*/ 2 h 52"/>
                <a:gd name="T24" fmla="*/ 0 w 64"/>
                <a:gd name="T25" fmla="*/ 2 h 52"/>
                <a:gd name="T26" fmla="*/ 0 w 64"/>
                <a:gd name="T27" fmla="*/ 1 h 52"/>
                <a:gd name="T28" fmla="*/ 0 w 64"/>
                <a:gd name="T29" fmla="*/ 1 h 52"/>
                <a:gd name="T30" fmla="*/ 0 w 64"/>
                <a:gd name="T31" fmla="*/ 1 h 52"/>
                <a:gd name="T32" fmla="*/ 0 w 64"/>
                <a:gd name="T33" fmla="*/ 1 h 52"/>
                <a:gd name="T34" fmla="*/ 0 w 64"/>
                <a:gd name="T35" fmla="*/ 1 h 52"/>
                <a:gd name="T36" fmla="*/ 1 w 64"/>
                <a:gd name="T37" fmla="*/ 1 h 52"/>
                <a:gd name="T38" fmla="*/ 1 w 64"/>
                <a:gd name="T39" fmla="*/ 1 h 52"/>
                <a:gd name="T40" fmla="*/ 1 w 64"/>
                <a:gd name="T41" fmla="*/ 1 h 52"/>
                <a:gd name="T42" fmla="*/ 1 w 64"/>
                <a:gd name="T43" fmla="*/ 1 h 52"/>
                <a:gd name="T44" fmla="*/ 2 w 64"/>
                <a:gd name="T45" fmla="*/ 1 h 52"/>
                <a:gd name="T46" fmla="*/ 2 w 64"/>
                <a:gd name="T47" fmla="*/ 0 h 52"/>
                <a:gd name="T48" fmla="*/ 2 w 64"/>
                <a:gd name="T49" fmla="*/ 0 h 52"/>
                <a:gd name="T50" fmla="*/ 2 w 64"/>
                <a:gd name="T51" fmla="*/ 0 h 52"/>
                <a:gd name="T52" fmla="*/ 2 w 64"/>
                <a:gd name="T53" fmla="*/ 0 h 52"/>
                <a:gd name="T54" fmla="*/ 2 w 64"/>
                <a:gd name="T55" fmla="*/ 0 h 52"/>
                <a:gd name="T56" fmla="*/ 2 w 64"/>
                <a:gd name="T57" fmla="*/ 0 h 52"/>
                <a:gd name="T58" fmla="*/ 2 w 64"/>
                <a:gd name="T59" fmla="*/ 0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52"/>
                <a:gd name="T92" fmla="*/ 64 w 64"/>
                <a:gd name="T93" fmla="*/ 52 h 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52">
                  <a:moveTo>
                    <a:pt x="64" y="2"/>
                  </a:moveTo>
                  <a:lnTo>
                    <a:pt x="64" y="4"/>
                  </a:lnTo>
                  <a:lnTo>
                    <a:pt x="64" y="10"/>
                  </a:lnTo>
                  <a:lnTo>
                    <a:pt x="61" y="18"/>
                  </a:lnTo>
                  <a:lnTo>
                    <a:pt x="59" y="27"/>
                  </a:lnTo>
                  <a:lnTo>
                    <a:pt x="53" y="35"/>
                  </a:lnTo>
                  <a:lnTo>
                    <a:pt x="49" y="42"/>
                  </a:lnTo>
                  <a:lnTo>
                    <a:pt x="43" y="48"/>
                  </a:lnTo>
                  <a:lnTo>
                    <a:pt x="42" y="52"/>
                  </a:lnTo>
                  <a:lnTo>
                    <a:pt x="34" y="52"/>
                  </a:lnTo>
                  <a:lnTo>
                    <a:pt x="24" y="52"/>
                  </a:lnTo>
                  <a:lnTo>
                    <a:pt x="13" y="50"/>
                  </a:lnTo>
                  <a:lnTo>
                    <a:pt x="5" y="48"/>
                  </a:lnTo>
                  <a:lnTo>
                    <a:pt x="0" y="46"/>
                  </a:lnTo>
                  <a:lnTo>
                    <a:pt x="0" y="42"/>
                  </a:lnTo>
                  <a:lnTo>
                    <a:pt x="0" y="37"/>
                  </a:lnTo>
                  <a:lnTo>
                    <a:pt x="2" y="33"/>
                  </a:lnTo>
                  <a:lnTo>
                    <a:pt x="7" y="29"/>
                  </a:lnTo>
                  <a:lnTo>
                    <a:pt x="15" y="29"/>
                  </a:lnTo>
                  <a:lnTo>
                    <a:pt x="23" y="33"/>
                  </a:lnTo>
                  <a:lnTo>
                    <a:pt x="32" y="33"/>
                  </a:lnTo>
                  <a:lnTo>
                    <a:pt x="36" y="27"/>
                  </a:lnTo>
                  <a:lnTo>
                    <a:pt x="42" y="19"/>
                  </a:lnTo>
                  <a:lnTo>
                    <a:pt x="45" y="10"/>
                  </a:lnTo>
                  <a:lnTo>
                    <a:pt x="51" y="2"/>
                  </a:lnTo>
                  <a:lnTo>
                    <a:pt x="51" y="0"/>
                  </a:lnTo>
                  <a:lnTo>
                    <a:pt x="57" y="2"/>
                  </a:lnTo>
                  <a:lnTo>
                    <a:pt x="59" y="2"/>
                  </a:lnTo>
                  <a:lnTo>
                    <a:pt x="64" y="2"/>
                  </a:lnTo>
                  <a:close/>
                </a:path>
              </a:pathLst>
            </a:custGeom>
            <a:solidFill>
              <a:srgbClr val="000000"/>
            </a:solidFill>
            <a:ln w="9525">
              <a:noFill/>
              <a:round/>
              <a:headEnd/>
              <a:tailEnd/>
            </a:ln>
          </p:spPr>
          <p:txBody>
            <a:bodyPr/>
            <a:lstStyle/>
            <a:p>
              <a:endParaRPr lang="da-DK"/>
            </a:p>
          </p:txBody>
        </p:sp>
        <p:sp>
          <p:nvSpPr>
            <p:cNvPr id="136392" name="Freeform 343"/>
            <p:cNvSpPr>
              <a:spLocks/>
            </p:cNvSpPr>
            <p:nvPr/>
          </p:nvSpPr>
          <p:spPr bwMode="auto">
            <a:xfrm>
              <a:off x="2528" y="3105"/>
              <a:ext cx="30" cy="43"/>
            </a:xfrm>
            <a:custGeom>
              <a:avLst/>
              <a:gdLst>
                <a:gd name="T0" fmla="*/ 3 w 93"/>
                <a:gd name="T1" fmla="*/ 0 h 139"/>
                <a:gd name="T2" fmla="*/ 3 w 93"/>
                <a:gd name="T3" fmla="*/ 0 h 139"/>
                <a:gd name="T4" fmla="*/ 3 w 93"/>
                <a:gd name="T5" fmla="*/ 1 h 139"/>
                <a:gd name="T6" fmla="*/ 3 w 93"/>
                <a:gd name="T7" fmla="*/ 1 h 139"/>
                <a:gd name="T8" fmla="*/ 3 w 93"/>
                <a:gd name="T9" fmla="*/ 1 h 139"/>
                <a:gd name="T10" fmla="*/ 2 w 93"/>
                <a:gd name="T11" fmla="*/ 2 h 139"/>
                <a:gd name="T12" fmla="*/ 2 w 93"/>
                <a:gd name="T13" fmla="*/ 2 h 139"/>
                <a:gd name="T14" fmla="*/ 2 w 93"/>
                <a:gd name="T15" fmla="*/ 2 h 139"/>
                <a:gd name="T16" fmla="*/ 2 w 93"/>
                <a:gd name="T17" fmla="*/ 2 h 139"/>
                <a:gd name="T18" fmla="*/ 2 w 93"/>
                <a:gd name="T19" fmla="*/ 2 h 139"/>
                <a:gd name="T20" fmla="*/ 1 w 93"/>
                <a:gd name="T21" fmla="*/ 3 h 139"/>
                <a:gd name="T22" fmla="*/ 1 w 93"/>
                <a:gd name="T23" fmla="*/ 3 h 139"/>
                <a:gd name="T24" fmla="*/ 1 w 93"/>
                <a:gd name="T25" fmla="*/ 3 h 139"/>
                <a:gd name="T26" fmla="*/ 1 w 93"/>
                <a:gd name="T27" fmla="*/ 4 h 139"/>
                <a:gd name="T28" fmla="*/ 1 w 93"/>
                <a:gd name="T29" fmla="*/ 4 h 139"/>
                <a:gd name="T30" fmla="*/ 0 w 93"/>
                <a:gd name="T31" fmla="*/ 4 h 139"/>
                <a:gd name="T32" fmla="*/ 0 w 93"/>
                <a:gd name="T33" fmla="*/ 4 h 139"/>
                <a:gd name="T34" fmla="*/ 0 w 93"/>
                <a:gd name="T35" fmla="*/ 4 h 139"/>
                <a:gd name="T36" fmla="*/ 0 w 93"/>
                <a:gd name="T37" fmla="*/ 4 h 139"/>
                <a:gd name="T38" fmla="*/ 0 w 93"/>
                <a:gd name="T39" fmla="*/ 3 h 139"/>
                <a:gd name="T40" fmla="*/ 0 w 93"/>
                <a:gd name="T41" fmla="*/ 3 h 139"/>
                <a:gd name="T42" fmla="*/ 0 w 93"/>
                <a:gd name="T43" fmla="*/ 3 h 139"/>
                <a:gd name="T44" fmla="*/ 1 w 93"/>
                <a:gd name="T45" fmla="*/ 3 h 139"/>
                <a:gd name="T46" fmla="*/ 1 w 93"/>
                <a:gd name="T47" fmla="*/ 2 h 139"/>
                <a:gd name="T48" fmla="*/ 1 w 93"/>
                <a:gd name="T49" fmla="*/ 2 h 139"/>
                <a:gd name="T50" fmla="*/ 1 w 93"/>
                <a:gd name="T51" fmla="*/ 2 h 139"/>
                <a:gd name="T52" fmla="*/ 2 w 93"/>
                <a:gd name="T53" fmla="*/ 2 h 139"/>
                <a:gd name="T54" fmla="*/ 2 w 93"/>
                <a:gd name="T55" fmla="*/ 1 h 139"/>
                <a:gd name="T56" fmla="*/ 2 w 93"/>
                <a:gd name="T57" fmla="*/ 1 h 139"/>
                <a:gd name="T58" fmla="*/ 2 w 93"/>
                <a:gd name="T59" fmla="*/ 1 h 139"/>
                <a:gd name="T60" fmla="*/ 2 w 93"/>
                <a:gd name="T61" fmla="*/ 1 h 139"/>
                <a:gd name="T62" fmla="*/ 3 w 93"/>
                <a:gd name="T63" fmla="*/ 0 h 139"/>
                <a:gd name="T64" fmla="*/ 3 w 93"/>
                <a:gd name="T65" fmla="*/ 0 h 139"/>
                <a:gd name="T66" fmla="*/ 3 w 93"/>
                <a:gd name="T67" fmla="*/ 0 h 139"/>
                <a:gd name="T68" fmla="*/ 3 w 93"/>
                <a:gd name="T69" fmla="*/ 0 h 139"/>
                <a:gd name="T70" fmla="*/ 3 w 93"/>
                <a:gd name="T71" fmla="*/ 0 h 139"/>
                <a:gd name="T72" fmla="*/ 3 w 93"/>
                <a:gd name="T73" fmla="*/ 0 h 139"/>
                <a:gd name="T74" fmla="*/ 3 w 93"/>
                <a:gd name="T75" fmla="*/ 0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39"/>
                <a:gd name="T116" fmla="*/ 93 w 93"/>
                <a:gd name="T117" fmla="*/ 139 h 1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39">
                  <a:moveTo>
                    <a:pt x="93" y="10"/>
                  </a:moveTo>
                  <a:lnTo>
                    <a:pt x="89" y="13"/>
                  </a:lnTo>
                  <a:lnTo>
                    <a:pt x="86" y="21"/>
                  </a:lnTo>
                  <a:lnTo>
                    <a:pt x="80" y="29"/>
                  </a:lnTo>
                  <a:lnTo>
                    <a:pt x="76" y="40"/>
                  </a:lnTo>
                  <a:lnTo>
                    <a:pt x="68" y="48"/>
                  </a:lnTo>
                  <a:lnTo>
                    <a:pt x="61" y="59"/>
                  </a:lnTo>
                  <a:lnTo>
                    <a:pt x="55" y="68"/>
                  </a:lnTo>
                  <a:lnTo>
                    <a:pt x="49" y="78"/>
                  </a:lnTo>
                  <a:lnTo>
                    <a:pt x="42" y="86"/>
                  </a:lnTo>
                  <a:lnTo>
                    <a:pt x="38" y="97"/>
                  </a:lnTo>
                  <a:lnTo>
                    <a:pt x="34" y="105"/>
                  </a:lnTo>
                  <a:lnTo>
                    <a:pt x="30" y="116"/>
                  </a:lnTo>
                  <a:lnTo>
                    <a:pt x="25" y="124"/>
                  </a:lnTo>
                  <a:lnTo>
                    <a:pt x="19" y="129"/>
                  </a:lnTo>
                  <a:lnTo>
                    <a:pt x="11" y="135"/>
                  </a:lnTo>
                  <a:lnTo>
                    <a:pt x="2" y="139"/>
                  </a:lnTo>
                  <a:lnTo>
                    <a:pt x="0" y="131"/>
                  </a:lnTo>
                  <a:lnTo>
                    <a:pt x="4" y="124"/>
                  </a:lnTo>
                  <a:lnTo>
                    <a:pt x="6" y="116"/>
                  </a:lnTo>
                  <a:lnTo>
                    <a:pt x="9" y="108"/>
                  </a:lnTo>
                  <a:lnTo>
                    <a:pt x="11" y="99"/>
                  </a:lnTo>
                  <a:lnTo>
                    <a:pt x="17" y="89"/>
                  </a:lnTo>
                  <a:lnTo>
                    <a:pt x="23" y="82"/>
                  </a:lnTo>
                  <a:lnTo>
                    <a:pt x="30" y="72"/>
                  </a:lnTo>
                  <a:lnTo>
                    <a:pt x="36" y="63"/>
                  </a:lnTo>
                  <a:lnTo>
                    <a:pt x="42" y="53"/>
                  </a:lnTo>
                  <a:lnTo>
                    <a:pt x="49" y="46"/>
                  </a:lnTo>
                  <a:lnTo>
                    <a:pt x="55" y="36"/>
                  </a:lnTo>
                  <a:lnTo>
                    <a:pt x="61" y="27"/>
                  </a:lnTo>
                  <a:lnTo>
                    <a:pt x="68" y="17"/>
                  </a:lnTo>
                  <a:lnTo>
                    <a:pt x="74" y="10"/>
                  </a:lnTo>
                  <a:lnTo>
                    <a:pt x="80" y="2"/>
                  </a:lnTo>
                  <a:lnTo>
                    <a:pt x="82" y="0"/>
                  </a:lnTo>
                  <a:lnTo>
                    <a:pt x="87" y="4"/>
                  </a:lnTo>
                  <a:lnTo>
                    <a:pt x="91" y="8"/>
                  </a:lnTo>
                  <a:lnTo>
                    <a:pt x="93" y="10"/>
                  </a:lnTo>
                  <a:close/>
                </a:path>
              </a:pathLst>
            </a:custGeom>
            <a:solidFill>
              <a:srgbClr val="000000"/>
            </a:solidFill>
            <a:ln w="9525">
              <a:noFill/>
              <a:round/>
              <a:headEnd/>
              <a:tailEnd/>
            </a:ln>
          </p:spPr>
          <p:txBody>
            <a:bodyPr/>
            <a:lstStyle/>
            <a:p>
              <a:endParaRPr lang="da-DK"/>
            </a:p>
          </p:txBody>
        </p:sp>
        <p:sp>
          <p:nvSpPr>
            <p:cNvPr id="136393" name="Freeform 344"/>
            <p:cNvSpPr>
              <a:spLocks/>
            </p:cNvSpPr>
            <p:nvPr/>
          </p:nvSpPr>
          <p:spPr bwMode="auto">
            <a:xfrm>
              <a:off x="2069" y="3117"/>
              <a:ext cx="22" cy="11"/>
            </a:xfrm>
            <a:custGeom>
              <a:avLst/>
              <a:gdLst>
                <a:gd name="T0" fmla="*/ 0 w 69"/>
                <a:gd name="T1" fmla="*/ 0 h 36"/>
                <a:gd name="T2" fmla="*/ 0 w 69"/>
                <a:gd name="T3" fmla="*/ 0 h 36"/>
                <a:gd name="T4" fmla="*/ 1 w 69"/>
                <a:gd name="T5" fmla="*/ 0 h 36"/>
                <a:gd name="T6" fmla="*/ 1 w 69"/>
                <a:gd name="T7" fmla="*/ 0 h 36"/>
                <a:gd name="T8" fmla="*/ 1 w 69"/>
                <a:gd name="T9" fmla="*/ 0 h 36"/>
                <a:gd name="T10" fmla="*/ 1 w 69"/>
                <a:gd name="T11" fmla="*/ 0 h 36"/>
                <a:gd name="T12" fmla="*/ 2 w 69"/>
                <a:gd name="T13" fmla="*/ 0 h 36"/>
                <a:gd name="T14" fmla="*/ 2 w 69"/>
                <a:gd name="T15" fmla="*/ 1 h 36"/>
                <a:gd name="T16" fmla="*/ 2 w 69"/>
                <a:gd name="T17" fmla="*/ 1 h 36"/>
                <a:gd name="T18" fmla="*/ 2 w 69"/>
                <a:gd name="T19" fmla="*/ 1 h 36"/>
                <a:gd name="T20" fmla="*/ 2 w 69"/>
                <a:gd name="T21" fmla="*/ 1 h 36"/>
                <a:gd name="T22" fmla="*/ 2 w 69"/>
                <a:gd name="T23" fmla="*/ 1 h 36"/>
                <a:gd name="T24" fmla="*/ 2 w 69"/>
                <a:gd name="T25" fmla="*/ 1 h 36"/>
                <a:gd name="T26" fmla="*/ 2 w 69"/>
                <a:gd name="T27" fmla="*/ 1 h 36"/>
                <a:gd name="T28" fmla="*/ 2 w 69"/>
                <a:gd name="T29" fmla="*/ 1 h 36"/>
                <a:gd name="T30" fmla="*/ 1 w 69"/>
                <a:gd name="T31" fmla="*/ 1 h 36"/>
                <a:gd name="T32" fmla="*/ 1 w 69"/>
                <a:gd name="T33" fmla="*/ 1 h 36"/>
                <a:gd name="T34" fmla="*/ 1 w 69"/>
                <a:gd name="T35" fmla="*/ 1 h 36"/>
                <a:gd name="T36" fmla="*/ 1 w 69"/>
                <a:gd name="T37" fmla="*/ 1 h 36"/>
                <a:gd name="T38" fmla="*/ 0 w 69"/>
                <a:gd name="T39" fmla="*/ 1 h 36"/>
                <a:gd name="T40" fmla="*/ 0 w 69"/>
                <a:gd name="T41" fmla="*/ 1 h 36"/>
                <a:gd name="T42" fmla="*/ 0 w 69"/>
                <a:gd name="T43" fmla="*/ 1 h 36"/>
                <a:gd name="T44" fmla="*/ 0 w 69"/>
                <a:gd name="T45" fmla="*/ 1 h 36"/>
                <a:gd name="T46" fmla="*/ 0 w 69"/>
                <a:gd name="T47" fmla="*/ 0 h 36"/>
                <a:gd name="T48" fmla="*/ 0 w 69"/>
                <a:gd name="T49" fmla="*/ 0 h 36"/>
                <a:gd name="T50" fmla="*/ 0 w 69"/>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36"/>
                <a:gd name="T80" fmla="*/ 69 w 69"/>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36">
                  <a:moveTo>
                    <a:pt x="6" y="0"/>
                  </a:moveTo>
                  <a:lnTo>
                    <a:pt x="12" y="2"/>
                  </a:lnTo>
                  <a:lnTo>
                    <a:pt x="19" y="6"/>
                  </a:lnTo>
                  <a:lnTo>
                    <a:pt x="27" y="8"/>
                  </a:lnTo>
                  <a:lnTo>
                    <a:pt x="35" y="9"/>
                  </a:lnTo>
                  <a:lnTo>
                    <a:pt x="42" y="11"/>
                  </a:lnTo>
                  <a:lnTo>
                    <a:pt x="52" y="13"/>
                  </a:lnTo>
                  <a:lnTo>
                    <a:pt x="57" y="17"/>
                  </a:lnTo>
                  <a:lnTo>
                    <a:pt x="67" y="19"/>
                  </a:lnTo>
                  <a:lnTo>
                    <a:pt x="69" y="27"/>
                  </a:lnTo>
                  <a:lnTo>
                    <a:pt x="69" y="32"/>
                  </a:lnTo>
                  <a:lnTo>
                    <a:pt x="63" y="32"/>
                  </a:lnTo>
                  <a:lnTo>
                    <a:pt x="59" y="34"/>
                  </a:lnTo>
                  <a:lnTo>
                    <a:pt x="52" y="34"/>
                  </a:lnTo>
                  <a:lnTo>
                    <a:pt x="46" y="36"/>
                  </a:lnTo>
                  <a:lnTo>
                    <a:pt x="40" y="34"/>
                  </a:lnTo>
                  <a:lnTo>
                    <a:pt x="33" y="32"/>
                  </a:lnTo>
                  <a:lnTo>
                    <a:pt x="27" y="32"/>
                  </a:lnTo>
                  <a:lnTo>
                    <a:pt x="21" y="30"/>
                  </a:lnTo>
                  <a:lnTo>
                    <a:pt x="14" y="27"/>
                  </a:lnTo>
                  <a:lnTo>
                    <a:pt x="8" y="25"/>
                  </a:lnTo>
                  <a:lnTo>
                    <a:pt x="4" y="21"/>
                  </a:lnTo>
                  <a:lnTo>
                    <a:pt x="2" y="19"/>
                  </a:lnTo>
                  <a:lnTo>
                    <a:pt x="0" y="9"/>
                  </a:lnTo>
                  <a:lnTo>
                    <a:pt x="6" y="0"/>
                  </a:lnTo>
                  <a:close/>
                </a:path>
              </a:pathLst>
            </a:custGeom>
            <a:solidFill>
              <a:srgbClr val="000000"/>
            </a:solidFill>
            <a:ln w="9525">
              <a:noFill/>
              <a:round/>
              <a:headEnd/>
              <a:tailEnd/>
            </a:ln>
          </p:spPr>
          <p:txBody>
            <a:bodyPr/>
            <a:lstStyle/>
            <a:p>
              <a:endParaRPr lang="da-DK"/>
            </a:p>
          </p:txBody>
        </p:sp>
        <p:sp>
          <p:nvSpPr>
            <p:cNvPr id="136394" name="Freeform 345"/>
            <p:cNvSpPr>
              <a:spLocks/>
            </p:cNvSpPr>
            <p:nvPr/>
          </p:nvSpPr>
          <p:spPr bwMode="auto">
            <a:xfrm>
              <a:off x="2249" y="3033"/>
              <a:ext cx="11" cy="49"/>
            </a:xfrm>
            <a:custGeom>
              <a:avLst/>
              <a:gdLst>
                <a:gd name="T0" fmla="*/ 1 w 36"/>
                <a:gd name="T1" fmla="*/ 0 h 158"/>
                <a:gd name="T2" fmla="*/ 1 w 36"/>
                <a:gd name="T3" fmla="*/ 0 h 158"/>
                <a:gd name="T4" fmla="*/ 1 w 36"/>
                <a:gd name="T5" fmla="*/ 1 h 158"/>
                <a:gd name="T6" fmla="*/ 1 w 36"/>
                <a:gd name="T7" fmla="*/ 1 h 158"/>
                <a:gd name="T8" fmla="*/ 1 w 36"/>
                <a:gd name="T9" fmla="*/ 1 h 158"/>
                <a:gd name="T10" fmla="*/ 1 w 36"/>
                <a:gd name="T11" fmla="*/ 1 h 158"/>
                <a:gd name="T12" fmla="*/ 1 w 36"/>
                <a:gd name="T13" fmla="*/ 2 h 158"/>
                <a:gd name="T14" fmla="*/ 1 w 36"/>
                <a:gd name="T15" fmla="*/ 2 h 158"/>
                <a:gd name="T16" fmla="*/ 1 w 36"/>
                <a:gd name="T17" fmla="*/ 2 h 158"/>
                <a:gd name="T18" fmla="*/ 1 w 36"/>
                <a:gd name="T19" fmla="*/ 2 h 158"/>
                <a:gd name="T20" fmla="*/ 0 w 36"/>
                <a:gd name="T21" fmla="*/ 3 h 158"/>
                <a:gd name="T22" fmla="*/ 0 w 36"/>
                <a:gd name="T23" fmla="*/ 3 h 158"/>
                <a:gd name="T24" fmla="*/ 0 w 36"/>
                <a:gd name="T25" fmla="*/ 3 h 158"/>
                <a:gd name="T26" fmla="*/ 0 w 36"/>
                <a:gd name="T27" fmla="*/ 4 h 158"/>
                <a:gd name="T28" fmla="*/ 0 w 36"/>
                <a:gd name="T29" fmla="*/ 4 h 158"/>
                <a:gd name="T30" fmla="*/ 0 w 36"/>
                <a:gd name="T31" fmla="*/ 4 h 158"/>
                <a:gd name="T32" fmla="*/ 0 w 36"/>
                <a:gd name="T33" fmla="*/ 4 h 158"/>
                <a:gd name="T34" fmla="*/ 0 w 36"/>
                <a:gd name="T35" fmla="*/ 5 h 158"/>
                <a:gd name="T36" fmla="*/ 0 w 36"/>
                <a:gd name="T37" fmla="*/ 5 h 158"/>
                <a:gd name="T38" fmla="*/ 0 w 36"/>
                <a:gd name="T39" fmla="*/ 5 h 158"/>
                <a:gd name="T40" fmla="*/ 0 w 36"/>
                <a:gd name="T41" fmla="*/ 5 h 158"/>
                <a:gd name="T42" fmla="*/ 0 w 36"/>
                <a:gd name="T43" fmla="*/ 5 h 158"/>
                <a:gd name="T44" fmla="*/ 1 w 36"/>
                <a:gd name="T45" fmla="*/ 4 h 158"/>
                <a:gd name="T46" fmla="*/ 1 w 36"/>
                <a:gd name="T47" fmla="*/ 4 h 158"/>
                <a:gd name="T48" fmla="*/ 1 w 36"/>
                <a:gd name="T49" fmla="*/ 4 h 158"/>
                <a:gd name="T50" fmla="*/ 1 w 36"/>
                <a:gd name="T51" fmla="*/ 4 h 158"/>
                <a:gd name="T52" fmla="*/ 1 w 36"/>
                <a:gd name="T53" fmla="*/ 4 h 158"/>
                <a:gd name="T54" fmla="*/ 1 w 36"/>
                <a:gd name="T55" fmla="*/ 3 h 158"/>
                <a:gd name="T56" fmla="*/ 1 w 36"/>
                <a:gd name="T57" fmla="*/ 3 h 158"/>
                <a:gd name="T58" fmla="*/ 1 w 36"/>
                <a:gd name="T59" fmla="*/ 3 h 158"/>
                <a:gd name="T60" fmla="*/ 1 w 36"/>
                <a:gd name="T61" fmla="*/ 2 h 158"/>
                <a:gd name="T62" fmla="*/ 1 w 36"/>
                <a:gd name="T63" fmla="*/ 2 h 158"/>
                <a:gd name="T64" fmla="*/ 1 w 36"/>
                <a:gd name="T65" fmla="*/ 2 h 158"/>
                <a:gd name="T66" fmla="*/ 1 w 36"/>
                <a:gd name="T67" fmla="*/ 2 h 158"/>
                <a:gd name="T68" fmla="*/ 1 w 36"/>
                <a:gd name="T69" fmla="*/ 1 h 158"/>
                <a:gd name="T70" fmla="*/ 1 w 36"/>
                <a:gd name="T71" fmla="*/ 1 h 158"/>
                <a:gd name="T72" fmla="*/ 1 w 36"/>
                <a:gd name="T73" fmla="*/ 1 h 158"/>
                <a:gd name="T74" fmla="*/ 1 w 36"/>
                <a:gd name="T75" fmla="*/ 1 h 158"/>
                <a:gd name="T76" fmla="*/ 1 w 36"/>
                <a:gd name="T77" fmla="*/ 0 h 158"/>
                <a:gd name="T78" fmla="*/ 1 w 36"/>
                <a:gd name="T79" fmla="*/ 0 h 158"/>
                <a:gd name="T80" fmla="*/ 1 w 36"/>
                <a:gd name="T81" fmla="*/ 0 h 158"/>
                <a:gd name="T82" fmla="*/ 1 w 36"/>
                <a:gd name="T83" fmla="*/ 0 h 158"/>
                <a:gd name="T84" fmla="*/ 1 w 36"/>
                <a:gd name="T85" fmla="*/ 0 h 158"/>
                <a:gd name="T86" fmla="*/ 1 w 36"/>
                <a:gd name="T87" fmla="*/ 0 h 158"/>
                <a:gd name="T88" fmla="*/ 1 w 36"/>
                <a:gd name="T89" fmla="*/ 0 h 158"/>
                <a:gd name="T90" fmla="*/ 1 w 36"/>
                <a:gd name="T91" fmla="*/ 0 h 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58"/>
                <a:gd name="T140" fmla="*/ 36 w 36"/>
                <a:gd name="T141" fmla="*/ 158 h 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58">
                  <a:moveTo>
                    <a:pt x="23" y="13"/>
                  </a:moveTo>
                  <a:lnTo>
                    <a:pt x="21" y="13"/>
                  </a:lnTo>
                  <a:lnTo>
                    <a:pt x="21" y="19"/>
                  </a:lnTo>
                  <a:lnTo>
                    <a:pt x="21" y="23"/>
                  </a:lnTo>
                  <a:lnTo>
                    <a:pt x="21" y="30"/>
                  </a:lnTo>
                  <a:lnTo>
                    <a:pt x="19" y="38"/>
                  </a:lnTo>
                  <a:lnTo>
                    <a:pt x="19" y="49"/>
                  </a:lnTo>
                  <a:lnTo>
                    <a:pt x="17" y="61"/>
                  </a:lnTo>
                  <a:lnTo>
                    <a:pt x="17" y="72"/>
                  </a:lnTo>
                  <a:lnTo>
                    <a:pt x="15" y="82"/>
                  </a:lnTo>
                  <a:lnTo>
                    <a:pt x="13" y="93"/>
                  </a:lnTo>
                  <a:lnTo>
                    <a:pt x="11" y="105"/>
                  </a:lnTo>
                  <a:lnTo>
                    <a:pt x="10" y="116"/>
                  </a:lnTo>
                  <a:lnTo>
                    <a:pt x="8" y="125"/>
                  </a:lnTo>
                  <a:lnTo>
                    <a:pt x="8" y="133"/>
                  </a:lnTo>
                  <a:lnTo>
                    <a:pt x="6" y="139"/>
                  </a:lnTo>
                  <a:lnTo>
                    <a:pt x="4" y="144"/>
                  </a:lnTo>
                  <a:lnTo>
                    <a:pt x="0" y="150"/>
                  </a:lnTo>
                  <a:lnTo>
                    <a:pt x="0" y="156"/>
                  </a:lnTo>
                  <a:lnTo>
                    <a:pt x="2" y="158"/>
                  </a:lnTo>
                  <a:lnTo>
                    <a:pt x="6" y="158"/>
                  </a:lnTo>
                  <a:lnTo>
                    <a:pt x="13" y="156"/>
                  </a:lnTo>
                  <a:lnTo>
                    <a:pt x="17" y="148"/>
                  </a:lnTo>
                  <a:lnTo>
                    <a:pt x="17" y="144"/>
                  </a:lnTo>
                  <a:lnTo>
                    <a:pt x="19" y="139"/>
                  </a:lnTo>
                  <a:lnTo>
                    <a:pt x="19" y="133"/>
                  </a:lnTo>
                  <a:lnTo>
                    <a:pt x="21" y="125"/>
                  </a:lnTo>
                  <a:lnTo>
                    <a:pt x="23" y="118"/>
                  </a:lnTo>
                  <a:lnTo>
                    <a:pt x="25" y="108"/>
                  </a:lnTo>
                  <a:lnTo>
                    <a:pt x="27" y="99"/>
                  </a:lnTo>
                  <a:lnTo>
                    <a:pt x="29" y="87"/>
                  </a:lnTo>
                  <a:lnTo>
                    <a:pt x="30" y="76"/>
                  </a:lnTo>
                  <a:lnTo>
                    <a:pt x="32" y="67"/>
                  </a:lnTo>
                  <a:lnTo>
                    <a:pt x="34" y="55"/>
                  </a:lnTo>
                  <a:lnTo>
                    <a:pt x="36" y="46"/>
                  </a:lnTo>
                  <a:lnTo>
                    <a:pt x="36" y="36"/>
                  </a:lnTo>
                  <a:lnTo>
                    <a:pt x="36" y="27"/>
                  </a:lnTo>
                  <a:lnTo>
                    <a:pt x="36" y="19"/>
                  </a:lnTo>
                  <a:lnTo>
                    <a:pt x="36" y="13"/>
                  </a:lnTo>
                  <a:lnTo>
                    <a:pt x="32" y="6"/>
                  </a:lnTo>
                  <a:lnTo>
                    <a:pt x="29" y="2"/>
                  </a:lnTo>
                  <a:lnTo>
                    <a:pt x="27" y="0"/>
                  </a:lnTo>
                  <a:lnTo>
                    <a:pt x="27" y="2"/>
                  </a:lnTo>
                  <a:lnTo>
                    <a:pt x="23" y="10"/>
                  </a:lnTo>
                  <a:lnTo>
                    <a:pt x="23" y="13"/>
                  </a:lnTo>
                  <a:close/>
                </a:path>
              </a:pathLst>
            </a:custGeom>
            <a:solidFill>
              <a:srgbClr val="E6E6E6"/>
            </a:solidFill>
            <a:ln w="9525">
              <a:noFill/>
              <a:round/>
              <a:headEnd/>
              <a:tailEnd/>
            </a:ln>
          </p:spPr>
          <p:txBody>
            <a:bodyPr/>
            <a:lstStyle/>
            <a:p>
              <a:endParaRPr lang="da-DK"/>
            </a:p>
          </p:txBody>
        </p:sp>
        <p:sp>
          <p:nvSpPr>
            <p:cNvPr id="136395" name="Freeform 346"/>
            <p:cNvSpPr>
              <a:spLocks/>
            </p:cNvSpPr>
            <p:nvPr/>
          </p:nvSpPr>
          <p:spPr bwMode="auto">
            <a:xfrm>
              <a:off x="2234" y="3040"/>
              <a:ext cx="14" cy="36"/>
            </a:xfrm>
            <a:custGeom>
              <a:avLst/>
              <a:gdLst>
                <a:gd name="T0" fmla="*/ 2 w 42"/>
                <a:gd name="T1" fmla="*/ 0 h 116"/>
                <a:gd name="T2" fmla="*/ 1 w 42"/>
                <a:gd name="T3" fmla="*/ 0 h 116"/>
                <a:gd name="T4" fmla="*/ 1 w 42"/>
                <a:gd name="T5" fmla="*/ 1 h 116"/>
                <a:gd name="T6" fmla="*/ 1 w 42"/>
                <a:gd name="T7" fmla="*/ 1 h 116"/>
                <a:gd name="T8" fmla="*/ 1 w 42"/>
                <a:gd name="T9" fmla="*/ 1 h 116"/>
                <a:gd name="T10" fmla="*/ 1 w 42"/>
                <a:gd name="T11" fmla="*/ 1 h 116"/>
                <a:gd name="T12" fmla="*/ 1 w 42"/>
                <a:gd name="T13" fmla="*/ 1 h 116"/>
                <a:gd name="T14" fmla="*/ 1 w 42"/>
                <a:gd name="T15" fmla="*/ 2 h 116"/>
                <a:gd name="T16" fmla="*/ 1 w 42"/>
                <a:gd name="T17" fmla="*/ 2 h 116"/>
                <a:gd name="T18" fmla="*/ 1 w 42"/>
                <a:gd name="T19" fmla="*/ 2 h 116"/>
                <a:gd name="T20" fmla="*/ 1 w 42"/>
                <a:gd name="T21" fmla="*/ 2 h 116"/>
                <a:gd name="T22" fmla="*/ 1 w 42"/>
                <a:gd name="T23" fmla="*/ 3 h 116"/>
                <a:gd name="T24" fmla="*/ 1 w 42"/>
                <a:gd name="T25" fmla="*/ 3 h 116"/>
                <a:gd name="T26" fmla="*/ 1 w 42"/>
                <a:gd name="T27" fmla="*/ 3 h 116"/>
                <a:gd name="T28" fmla="*/ 1 w 42"/>
                <a:gd name="T29" fmla="*/ 3 h 116"/>
                <a:gd name="T30" fmla="*/ 1 w 42"/>
                <a:gd name="T31" fmla="*/ 3 h 116"/>
                <a:gd name="T32" fmla="*/ 1 w 42"/>
                <a:gd name="T33" fmla="*/ 3 h 116"/>
                <a:gd name="T34" fmla="*/ 0 w 42"/>
                <a:gd name="T35" fmla="*/ 3 h 116"/>
                <a:gd name="T36" fmla="*/ 0 w 42"/>
                <a:gd name="T37" fmla="*/ 3 h 116"/>
                <a:gd name="T38" fmla="*/ 0 w 42"/>
                <a:gd name="T39" fmla="*/ 3 h 116"/>
                <a:gd name="T40" fmla="*/ 0 w 42"/>
                <a:gd name="T41" fmla="*/ 3 h 116"/>
                <a:gd name="T42" fmla="*/ 0 w 42"/>
                <a:gd name="T43" fmla="*/ 3 h 116"/>
                <a:gd name="T44" fmla="*/ 0 w 42"/>
                <a:gd name="T45" fmla="*/ 3 h 116"/>
                <a:gd name="T46" fmla="*/ 1 w 42"/>
                <a:gd name="T47" fmla="*/ 3 h 116"/>
                <a:gd name="T48" fmla="*/ 1 w 42"/>
                <a:gd name="T49" fmla="*/ 2 h 116"/>
                <a:gd name="T50" fmla="*/ 1 w 42"/>
                <a:gd name="T51" fmla="*/ 2 h 116"/>
                <a:gd name="T52" fmla="*/ 1 w 42"/>
                <a:gd name="T53" fmla="*/ 2 h 116"/>
                <a:gd name="T54" fmla="*/ 1 w 42"/>
                <a:gd name="T55" fmla="*/ 2 h 116"/>
                <a:gd name="T56" fmla="*/ 1 w 42"/>
                <a:gd name="T57" fmla="*/ 2 h 116"/>
                <a:gd name="T58" fmla="*/ 1 w 42"/>
                <a:gd name="T59" fmla="*/ 2 h 116"/>
                <a:gd name="T60" fmla="*/ 1 w 42"/>
                <a:gd name="T61" fmla="*/ 2 h 116"/>
                <a:gd name="T62" fmla="*/ 1 w 42"/>
                <a:gd name="T63" fmla="*/ 1 h 116"/>
                <a:gd name="T64" fmla="*/ 1 w 42"/>
                <a:gd name="T65" fmla="*/ 1 h 116"/>
                <a:gd name="T66" fmla="*/ 1 w 42"/>
                <a:gd name="T67" fmla="*/ 1 h 116"/>
                <a:gd name="T68" fmla="*/ 1 w 42"/>
                <a:gd name="T69" fmla="*/ 1 h 116"/>
                <a:gd name="T70" fmla="*/ 1 w 42"/>
                <a:gd name="T71" fmla="*/ 0 h 116"/>
                <a:gd name="T72" fmla="*/ 1 w 42"/>
                <a:gd name="T73" fmla="*/ 0 h 116"/>
                <a:gd name="T74" fmla="*/ 1 w 42"/>
                <a:gd name="T75" fmla="*/ 0 h 116"/>
                <a:gd name="T76" fmla="*/ 1 w 42"/>
                <a:gd name="T77" fmla="*/ 0 h 116"/>
                <a:gd name="T78" fmla="*/ 1 w 42"/>
                <a:gd name="T79" fmla="*/ 0 h 116"/>
                <a:gd name="T80" fmla="*/ 1 w 42"/>
                <a:gd name="T81" fmla="*/ 0 h 116"/>
                <a:gd name="T82" fmla="*/ 1 w 42"/>
                <a:gd name="T83" fmla="*/ 0 h 116"/>
                <a:gd name="T84" fmla="*/ 1 w 42"/>
                <a:gd name="T85" fmla="*/ 0 h 116"/>
                <a:gd name="T86" fmla="*/ 1 w 42"/>
                <a:gd name="T87" fmla="*/ 0 h 116"/>
                <a:gd name="T88" fmla="*/ 2 w 42"/>
                <a:gd name="T89" fmla="*/ 0 h 116"/>
                <a:gd name="T90" fmla="*/ 2 w 42"/>
                <a:gd name="T91" fmla="*/ 0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116"/>
                <a:gd name="T140" fmla="*/ 42 w 42"/>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116">
                  <a:moveTo>
                    <a:pt x="42" y="13"/>
                  </a:moveTo>
                  <a:lnTo>
                    <a:pt x="40" y="13"/>
                  </a:lnTo>
                  <a:lnTo>
                    <a:pt x="40" y="17"/>
                  </a:lnTo>
                  <a:lnTo>
                    <a:pt x="40" y="21"/>
                  </a:lnTo>
                  <a:lnTo>
                    <a:pt x="40" y="28"/>
                  </a:lnTo>
                  <a:lnTo>
                    <a:pt x="38" y="34"/>
                  </a:lnTo>
                  <a:lnTo>
                    <a:pt x="38" y="44"/>
                  </a:lnTo>
                  <a:lnTo>
                    <a:pt x="37" y="53"/>
                  </a:lnTo>
                  <a:lnTo>
                    <a:pt x="35" y="63"/>
                  </a:lnTo>
                  <a:lnTo>
                    <a:pt x="33" y="72"/>
                  </a:lnTo>
                  <a:lnTo>
                    <a:pt x="31" y="82"/>
                  </a:lnTo>
                  <a:lnTo>
                    <a:pt x="29" y="89"/>
                  </a:lnTo>
                  <a:lnTo>
                    <a:pt x="27" y="97"/>
                  </a:lnTo>
                  <a:lnTo>
                    <a:pt x="23" y="102"/>
                  </a:lnTo>
                  <a:lnTo>
                    <a:pt x="19" y="108"/>
                  </a:lnTo>
                  <a:lnTo>
                    <a:pt x="16" y="112"/>
                  </a:lnTo>
                  <a:lnTo>
                    <a:pt x="14" y="116"/>
                  </a:lnTo>
                  <a:lnTo>
                    <a:pt x="4" y="114"/>
                  </a:lnTo>
                  <a:lnTo>
                    <a:pt x="2" y="114"/>
                  </a:lnTo>
                  <a:lnTo>
                    <a:pt x="0" y="112"/>
                  </a:lnTo>
                  <a:lnTo>
                    <a:pt x="4" y="108"/>
                  </a:lnTo>
                  <a:lnTo>
                    <a:pt x="6" y="102"/>
                  </a:lnTo>
                  <a:lnTo>
                    <a:pt x="10" y="97"/>
                  </a:lnTo>
                  <a:lnTo>
                    <a:pt x="14" y="91"/>
                  </a:lnTo>
                  <a:lnTo>
                    <a:pt x="16" y="87"/>
                  </a:lnTo>
                  <a:lnTo>
                    <a:pt x="18" y="82"/>
                  </a:lnTo>
                  <a:lnTo>
                    <a:pt x="19" y="76"/>
                  </a:lnTo>
                  <a:lnTo>
                    <a:pt x="19" y="68"/>
                  </a:lnTo>
                  <a:lnTo>
                    <a:pt x="21" y="63"/>
                  </a:lnTo>
                  <a:lnTo>
                    <a:pt x="21" y="55"/>
                  </a:lnTo>
                  <a:lnTo>
                    <a:pt x="23" y="47"/>
                  </a:lnTo>
                  <a:lnTo>
                    <a:pt x="23" y="42"/>
                  </a:lnTo>
                  <a:lnTo>
                    <a:pt x="23" y="34"/>
                  </a:lnTo>
                  <a:lnTo>
                    <a:pt x="23" y="28"/>
                  </a:lnTo>
                  <a:lnTo>
                    <a:pt x="25" y="25"/>
                  </a:lnTo>
                  <a:lnTo>
                    <a:pt x="25" y="13"/>
                  </a:lnTo>
                  <a:lnTo>
                    <a:pt x="27" y="7"/>
                  </a:lnTo>
                  <a:lnTo>
                    <a:pt x="27" y="2"/>
                  </a:lnTo>
                  <a:lnTo>
                    <a:pt x="29" y="2"/>
                  </a:lnTo>
                  <a:lnTo>
                    <a:pt x="33" y="0"/>
                  </a:lnTo>
                  <a:lnTo>
                    <a:pt x="38" y="0"/>
                  </a:lnTo>
                  <a:lnTo>
                    <a:pt x="40" y="2"/>
                  </a:lnTo>
                  <a:lnTo>
                    <a:pt x="40" y="6"/>
                  </a:lnTo>
                  <a:lnTo>
                    <a:pt x="42" y="13"/>
                  </a:lnTo>
                  <a:close/>
                </a:path>
              </a:pathLst>
            </a:custGeom>
            <a:solidFill>
              <a:srgbClr val="E6E6E6"/>
            </a:solidFill>
            <a:ln w="9525">
              <a:noFill/>
              <a:round/>
              <a:headEnd/>
              <a:tailEnd/>
            </a:ln>
          </p:spPr>
          <p:txBody>
            <a:bodyPr/>
            <a:lstStyle/>
            <a:p>
              <a:endParaRPr lang="da-DK"/>
            </a:p>
          </p:txBody>
        </p:sp>
        <p:sp>
          <p:nvSpPr>
            <p:cNvPr id="136396" name="Freeform 347"/>
            <p:cNvSpPr>
              <a:spLocks/>
            </p:cNvSpPr>
            <p:nvPr/>
          </p:nvSpPr>
          <p:spPr bwMode="auto">
            <a:xfrm>
              <a:off x="2206" y="3051"/>
              <a:ext cx="12" cy="18"/>
            </a:xfrm>
            <a:custGeom>
              <a:avLst/>
              <a:gdLst>
                <a:gd name="T0" fmla="*/ 1 w 36"/>
                <a:gd name="T1" fmla="*/ 0 h 55"/>
                <a:gd name="T2" fmla="*/ 1 w 36"/>
                <a:gd name="T3" fmla="*/ 0 h 55"/>
                <a:gd name="T4" fmla="*/ 0 w 36"/>
                <a:gd name="T5" fmla="*/ 1 h 55"/>
                <a:gd name="T6" fmla="*/ 0 w 36"/>
                <a:gd name="T7" fmla="*/ 1 h 55"/>
                <a:gd name="T8" fmla="*/ 0 w 36"/>
                <a:gd name="T9" fmla="*/ 1 h 55"/>
                <a:gd name="T10" fmla="*/ 0 w 36"/>
                <a:gd name="T11" fmla="*/ 2 h 55"/>
                <a:gd name="T12" fmla="*/ 0 w 36"/>
                <a:gd name="T13" fmla="*/ 2 h 55"/>
                <a:gd name="T14" fmla="*/ 0 w 36"/>
                <a:gd name="T15" fmla="*/ 2 h 55"/>
                <a:gd name="T16" fmla="*/ 0 w 36"/>
                <a:gd name="T17" fmla="*/ 2 h 55"/>
                <a:gd name="T18" fmla="*/ 0 w 36"/>
                <a:gd name="T19" fmla="*/ 2 h 55"/>
                <a:gd name="T20" fmla="*/ 1 w 36"/>
                <a:gd name="T21" fmla="*/ 2 h 55"/>
                <a:gd name="T22" fmla="*/ 1 w 36"/>
                <a:gd name="T23" fmla="*/ 2 h 55"/>
                <a:gd name="T24" fmla="*/ 1 w 36"/>
                <a:gd name="T25" fmla="*/ 2 h 55"/>
                <a:gd name="T26" fmla="*/ 1 w 36"/>
                <a:gd name="T27" fmla="*/ 1 h 55"/>
                <a:gd name="T28" fmla="*/ 1 w 36"/>
                <a:gd name="T29" fmla="*/ 1 h 55"/>
                <a:gd name="T30" fmla="*/ 1 w 36"/>
                <a:gd name="T31" fmla="*/ 1 h 55"/>
                <a:gd name="T32" fmla="*/ 1 w 36"/>
                <a:gd name="T33" fmla="*/ 1 h 55"/>
                <a:gd name="T34" fmla="*/ 1 w 36"/>
                <a:gd name="T35" fmla="*/ 0 h 55"/>
                <a:gd name="T36" fmla="*/ 1 w 36"/>
                <a:gd name="T37" fmla="*/ 0 h 55"/>
                <a:gd name="T38" fmla="*/ 1 w 36"/>
                <a:gd name="T39" fmla="*/ 0 h 55"/>
                <a:gd name="T40" fmla="*/ 1 w 36"/>
                <a:gd name="T41" fmla="*/ 0 h 55"/>
                <a:gd name="T42" fmla="*/ 1 w 36"/>
                <a:gd name="T43" fmla="*/ 0 h 55"/>
                <a:gd name="T44" fmla="*/ 1 w 36"/>
                <a:gd name="T45" fmla="*/ 0 h 55"/>
                <a:gd name="T46" fmla="*/ 1 w 36"/>
                <a:gd name="T47" fmla="*/ 0 h 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55"/>
                <a:gd name="T74" fmla="*/ 36 w 36"/>
                <a:gd name="T75" fmla="*/ 55 h 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55">
                  <a:moveTo>
                    <a:pt x="25" y="9"/>
                  </a:moveTo>
                  <a:lnTo>
                    <a:pt x="21" y="13"/>
                  </a:lnTo>
                  <a:lnTo>
                    <a:pt x="13" y="25"/>
                  </a:lnTo>
                  <a:lnTo>
                    <a:pt x="9" y="30"/>
                  </a:lnTo>
                  <a:lnTo>
                    <a:pt x="6" y="38"/>
                  </a:lnTo>
                  <a:lnTo>
                    <a:pt x="2" y="44"/>
                  </a:lnTo>
                  <a:lnTo>
                    <a:pt x="0" y="47"/>
                  </a:lnTo>
                  <a:lnTo>
                    <a:pt x="0" y="51"/>
                  </a:lnTo>
                  <a:lnTo>
                    <a:pt x="6" y="55"/>
                  </a:lnTo>
                  <a:lnTo>
                    <a:pt x="13" y="55"/>
                  </a:lnTo>
                  <a:lnTo>
                    <a:pt x="23" y="53"/>
                  </a:lnTo>
                  <a:lnTo>
                    <a:pt x="25" y="47"/>
                  </a:lnTo>
                  <a:lnTo>
                    <a:pt x="26" y="44"/>
                  </a:lnTo>
                  <a:lnTo>
                    <a:pt x="30" y="36"/>
                  </a:lnTo>
                  <a:lnTo>
                    <a:pt x="32" y="28"/>
                  </a:lnTo>
                  <a:lnTo>
                    <a:pt x="32" y="21"/>
                  </a:lnTo>
                  <a:lnTo>
                    <a:pt x="34" y="15"/>
                  </a:lnTo>
                  <a:lnTo>
                    <a:pt x="36" y="11"/>
                  </a:lnTo>
                  <a:lnTo>
                    <a:pt x="36" y="9"/>
                  </a:lnTo>
                  <a:lnTo>
                    <a:pt x="34" y="4"/>
                  </a:lnTo>
                  <a:lnTo>
                    <a:pt x="32" y="0"/>
                  </a:lnTo>
                  <a:lnTo>
                    <a:pt x="26" y="2"/>
                  </a:lnTo>
                  <a:lnTo>
                    <a:pt x="25" y="9"/>
                  </a:lnTo>
                  <a:close/>
                </a:path>
              </a:pathLst>
            </a:custGeom>
            <a:solidFill>
              <a:srgbClr val="E6E6E6"/>
            </a:solidFill>
            <a:ln w="9525">
              <a:noFill/>
              <a:round/>
              <a:headEnd/>
              <a:tailEnd/>
            </a:ln>
          </p:spPr>
          <p:txBody>
            <a:bodyPr/>
            <a:lstStyle/>
            <a:p>
              <a:endParaRPr lang="da-DK"/>
            </a:p>
          </p:txBody>
        </p:sp>
        <p:sp>
          <p:nvSpPr>
            <p:cNvPr id="136397" name="Freeform 348"/>
            <p:cNvSpPr>
              <a:spLocks/>
            </p:cNvSpPr>
            <p:nvPr/>
          </p:nvSpPr>
          <p:spPr bwMode="auto">
            <a:xfrm>
              <a:off x="2222" y="3051"/>
              <a:ext cx="10" cy="20"/>
            </a:xfrm>
            <a:custGeom>
              <a:avLst/>
              <a:gdLst>
                <a:gd name="T0" fmla="*/ 1 w 33"/>
                <a:gd name="T1" fmla="*/ 0 h 63"/>
                <a:gd name="T2" fmla="*/ 1 w 33"/>
                <a:gd name="T3" fmla="*/ 0 h 63"/>
                <a:gd name="T4" fmla="*/ 1 w 33"/>
                <a:gd name="T5" fmla="*/ 0 h 63"/>
                <a:gd name="T6" fmla="*/ 1 w 33"/>
                <a:gd name="T7" fmla="*/ 1 h 63"/>
                <a:gd name="T8" fmla="*/ 1 w 33"/>
                <a:gd name="T9" fmla="*/ 1 h 63"/>
                <a:gd name="T10" fmla="*/ 0 w 33"/>
                <a:gd name="T11" fmla="*/ 1 h 63"/>
                <a:gd name="T12" fmla="*/ 0 w 33"/>
                <a:gd name="T13" fmla="*/ 1 h 63"/>
                <a:gd name="T14" fmla="*/ 0 w 33"/>
                <a:gd name="T15" fmla="*/ 2 h 63"/>
                <a:gd name="T16" fmla="*/ 0 w 33"/>
                <a:gd name="T17" fmla="*/ 2 h 63"/>
                <a:gd name="T18" fmla="*/ 0 w 33"/>
                <a:gd name="T19" fmla="*/ 2 h 63"/>
                <a:gd name="T20" fmla="*/ 0 w 33"/>
                <a:gd name="T21" fmla="*/ 2 h 63"/>
                <a:gd name="T22" fmla="*/ 0 w 33"/>
                <a:gd name="T23" fmla="*/ 2 h 63"/>
                <a:gd name="T24" fmla="*/ 1 w 33"/>
                <a:gd name="T25" fmla="*/ 2 h 63"/>
                <a:gd name="T26" fmla="*/ 1 w 33"/>
                <a:gd name="T27" fmla="*/ 2 h 63"/>
                <a:gd name="T28" fmla="*/ 1 w 33"/>
                <a:gd name="T29" fmla="*/ 2 h 63"/>
                <a:gd name="T30" fmla="*/ 1 w 33"/>
                <a:gd name="T31" fmla="*/ 1 h 63"/>
                <a:gd name="T32" fmla="*/ 1 w 33"/>
                <a:gd name="T33" fmla="*/ 1 h 63"/>
                <a:gd name="T34" fmla="*/ 1 w 33"/>
                <a:gd name="T35" fmla="*/ 1 h 63"/>
                <a:gd name="T36" fmla="*/ 1 w 33"/>
                <a:gd name="T37" fmla="*/ 1 h 63"/>
                <a:gd name="T38" fmla="*/ 1 w 33"/>
                <a:gd name="T39" fmla="*/ 0 h 63"/>
                <a:gd name="T40" fmla="*/ 1 w 33"/>
                <a:gd name="T41" fmla="*/ 0 h 63"/>
                <a:gd name="T42" fmla="*/ 1 w 33"/>
                <a:gd name="T43" fmla="*/ 0 h 63"/>
                <a:gd name="T44" fmla="*/ 1 w 33"/>
                <a:gd name="T45" fmla="*/ 0 h 63"/>
                <a:gd name="T46" fmla="*/ 1 w 33"/>
                <a:gd name="T47" fmla="*/ 0 h 63"/>
                <a:gd name="T48" fmla="*/ 1 w 33"/>
                <a:gd name="T49" fmla="*/ 0 h 63"/>
                <a:gd name="T50" fmla="*/ 1 w 33"/>
                <a:gd name="T51" fmla="*/ 0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63"/>
                <a:gd name="T80" fmla="*/ 33 w 33"/>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63">
                  <a:moveTo>
                    <a:pt x="23" y="7"/>
                  </a:moveTo>
                  <a:lnTo>
                    <a:pt x="21" y="7"/>
                  </a:lnTo>
                  <a:lnTo>
                    <a:pt x="21" y="13"/>
                  </a:lnTo>
                  <a:lnTo>
                    <a:pt x="17" y="19"/>
                  </a:lnTo>
                  <a:lnTo>
                    <a:pt x="16" y="28"/>
                  </a:lnTo>
                  <a:lnTo>
                    <a:pt x="14" y="36"/>
                  </a:lnTo>
                  <a:lnTo>
                    <a:pt x="10" y="45"/>
                  </a:lnTo>
                  <a:lnTo>
                    <a:pt x="6" y="51"/>
                  </a:lnTo>
                  <a:lnTo>
                    <a:pt x="4" y="57"/>
                  </a:lnTo>
                  <a:lnTo>
                    <a:pt x="0" y="61"/>
                  </a:lnTo>
                  <a:lnTo>
                    <a:pt x="6" y="63"/>
                  </a:lnTo>
                  <a:lnTo>
                    <a:pt x="14" y="63"/>
                  </a:lnTo>
                  <a:lnTo>
                    <a:pt x="21" y="61"/>
                  </a:lnTo>
                  <a:lnTo>
                    <a:pt x="23" y="55"/>
                  </a:lnTo>
                  <a:lnTo>
                    <a:pt x="25" y="49"/>
                  </a:lnTo>
                  <a:lnTo>
                    <a:pt x="27" y="40"/>
                  </a:lnTo>
                  <a:lnTo>
                    <a:pt x="29" y="32"/>
                  </a:lnTo>
                  <a:lnTo>
                    <a:pt x="31" y="21"/>
                  </a:lnTo>
                  <a:lnTo>
                    <a:pt x="33" y="15"/>
                  </a:lnTo>
                  <a:lnTo>
                    <a:pt x="33" y="7"/>
                  </a:lnTo>
                  <a:lnTo>
                    <a:pt x="33" y="6"/>
                  </a:lnTo>
                  <a:lnTo>
                    <a:pt x="31" y="0"/>
                  </a:lnTo>
                  <a:lnTo>
                    <a:pt x="29" y="0"/>
                  </a:lnTo>
                  <a:lnTo>
                    <a:pt x="25" y="0"/>
                  </a:lnTo>
                  <a:lnTo>
                    <a:pt x="23" y="7"/>
                  </a:lnTo>
                  <a:close/>
                </a:path>
              </a:pathLst>
            </a:custGeom>
            <a:solidFill>
              <a:srgbClr val="E6E6E6"/>
            </a:solidFill>
            <a:ln w="9525">
              <a:noFill/>
              <a:round/>
              <a:headEnd/>
              <a:tailEnd/>
            </a:ln>
          </p:spPr>
          <p:txBody>
            <a:bodyPr/>
            <a:lstStyle/>
            <a:p>
              <a:endParaRPr lang="da-DK"/>
            </a:p>
          </p:txBody>
        </p:sp>
        <p:sp>
          <p:nvSpPr>
            <p:cNvPr id="136398" name="Freeform 349"/>
            <p:cNvSpPr>
              <a:spLocks/>
            </p:cNvSpPr>
            <p:nvPr/>
          </p:nvSpPr>
          <p:spPr bwMode="auto">
            <a:xfrm>
              <a:off x="2256" y="3280"/>
              <a:ext cx="17" cy="74"/>
            </a:xfrm>
            <a:custGeom>
              <a:avLst/>
              <a:gdLst>
                <a:gd name="T0" fmla="*/ 1 w 53"/>
                <a:gd name="T1" fmla="*/ 7 h 235"/>
                <a:gd name="T2" fmla="*/ 1 w 53"/>
                <a:gd name="T3" fmla="*/ 7 h 235"/>
                <a:gd name="T4" fmla="*/ 1 w 53"/>
                <a:gd name="T5" fmla="*/ 7 h 235"/>
                <a:gd name="T6" fmla="*/ 1 w 53"/>
                <a:gd name="T7" fmla="*/ 7 h 235"/>
                <a:gd name="T8" fmla="*/ 1 w 53"/>
                <a:gd name="T9" fmla="*/ 6 h 235"/>
                <a:gd name="T10" fmla="*/ 1 w 53"/>
                <a:gd name="T11" fmla="*/ 6 h 235"/>
                <a:gd name="T12" fmla="*/ 1 w 53"/>
                <a:gd name="T13" fmla="*/ 6 h 235"/>
                <a:gd name="T14" fmla="*/ 1 w 53"/>
                <a:gd name="T15" fmla="*/ 5 h 235"/>
                <a:gd name="T16" fmla="*/ 1 w 53"/>
                <a:gd name="T17" fmla="*/ 4 h 235"/>
                <a:gd name="T18" fmla="*/ 0 w 53"/>
                <a:gd name="T19" fmla="*/ 4 h 235"/>
                <a:gd name="T20" fmla="*/ 0 w 53"/>
                <a:gd name="T21" fmla="*/ 3 h 235"/>
                <a:gd name="T22" fmla="*/ 0 w 53"/>
                <a:gd name="T23" fmla="*/ 3 h 235"/>
                <a:gd name="T24" fmla="*/ 0 w 53"/>
                <a:gd name="T25" fmla="*/ 2 h 235"/>
                <a:gd name="T26" fmla="*/ 0 w 53"/>
                <a:gd name="T27" fmla="*/ 2 h 235"/>
                <a:gd name="T28" fmla="*/ 0 w 53"/>
                <a:gd name="T29" fmla="*/ 1 h 235"/>
                <a:gd name="T30" fmla="*/ 0 w 53"/>
                <a:gd name="T31" fmla="*/ 1 h 235"/>
                <a:gd name="T32" fmla="*/ 0 w 53"/>
                <a:gd name="T33" fmla="*/ 1 h 235"/>
                <a:gd name="T34" fmla="*/ 0 w 53"/>
                <a:gd name="T35" fmla="*/ 1 h 235"/>
                <a:gd name="T36" fmla="*/ 0 w 53"/>
                <a:gd name="T37" fmla="*/ 0 h 235"/>
                <a:gd name="T38" fmla="*/ 0 w 53"/>
                <a:gd name="T39" fmla="*/ 0 h 235"/>
                <a:gd name="T40" fmla="*/ 0 w 53"/>
                <a:gd name="T41" fmla="*/ 0 h 235"/>
                <a:gd name="T42" fmla="*/ 0 w 53"/>
                <a:gd name="T43" fmla="*/ 0 h 235"/>
                <a:gd name="T44" fmla="*/ 0 w 53"/>
                <a:gd name="T45" fmla="*/ 0 h 235"/>
                <a:gd name="T46" fmla="*/ 0 w 53"/>
                <a:gd name="T47" fmla="*/ 0 h 235"/>
                <a:gd name="T48" fmla="*/ 1 w 53"/>
                <a:gd name="T49" fmla="*/ 0 h 235"/>
                <a:gd name="T50" fmla="*/ 1 w 53"/>
                <a:gd name="T51" fmla="*/ 0 h 235"/>
                <a:gd name="T52" fmla="*/ 1 w 53"/>
                <a:gd name="T53" fmla="*/ 1 h 235"/>
                <a:gd name="T54" fmla="*/ 1 w 53"/>
                <a:gd name="T55" fmla="*/ 1 h 235"/>
                <a:gd name="T56" fmla="*/ 1 w 53"/>
                <a:gd name="T57" fmla="*/ 1 h 235"/>
                <a:gd name="T58" fmla="*/ 1 w 53"/>
                <a:gd name="T59" fmla="*/ 1 h 235"/>
                <a:gd name="T60" fmla="*/ 1 w 53"/>
                <a:gd name="T61" fmla="*/ 1 h 235"/>
                <a:gd name="T62" fmla="*/ 1 w 53"/>
                <a:gd name="T63" fmla="*/ 2 h 235"/>
                <a:gd name="T64" fmla="*/ 1 w 53"/>
                <a:gd name="T65" fmla="*/ 2 h 235"/>
                <a:gd name="T66" fmla="*/ 1 w 53"/>
                <a:gd name="T67" fmla="*/ 3 h 235"/>
                <a:gd name="T68" fmla="*/ 1 w 53"/>
                <a:gd name="T69" fmla="*/ 3 h 235"/>
                <a:gd name="T70" fmla="*/ 1 w 53"/>
                <a:gd name="T71" fmla="*/ 4 h 235"/>
                <a:gd name="T72" fmla="*/ 1 w 53"/>
                <a:gd name="T73" fmla="*/ 4 h 235"/>
                <a:gd name="T74" fmla="*/ 1 w 53"/>
                <a:gd name="T75" fmla="*/ 4 h 235"/>
                <a:gd name="T76" fmla="*/ 1 w 53"/>
                <a:gd name="T77" fmla="*/ 5 h 235"/>
                <a:gd name="T78" fmla="*/ 1 w 53"/>
                <a:gd name="T79" fmla="*/ 6 h 235"/>
                <a:gd name="T80" fmla="*/ 1 w 53"/>
                <a:gd name="T81" fmla="*/ 6 h 235"/>
                <a:gd name="T82" fmla="*/ 2 w 53"/>
                <a:gd name="T83" fmla="*/ 6 h 235"/>
                <a:gd name="T84" fmla="*/ 2 w 53"/>
                <a:gd name="T85" fmla="*/ 7 h 235"/>
                <a:gd name="T86" fmla="*/ 2 w 53"/>
                <a:gd name="T87" fmla="*/ 7 h 235"/>
                <a:gd name="T88" fmla="*/ 2 w 53"/>
                <a:gd name="T89" fmla="*/ 7 h 235"/>
                <a:gd name="T90" fmla="*/ 2 w 53"/>
                <a:gd name="T91" fmla="*/ 7 h 235"/>
                <a:gd name="T92" fmla="*/ 2 w 53"/>
                <a:gd name="T93" fmla="*/ 7 h 235"/>
                <a:gd name="T94" fmla="*/ 2 w 53"/>
                <a:gd name="T95" fmla="*/ 7 h 235"/>
                <a:gd name="T96" fmla="*/ 1 w 53"/>
                <a:gd name="T97" fmla="*/ 7 h 235"/>
                <a:gd name="T98" fmla="*/ 1 w 53"/>
                <a:gd name="T99" fmla="*/ 7 h 235"/>
                <a:gd name="T100" fmla="*/ 1 w 53"/>
                <a:gd name="T101" fmla="*/ 7 h 235"/>
                <a:gd name="T102" fmla="*/ 1 w 53"/>
                <a:gd name="T103" fmla="*/ 7 h 2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
                <a:gd name="T157" fmla="*/ 0 h 235"/>
                <a:gd name="T158" fmla="*/ 53 w 53"/>
                <a:gd name="T159" fmla="*/ 235 h 2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 h="235">
                  <a:moveTo>
                    <a:pt x="34" y="234"/>
                  </a:moveTo>
                  <a:lnTo>
                    <a:pt x="34" y="232"/>
                  </a:lnTo>
                  <a:lnTo>
                    <a:pt x="32" y="226"/>
                  </a:lnTo>
                  <a:lnTo>
                    <a:pt x="30" y="215"/>
                  </a:lnTo>
                  <a:lnTo>
                    <a:pt x="28" y="205"/>
                  </a:lnTo>
                  <a:lnTo>
                    <a:pt x="24" y="190"/>
                  </a:lnTo>
                  <a:lnTo>
                    <a:pt x="21" y="177"/>
                  </a:lnTo>
                  <a:lnTo>
                    <a:pt x="19" y="159"/>
                  </a:lnTo>
                  <a:lnTo>
                    <a:pt x="15" y="142"/>
                  </a:lnTo>
                  <a:lnTo>
                    <a:pt x="11" y="123"/>
                  </a:lnTo>
                  <a:lnTo>
                    <a:pt x="7" y="106"/>
                  </a:lnTo>
                  <a:lnTo>
                    <a:pt x="4" y="87"/>
                  </a:lnTo>
                  <a:lnTo>
                    <a:pt x="2" y="72"/>
                  </a:lnTo>
                  <a:lnTo>
                    <a:pt x="0" y="57"/>
                  </a:lnTo>
                  <a:lnTo>
                    <a:pt x="0" y="43"/>
                  </a:lnTo>
                  <a:lnTo>
                    <a:pt x="0" y="32"/>
                  </a:lnTo>
                  <a:lnTo>
                    <a:pt x="2" y="24"/>
                  </a:lnTo>
                  <a:lnTo>
                    <a:pt x="2" y="17"/>
                  </a:lnTo>
                  <a:lnTo>
                    <a:pt x="4" y="11"/>
                  </a:lnTo>
                  <a:lnTo>
                    <a:pt x="4" y="7"/>
                  </a:lnTo>
                  <a:lnTo>
                    <a:pt x="5" y="4"/>
                  </a:lnTo>
                  <a:lnTo>
                    <a:pt x="7" y="0"/>
                  </a:lnTo>
                  <a:lnTo>
                    <a:pt x="11" y="0"/>
                  </a:lnTo>
                  <a:lnTo>
                    <a:pt x="13" y="2"/>
                  </a:lnTo>
                  <a:lnTo>
                    <a:pt x="15" y="7"/>
                  </a:lnTo>
                  <a:lnTo>
                    <a:pt x="15" y="11"/>
                  </a:lnTo>
                  <a:lnTo>
                    <a:pt x="15" y="17"/>
                  </a:lnTo>
                  <a:lnTo>
                    <a:pt x="15" y="23"/>
                  </a:lnTo>
                  <a:lnTo>
                    <a:pt x="15" y="30"/>
                  </a:lnTo>
                  <a:lnTo>
                    <a:pt x="15" y="34"/>
                  </a:lnTo>
                  <a:lnTo>
                    <a:pt x="15" y="45"/>
                  </a:lnTo>
                  <a:lnTo>
                    <a:pt x="17" y="57"/>
                  </a:lnTo>
                  <a:lnTo>
                    <a:pt x="21" y="70"/>
                  </a:lnTo>
                  <a:lnTo>
                    <a:pt x="23" y="83"/>
                  </a:lnTo>
                  <a:lnTo>
                    <a:pt x="26" y="101"/>
                  </a:lnTo>
                  <a:lnTo>
                    <a:pt x="28" y="116"/>
                  </a:lnTo>
                  <a:lnTo>
                    <a:pt x="32" y="133"/>
                  </a:lnTo>
                  <a:lnTo>
                    <a:pt x="34" y="146"/>
                  </a:lnTo>
                  <a:lnTo>
                    <a:pt x="38" y="163"/>
                  </a:lnTo>
                  <a:lnTo>
                    <a:pt x="42" y="177"/>
                  </a:lnTo>
                  <a:lnTo>
                    <a:pt x="45" y="190"/>
                  </a:lnTo>
                  <a:lnTo>
                    <a:pt x="47" y="201"/>
                  </a:lnTo>
                  <a:lnTo>
                    <a:pt x="49" y="211"/>
                  </a:lnTo>
                  <a:lnTo>
                    <a:pt x="51" y="218"/>
                  </a:lnTo>
                  <a:lnTo>
                    <a:pt x="53" y="224"/>
                  </a:lnTo>
                  <a:lnTo>
                    <a:pt x="51" y="228"/>
                  </a:lnTo>
                  <a:lnTo>
                    <a:pt x="51" y="234"/>
                  </a:lnTo>
                  <a:lnTo>
                    <a:pt x="47" y="234"/>
                  </a:lnTo>
                  <a:lnTo>
                    <a:pt x="43" y="235"/>
                  </a:lnTo>
                  <a:lnTo>
                    <a:pt x="38" y="234"/>
                  </a:lnTo>
                  <a:lnTo>
                    <a:pt x="34" y="234"/>
                  </a:lnTo>
                  <a:close/>
                </a:path>
              </a:pathLst>
            </a:custGeom>
            <a:solidFill>
              <a:srgbClr val="CCCCCC"/>
            </a:solidFill>
            <a:ln w="9525">
              <a:noFill/>
              <a:round/>
              <a:headEnd/>
              <a:tailEnd/>
            </a:ln>
          </p:spPr>
          <p:txBody>
            <a:bodyPr/>
            <a:lstStyle/>
            <a:p>
              <a:endParaRPr lang="da-DK"/>
            </a:p>
          </p:txBody>
        </p:sp>
        <p:sp>
          <p:nvSpPr>
            <p:cNvPr id="136399" name="Freeform 350"/>
            <p:cNvSpPr>
              <a:spLocks/>
            </p:cNvSpPr>
            <p:nvPr/>
          </p:nvSpPr>
          <p:spPr bwMode="auto">
            <a:xfrm>
              <a:off x="2278" y="3303"/>
              <a:ext cx="16" cy="59"/>
            </a:xfrm>
            <a:custGeom>
              <a:avLst/>
              <a:gdLst>
                <a:gd name="T0" fmla="*/ 1 w 51"/>
                <a:gd name="T1" fmla="*/ 6 h 188"/>
                <a:gd name="T2" fmla="*/ 1 w 51"/>
                <a:gd name="T3" fmla="*/ 5 h 188"/>
                <a:gd name="T4" fmla="*/ 1 w 51"/>
                <a:gd name="T5" fmla="*/ 5 h 188"/>
                <a:gd name="T6" fmla="*/ 1 w 51"/>
                <a:gd name="T7" fmla="*/ 5 h 188"/>
                <a:gd name="T8" fmla="*/ 1 w 51"/>
                <a:gd name="T9" fmla="*/ 4 h 188"/>
                <a:gd name="T10" fmla="*/ 1 w 51"/>
                <a:gd name="T11" fmla="*/ 4 h 188"/>
                <a:gd name="T12" fmla="*/ 1 w 51"/>
                <a:gd name="T13" fmla="*/ 4 h 188"/>
                <a:gd name="T14" fmla="*/ 1 w 51"/>
                <a:gd name="T15" fmla="*/ 3 h 188"/>
                <a:gd name="T16" fmla="*/ 0 w 51"/>
                <a:gd name="T17" fmla="*/ 3 h 188"/>
                <a:gd name="T18" fmla="*/ 0 w 51"/>
                <a:gd name="T19" fmla="*/ 2 h 188"/>
                <a:gd name="T20" fmla="*/ 0 w 51"/>
                <a:gd name="T21" fmla="*/ 2 h 188"/>
                <a:gd name="T22" fmla="*/ 0 w 51"/>
                <a:gd name="T23" fmla="*/ 1 h 188"/>
                <a:gd name="T24" fmla="*/ 0 w 51"/>
                <a:gd name="T25" fmla="*/ 1 h 188"/>
                <a:gd name="T26" fmla="*/ 0 w 51"/>
                <a:gd name="T27" fmla="*/ 0 h 188"/>
                <a:gd name="T28" fmla="*/ 0 w 51"/>
                <a:gd name="T29" fmla="*/ 0 h 188"/>
                <a:gd name="T30" fmla="*/ 0 w 51"/>
                <a:gd name="T31" fmla="*/ 0 h 188"/>
                <a:gd name="T32" fmla="*/ 0 w 51"/>
                <a:gd name="T33" fmla="*/ 0 h 188"/>
                <a:gd name="T34" fmla="*/ 0 w 51"/>
                <a:gd name="T35" fmla="*/ 0 h 188"/>
                <a:gd name="T36" fmla="*/ 0 w 51"/>
                <a:gd name="T37" fmla="*/ 0 h 188"/>
                <a:gd name="T38" fmla="*/ 0 w 51"/>
                <a:gd name="T39" fmla="*/ 1 h 188"/>
                <a:gd name="T40" fmla="*/ 1 w 51"/>
                <a:gd name="T41" fmla="*/ 1 h 188"/>
                <a:gd name="T42" fmla="*/ 1 w 51"/>
                <a:gd name="T43" fmla="*/ 1 h 188"/>
                <a:gd name="T44" fmla="*/ 1 w 51"/>
                <a:gd name="T45" fmla="*/ 2 h 188"/>
                <a:gd name="T46" fmla="*/ 1 w 51"/>
                <a:gd name="T47" fmla="*/ 2 h 188"/>
                <a:gd name="T48" fmla="*/ 1 w 51"/>
                <a:gd name="T49" fmla="*/ 3 h 188"/>
                <a:gd name="T50" fmla="*/ 1 w 51"/>
                <a:gd name="T51" fmla="*/ 3 h 188"/>
                <a:gd name="T52" fmla="*/ 1 w 51"/>
                <a:gd name="T53" fmla="*/ 4 h 188"/>
                <a:gd name="T54" fmla="*/ 1 w 51"/>
                <a:gd name="T55" fmla="*/ 4 h 188"/>
                <a:gd name="T56" fmla="*/ 1 w 51"/>
                <a:gd name="T57" fmla="*/ 4 h 188"/>
                <a:gd name="T58" fmla="*/ 2 w 51"/>
                <a:gd name="T59" fmla="*/ 5 h 188"/>
                <a:gd name="T60" fmla="*/ 2 w 51"/>
                <a:gd name="T61" fmla="*/ 5 h 188"/>
                <a:gd name="T62" fmla="*/ 2 w 51"/>
                <a:gd name="T63" fmla="*/ 5 h 188"/>
                <a:gd name="T64" fmla="*/ 2 w 51"/>
                <a:gd name="T65" fmla="*/ 6 h 188"/>
                <a:gd name="T66" fmla="*/ 2 w 51"/>
                <a:gd name="T67" fmla="*/ 6 h 188"/>
                <a:gd name="T68" fmla="*/ 1 w 51"/>
                <a:gd name="T69" fmla="*/ 6 h 188"/>
                <a:gd name="T70" fmla="*/ 1 w 51"/>
                <a:gd name="T71" fmla="*/ 6 h 188"/>
                <a:gd name="T72" fmla="*/ 1 w 51"/>
                <a:gd name="T73" fmla="*/ 6 h 188"/>
                <a:gd name="T74" fmla="*/ 1 w 51"/>
                <a:gd name="T75" fmla="*/ 6 h 188"/>
                <a:gd name="T76" fmla="*/ 1 w 51"/>
                <a:gd name="T77" fmla="*/ 6 h 188"/>
                <a:gd name="T78" fmla="*/ 1 w 51"/>
                <a:gd name="T79" fmla="*/ 6 h 1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188"/>
                <a:gd name="T122" fmla="*/ 51 w 51"/>
                <a:gd name="T123" fmla="*/ 188 h 1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188">
                  <a:moveTo>
                    <a:pt x="32" y="179"/>
                  </a:moveTo>
                  <a:lnTo>
                    <a:pt x="32" y="175"/>
                  </a:lnTo>
                  <a:lnTo>
                    <a:pt x="30" y="169"/>
                  </a:lnTo>
                  <a:lnTo>
                    <a:pt x="29" y="160"/>
                  </a:lnTo>
                  <a:lnTo>
                    <a:pt x="27" y="148"/>
                  </a:lnTo>
                  <a:lnTo>
                    <a:pt x="23" y="135"/>
                  </a:lnTo>
                  <a:lnTo>
                    <a:pt x="19" y="120"/>
                  </a:lnTo>
                  <a:lnTo>
                    <a:pt x="15" y="103"/>
                  </a:lnTo>
                  <a:lnTo>
                    <a:pt x="13" y="87"/>
                  </a:lnTo>
                  <a:lnTo>
                    <a:pt x="10" y="70"/>
                  </a:lnTo>
                  <a:lnTo>
                    <a:pt x="6" y="53"/>
                  </a:lnTo>
                  <a:lnTo>
                    <a:pt x="2" y="38"/>
                  </a:lnTo>
                  <a:lnTo>
                    <a:pt x="2" y="25"/>
                  </a:lnTo>
                  <a:lnTo>
                    <a:pt x="0" y="13"/>
                  </a:lnTo>
                  <a:lnTo>
                    <a:pt x="0" y="6"/>
                  </a:lnTo>
                  <a:lnTo>
                    <a:pt x="2" y="0"/>
                  </a:lnTo>
                  <a:lnTo>
                    <a:pt x="6" y="0"/>
                  </a:lnTo>
                  <a:lnTo>
                    <a:pt x="8" y="0"/>
                  </a:lnTo>
                  <a:lnTo>
                    <a:pt x="10" y="6"/>
                  </a:lnTo>
                  <a:lnTo>
                    <a:pt x="13" y="15"/>
                  </a:lnTo>
                  <a:lnTo>
                    <a:pt x="19" y="25"/>
                  </a:lnTo>
                  <a:lnTo>
                    <a:pt x="21" y="38"/>
                  </a:lnTo>
                  <a:lnTo>
                    <a:pt x="27" y="53"/>
                  </a:lnTo>
                  <a:lnTo>
                    <a:pt x="29" y="68"/>
                  </a:lnTo>
                  <a:lnTo>
                    <a:pt x="34" y="86"/>
                  </a:lnTo>
                  <a:lnTo>
                    <a:pt x="36" y="101"/>
                  </a:lnTo>
                  <a:lnTo>
                    <a:pt x="40" y="118"/>
                  </a:lnTo>
                  <a:lnTo>
                    <a:pt x="44" y="131"/>
                  </a:lnTo>
                  <a:lnTo>
                    <a:pt x="46" y="146"/>
                  </a:lnTo>
                  <a:lnTo>
                    <a:pt x="48" y="158"/>
                  </a:lnTo>
                  <a:lnTo>
                    <a:pt x="49" y="167"/>
                  </a:lnTo>
                  <a:lnTo>
                    <a:pt x="51" y="173"/>
                  </a:lnTo>
                  <a:lnTo>
                    <a:pt x="51" y="179"/>
                  </a:lnTo>
                  <a:lnTo>
                    <a:pt x="49" y="182"/>
                  </a:lnTo>
                  <a:lnTo>
                    <a:pt x="44" y="188"/>
                  </a:lnTo>
                  <a:lnTo>
                    <a:pt x="40" y="186"/>
                  </a:lnTo>
                  <a:lnTo>
                    <a:pt x="38" y="186"/>
                  </a:lnTo>
                  <a:lnTo>
                    <a:pt x="34" y="182"/>
                  </a:lnTo>
                  <a:lnTo>
                    <a:pt x="32" y="179"/>
                  </a:lnTo>
                  <a:close/>
                </a:path>
              </a:pathLst>
            </a:custGeom>
            <a:solidFill>
              <a:srgbClr val="CCCCCC"/>
            </a:solidFill>
            <a:ln w="9525">
              <a:noFill/>
              <a:round/>
              <a:headEnd/>
              <a:tailEnd/>
            </a:ln>
          </p:spPr>
          <p:txBody>
            <a:bodyPr/>
            <a:lstStyle/>
            <a:p>
              <a:endParaRPr lang="da-DK"/>
            </a:p>
          </p:txBody>
        </p:sp>
        <p:sp>
          <p:nvSpPr>
            <p:cNvPr id="136400" name="Freeform 351"/>
            <p:cNvSpPr>
              <a:spLocks/>
            </p:cNvSpPr>
            <p:nvPr/>
          </p:nvSpPr>
          <p:spPr bwMode="auto">
            <a:xfrm>
              <a:off x="2300" y="3312"/>
              <a:ext cx="9" cy="47"/>
            </a:xfrm>
            <a:custGeom>
              <a:avLst/>
              <a:gdLst>
                <a:gd name="T0" fmla="*/ 0 w 30"/>
                <a:gd name="T1" fmla="*/ 0 h 151"/>
                <a:gd name="T2" fmla="*/ 0 w 30"/>
                <a:gd name="T3" fmla="*/ 1 h 151"/>
                <a:gd name="T4" fmla="*/ 0 w 30"/>
                <a:gd name="T5" fmla="*/ 1 h 151"/>
                <a:gd name="T6" fmla="*/ 0 w 30"/>
                <a:gd name="T7" fmla="*/ 1 h 151"/>
                <a:gd name="T8" fmla="*/ 0 w 30"/>
                <a:gd name="T9" fmla="*/ 1 h 151"/>
                <a:gd name="T10" fmla="*/ 0 w 30"/>
                <a:gd name="T11" fmla="*/ 2 h 151"/>
                <a:gd name="T12" fmla="*/ 0 w 30"/>
                <a:gd name="T13" fmla="*/ 2 h 151"/>
                <a:gd name="T14" fmla="*/ 0 w 30"/>
                <a:gd name="T15" fmla="*/ 2 h 151"/>
                <a:gd name="T16" fmla="*/ 0 w 30"/>
                <a:gd name="T17" fmla="*/ 3 h 151"/>
                <a:gd name="T18" fmla="*/ 0 w 30"/>
                <a:gd name="T19" fmla="*/ 3 h 151"/>
                <a:gd name="T20" fmla="*/ 0 w 30"/>
                <a:gd name="T21" fmla="*/ 4 h 151"/>
                <a:gd name="T22" fmla="*/ 0 w 30"/>
                <a:gd name="T23" fmla="*/ 4 h 151"/>
                <a:gd name="T24" fmla="*/ 0 w 30"/>
                <a:gd name="T25" fmla="*/ 4 h 151"/>
                <a:gd name="T26" fmla="*/ 1 w 30"/>
                <a:gd name="T27" fmla="*/ 4 h 151"/>
                <a:gd name="T28" fmla="*/ 1 w 30"/>
                <a:gd name="T29" fmla="*/ 4 h 151"/>
                <a:gd name="T30" fmla="*/ 1 w 30"/>
                <a:gd name="T31" fmla="*/ 5 h 151"/>
                <a:gd name="T32" fmla="*/ 1 w 30"/>
                <a:gd name="T33" fmla="*/ 4 h 151"/>
                <a:gd name="T34" fmla="*/ 1 w 30"/>
                <a:gd name="T35" fmla="*/ 4 h 151"/>
                <a:gd name="T36" fmla="*/ 1 w 30"/>
                <a:gd name="T37" fmla="*/ 4 h 151"/>
                <a:gd name="T38" fmla="*/ 1 w 30"/>
                <a:gd name="T39" fmla="*/ 4 h 151"/>
                <a:gd name="T40" fmla="*/ 1 w 30"/>
                <a:gd name="T41" fmla="*/ 4 h 151"/>
                <a:gd name="T42" fmla="*/ 1 w 30"/>
                <a:gd name="T43" fmla="*/ 3 h 151"/>
                <a:gd name="T44" fmla="*/ 1 w 30"/>
                <a:gd name="T45" fmla="*/ 3 h 151"/>
                <a:gd name="T46" fmla="*/ 1 w 30"/>
                <a:gd name="T47" fmla="*/ 2 h 151"/>
                <a:gd name="T48" fmla="*/ 1 w 30"/>
                <a:gd name="T49" fmla="*/ 2 h 151"/>
                <a:gd name="T50" fmla="*/ 1 w 30"/>
                <a:gd name="T51" fmla="*/ 2 h 151"/>
                <a:gd name="T52" fmla="*/ 1 w 30"/>
                <a:gd name="T53" fmla="*/ 1 h 151"/>
                <a:gd name="T54" fmla="*/ 1 w 30"/>
                <a:gd name="T55" fmla="*/ 1 h 151"/>
                <a:gd name="T56" fmla="*/ 1 w 30"/>
                <a:gd name="T57" fmla="*/ 1 h 151"/>
                <a:gd name="T58" fmla="*/ 1 w 30"/>
                <a:gd name="T59" fmla="*/ 0 h 151"/>
                <a:gd name="T60" fmla="*/ 1 w 30"/>
                <a:gd name="T61" fmla="*/ 0 h 151"/>
                <a:gd name="T62" fmla="*/ 1 w 30"/>
                <a:gd name="T63" fmla="*/ 0 h 151"/>
                <a:gd name="T64" fmla="*/ 0 w 30"/>
                <a:gd name="T65" fmla="*/ 0 h 151"/>
                <a:gd name="T66" fmla="*/ 0 w 30"/>
                <a:gd name="T67" fmla="*/ 0 h 151"/>
                <a:gd name="T68" fmla="*/ 0 w 30"/>
                <a:gd name="T69" fmla="*/ 0 h 151"/>
                <a:gd name="T70" fmla="*/ 0 w 30"/>
                <a:gd name="T71" fmla="*/ 0 h 151"/>
                <a:gd name="T72" fmla="*/ 0 w 30"/>
                <a:gd name="T73" fmla="*/ 0 h 151"/>
                <a:gd name="T74" fmla="*/ 0 w 30"/>
                <a:gd name="T75" fmla="*/ 0 h 151"/>
                <a:gd name="T76" fmla="*/ 0 w 30"/>
                <a:gd name="T77" fmla="*/ 0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151"/>
                <a:gd name="T119" fmla="*/ 30 w 30"/>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151">
                  <a:moveTo>
                    <a:pt x="1" y="14"/>
                  </a:moveTo>
                  <a:lnTo>
                    <a:pt x="1" y="18"/>
                  </a:lnTo>
                  <a:lnTo>
                    <a:pt x="1" y="25"/>
                  </a:lnTo>
                  <a:lnTo>
                    <a:pt x="1" y="33"/>
                  </a:lnTo>
                  <a:lnTo>
                    <a:pt x="1" y="44"/>
                  </a:lnTo>
                  <a:lnTo>
                    <a:pt x="3" y="56"/>
                  </a:lnTo>
                  <a:lnTo>
                    <a:pt x="3" y="69"/>
                  </a:lnTo>
                  <a:lnTo>
                    <a:pt x="7" y="82"/>
                  </a:lnTo>
                  <a:lnTo>
                    <a:pt x="7" y="94"/>
                  </a:lnTo>
                  <a:lnTo>
                    <a:pt x="9" y="107"/>
                  </a:lnTo>
                  <a:lnTo>
                    <a:pt x="9" y="118"/>
                  </a:lnTo>
                  <a:lnTo>
                    <a:pt x="13" y="130"/>
                  </a:lnTo>
                  <a:lnTo>
                    <a:pt x="13" y="137"/>
                  </a:lnTo>
                  <a:lnTo>
                    <a:pt x="17" y="145"/>
                  </a:lnTo>
                  <a:lnTo>
                    <a:pt x="17" y="149"/>
                  </a:lnTo>
                  <a:lnTo>
                    <a:pt x="20" y="151"/>
                  </a:lnTo>
                  <a:lnTo>
                    <a:pt x="22" y="149"/>
                  </a:lnTo>
                  <a:lnTo>
                    <a:pt x="22" y="143"/>
                  </a:lnTo>
                  <a:lnTo>
                    <a:pt x="24" y="137"/>
                  </a:lnTo>
                  <a:lnTo>
                    <a:pt x="26" y="130"/>
                  </a:lnTo>
                  <a:lnTo>
                    <a:pt x="28" y="118"/>
                  </a:lnTo>
                  <a:lnTo>
                    <a:pt x="28" y="107"/>
                  </a:lnTo>
                  <a:lnTo>
                    <a:pt x="28" y="94"/>
                  </a:lnTo>
                  <a:lnTo>
                    <a:pt x="30" y="80"/>
                  </a:lnTo>
                  <a:lnTo>
                    <a:pt x="28" y="67"/>
                  </a:lnTo>
                  <a:lnTo>
                    <a:pt x="28" y="54"/>
                  </a:lnTo>
                  <a:lnTo>
                    <a:pt x="26" y="42"/>
                  </a:lnTo>
                  <a:lnTo>
                    <a:pt x="26" y="31"/>
                  </a:lnTo>
                  <a:lnTo>
                    <a:pt x="22" y="19"/>
                  </a:lnTo>
                  <a:lnTo>
                    <a:pt x="20" y="12"/>
                  </a:lnTo>
                  <a:lnTo>
                    <a:pt x="19" y="6"/>
                  </a:lnTo>
                  <a:lnTo>
                    <a:pt x="17" y="4"/>
                  </a:lnTo>
                  <a:lnTo>
                    <a:pt x="9" y="0"/>
                  </a:lnTo>
                  <a:lnTo>
                    <a:pt x="5" y="0"/>
                  </a:lnTo>
                  <a:lnTo>
                    <a:pt x="1" y="0"/>
                  </a:lnTo>
                  <a:lnTo>
                    <a:pt x="1" y="4"/>
                  </a:lnTo>
                  <a:lnTo>
                    <a:pt x="0" y="10"/>
                  </a:lnTo>
                  <a:lnTo>
                    <a:pt x="1" y="14"/>
                  </a:lnTo>
                  <a:close/>
                </a:path>
              </a:pathLst>
            </a:custGeom>
            <a:solidFill>
              <a:srgbClr val="CCCCCC"/>
            </a:solidFill>
            <a:ln w="9525">
              <a:noFill/>
              <a:round/>
              <a:headEnd/>
              <a:tailEnd/>
            </a:ln>
          </p:spPr>
          <p:txBody>
            <a:bodyPr/>
            <a:lstStyle/>
            <a:p>
              <a:endParaRPr lang="da-DK"/>
            </a:p>
          </p:txBody>
        </p:sp>
        <p:sp>
          <p:nvSpPr>
            <p:cNvPr id="136401" name="Freeform 352"/>
            <p:cNvSpPr>
              <a:spLocks/>
            </p:cNvSpPr>
            <p:nvPr/>
          </p:nvSpPr>
          <p:spPr bwMode="auto">
            <a:xfrm>
              <a:off x="2320" y="3312"/>
              <a:ext cx="14" cy="36"/>
            </a:xfrm>
            <a:custGeom>
              <a:avLst/>
              <a:gdLst>
                <a:gd name="T0" fmla="*/ 0 w 40"/>
                <a:gd name="T1" fmla="*/ 0 h 114"/>
                <a:gd name="T2" fmla="*/ 0 w 40"/>
                <a:gd name="T3" fmla="*/ 0 h 114"/>
                <a:gd name="T4" fmla="*/ 0 w 40"/>
                <a:gd name="T5" fmla="*/ 0 h 114"/>
                <a:gd name="T6" fmla="*/ 0 w 40"/>
                <a:gd name="T7" fmla="*/ 1 h 114"/>
                <a:gd name="T8" fmla="*/ 0 w 40"/>
                <a:gd name="T9" fmla="*/ 1 h 114"/>
                <a:gd name="T10" fmla="*/ 0 w 40"/>
                <a:gd name="T11" fmla="*/ 1 h 114"/>
                <a:gd name="T12" fmla="*/ 0 w 40"/>
                <a:gd name="T13" fmla="*/ 2 h 114"/>
                <a:gd name="T14" fmla="*/ 0 w 40"/>
                <a:gd name="T15" fmla="*/ 2 h 114"/>
                <a:gd name="T16" fmla="*/ 0 w 40"/>
                <a:gd name="T17" fmla="*/ 2 h 114"/>
                <a:gd name="T18" fmla="*/ 0 w 40"/>
                <a:gd name="T19" fmla="*/ 3 h 114"/>
                <a:gd name="T20" fmla="*/ 0 w 40"/>
                <a:gd name="T21" fmla="*/ 3 h 114"/>
                <a:gd name="T22" fmla="*/ 1 w 40"/>
                <a:gd name="T23" fmla="*/ 3 h 114"/>
                <a:gd name="T24" fmla="*/ 1 w 40"/>
                <a:gd name="T25" fmla="*/ 3 h 114"/>
                <a:gd name="T26" fmla="*/ 1 w 40"/>
                <a:gd name="T27" fmla="*/ 3 h 114"/>
                <a:gd name="T28" fmla="*/ 1 w 40"/>
                <a:gd name="T29" fmla="*/ 3 h 114"/>
                <a:gd name="T30" fmla="*/ 1 w 40"/>
                <a:gd name="T31" fmla="*/ 3 h 114"/>
                <a:gd name="T32" fmla="*/ 1 w 40"/>
                <a:gd name="T33" fmla="*/ 3 h 114"/>
                <a:gd name="T34" fmla="*/ 1 w 40"/>
                <a:gd name="T35" fmla="*/ 3 h 114"/>
                <a:gd name="T36" fmla="*/ 2 w 40"/>
                <a:gd name="T37" fmla="*/ 3 h 114"/>
                <a:gd name="T38" fmla="*/ 2 w 40"/>
                <a:gd name="T39" fmla="*/ 3 h 114"/>
                <a:gd name="T40" fmla="*/ 1 w 40"/>
                <a:gd name="T41" fmla="*/ 0 h 114"/>
                <a:gd name="T42" fmla="*/ 0 w 40"/>
                <a:gd name="T43" fmla="*/ 0 h 114"/>
                <a:gd name="T44" fmla="*/ 0 w 40"/>
                <a:gd name="T45" fmla="*/ 0 h 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114"/>
                <a:gd name="T71" fmla="*/ 40 w 40"/>
                <a:gd name="T72" fmla="*/ 114 h 1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114">
                  <a:moveTo>
                    <a:pt x="0" y="4"/>
                  </a:moveTo>
                  <a:lnTo>
                    <a:pt x="0" y="8"/>
                  </a:lnTo>
                  <a:lnTo>
                    <a:pt x="0" y="14"/>
                  </a:lnTo>
                  <a:lnTo>
                    <a:pt x="2" y="21"/>
                  </a:lnTo>
                  <a:lnTo>
                    <a:pt x="2" y="27"/>
                  </a:lnTo>
                  <a:lnTo>
                    <a:pt x="4" y="38"/>
                  </a:lnTo>
                  <a:lnTo>
                    <a:pt x="4" y="48"/>
                  </a:lnTo>
                  <a:lnTo>
                    <a:pt x="8" y="59"/>
                  </a:lnTo>
                  <a:lnTo>
                    <a:pt x="8" y="69"/>
                  </a:lnTo>
                  <a:lnTo>
                    <a:pt x="10" y="78"/>
                  </a:lnTo>
                  <a:lnTo>
                    <a:pt x="10" y="88"/>
                  </a:lnTo>
                  <a:lnTo>
                    <a:pt x="13" y="95"/>
                  </a:lnTo>
                  <a:lnTo>
                    <a:pt x="13" y="101"/>
                  </a:lnTo>
                  <a:lnTo>
                    <a:pt x="15" y="109"/>
                  </a:lnTo>
                  <a:lnTo>
                    <a:pt x="17" y="113"/>
                  </a:lnTo>
                  <a:lnTo>
                    <a:pt x="19" y="114"/>
                  </a:lnTo>
                  <a:lnTo>
                    <a:pt x="23" y="113"/>
                  </a:lnTo>
                  <a:lnTo>
                    <a:pt x="31" y="109"/>
                  </a:lnTo>
                  <a:lnTo>
                    <a:pt x="36" y="105"/>
                  </a:lnTo>
                  <a:lnTo>
                    <a:pt x="40" y="105"/>
                  </a:lnTo>
                  <a:lnTo>
                    <a:pt x="13" y="0"/>
                  </a:lnTo>
                  <a:lnTo>
                    <a:pt x="0" y="4"/>
                  </a:lnTo>
                  <a:close/>
                </a:path>
              </a:pathLst>
            </a:custGeom>
            <a:solidFill>
              <a:srgbClr val="CCCCCC"/>
            </a:solidFill>
            <a:ln w="9525">
              <a:noFill/>
              <a:round/>
              <a:headEnd/>
              <a:tailEnd/>
            </a:ln>
          </p:spPr>
          <p:txBody>
            <a:bodyPr/>
            <a:lstStyle/>
            <a:p>
              <a:endParaRPr lang="da-DK"/>
            </a:p>
          </p:txBody>
        </p:sp>
        <p:sp>
          <p:nvSpPr>
            <p:cNvPr id="136402" name="Freeform 353"/>
            <p:cNvSpPr>
              <a:spLocks/>
            </p:cNvSpPr>
            <p:nvPr/>
          </p:nvSpPr>
          <p:spPr bwMode="auto">
            <a:xfrm>
              <a:off x="2298" y="2835"/>
              <a:ext cx="27" cy="40"/>
            </a:xfrm>
            <a:custGeom>
              <a:avLst/>
              <a:gdLst>
                <a:gd name="T0" fmla="*/ 0 w 83"/>
                <a:gd name="T1" fmla="*/ 0 h 125"/>
                <a:gd name="T2" fmla="*/ 1 w 83"/>
                <a:gd name="T3" fmla="*/ 1 h 125"/>
                <a:gd name="T4" fmla="*/ 3 w 83"/>
                <a:gd name="T5" fmla="*/ 0 h 125"/>
                <a:gd name="T6" fmla="*/ 2 w 83"/>
                <a:gd name="T7" fmla="*/ 4 h 125"/>
                <a:gd name="T8" fmla="*/ 1 w 83"/>
                <a:gd name="T9" fmla="*/ 4 h 125"/>
                <a:gd name="T10" fmla="*/ 0 w 83"/>
                <a:gd name="T11" fmla="*/ 0 h 125"/>
                <a:gd name="T12" fmla="*/ 0 w 83"/>
                <a:gd name="T13" fmla="*/ 0 h 125"/>
                <a:gd name="T14" fmla="*/ 0 60000 65536"/>
                <a:gd name="T15" fmla="*/ 0 60000 65536"/>
                <a:gd name="T16" fmla="*/ 0 60000 65536"/>
                <a:gd name="T17" fmla="*/ 0 60000 65536"/>
                <a:gd name="T18" fmla="*/ 0 60000 65536"/>
                <a:gd name="T19" fmla="*/ 0 60000 65536"/>
                <a:gd name="T20" fmla="*/ 0 60000 65536"/>
                <a:gd name="T21" fmla="*/ 0 w 83"/>
                <a:gd name="T22" fmla="*/ 0 h 125"/>
                <a:gd name="T23" fmla="*/ 83 w 8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25">
                  <a:moveTo>
                    <a:pt x="0" y="7"/>
                  </a:moveTo>
                  <a:lnTo>
                    <a:pt x="36" y="36"/>
                  </a:lnTo>
                  <a:lnTo>
                    <a:pt x="83" y="0"/>
                  </a:lnTo>
                  <a:lnTo>
                    <a:pt x="57" y="125"/>
                  </a:lnTo>
                  <a:lnTo>
                    <a:pt x="19" y="118"/>
                  </a:lnTo>
                  <a:lnTo>
                    <a:pt x="0" y="7"/>
                  </a:lnTo>
                  <a:close/>
                </a:path>
              </a:pathLst>
            </a:custGeom>
            <a:solidFill>
              <a:schemeClr val="tx1"/>
            </a:solidFill>
            <a:ln w="9525">
              <a:noFill/>
              <a:round/>
              <a:headEnd/>
              <a:tailEnd/>
            </a:ln>
          </p:spPr>
          <p:txBody>
            <a:bodyPr/>
            <a:lstStyle/>
            <a:p>
              <a:endParaRPr lang="da-DK"/>
            </a:p>
          </p:txBody>
        </p:sp>
        <p:sp>
          <p:nvSpPr>
            <p:cNvPr id="136403" name="Freeform 354"/>
            <p:cNvSpPr>
              <a:spLocks/>
            </p:cNvSpPr>
            <p:nvPr/>
          </p:nvSpPr>
          <p:spPr bwMode="auto">
            <a:xfrm>
              <a:off x="2302" y="2872"/>
              <a:ext cx="21" cy="26"/>
            </a:xfrm>
            <a:custGeom>
              <a:avLst/>
              <a:gdLst>
                <a:gd name="T0" fmla="*/ 1 w 69"/>
                <a:gd name="T1" fmla="*/ 2 h 85"/>
                <a:gd name="T2" fmla="*/ 2 w 69"/>
                <a:gd name="T3" fmla="*/ 1 h 85"/>
                <a:gd name="T4" fmla="*/ 2 w 69"/>
                <a:gd name="T5" fmla="*/ 1 h 85"/>
                <a:gd name="T6" fmla="*/ 2 w 69"/>
                <a:gd name="T7" fmla="*/ 1 h 85"/>
                <a:gd name="T8" fmla="*/ 2 w 69"/>
                <a:gd name="T9" fmla="*/ 1 h 85"/>
                <a:gd name="T10" fmla="*/ 2 w 69"/>
                <a:gd name="T11" fmla="*/ 1 h 85"/>
                <a:gd name="T12" fmla="*/ 1 w 69"/>
                <a:gd name="T13" fmla="*/ 0 h 85"/>
                <a:gd name="T14" fmla="*/ 1 w 69"/>
                <a:gd name="T15" fmla="*/ 0 h 85"/>
                <a:gd name="T16" fmla="*/ 1 w 69"/>
                <a:gd name="T17" fmla="*/ 0 h 85"/>
                <a:gd name="T18" fmla="*/ 1 w 69"/>
                <a:gd name="T19" fmla="*/ 0 h 85"/>
                <a:gd name="T20" fmla="*/ 0 w 69"/>
                <a:gd name="T21" fmla="*/ 0 h 85"/>
                <a:gd name="T22" fmla="*/ 0 w 69"/>
                <a:gd name="T23" fmla="*/ 0 h 85"/>
                <a:gd name="T24" fmla="*/ 0 w 69"/>
                <a:gd name="T25" fmla="*/ 1 h 85"/>
                <a:gd name="T26" fmla="*/ 0 w 69"/>
                <a:gd name="T27" fmla="*/ 1 h 85"/>
                <a:gd name="T28" fmla="*/ 0 w 69"/>
                <a:gd name="T29" fmla="*/ 1 h 85"/>
                <a:gd name="T30" fmla="*/ 0 w 69"/>
                <a:gd name="T31" fmla="*/ 1 h 85"/>
                <a:gd name="T32" fmla="*/ 0 w 69"/>
                <a:gd name="T33" fmla="*/ 1 h 85"/>
                <a:gd name="T34" fmla="*/ 0 w 69"/>
                <a:gd name="T35" fmla="*/ 1 h 85"/>
                <a:gd name="T36" fmla="*/ 1 w 69"/>
                <a:gd name="T37" fmla="*/ 2 h 85"/>
                <a:gd name="T38" fmla="*/ 1 w 69"/>
                <a:gd name="T39" fmla="*/ 2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85"/>
                <a:gd name="T62" fmla="*/ 69 w 69"/>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85">
                  <a:moveTo>
                    <a:pt x="34" y="85"/>
                  </a:moveTo>
                  <a:lnTo>
                    <a:pt x="69" y="32"/>
                  </a:lnTo>
                  <a:lnTo>
                    <a:pt x="67" y="30"/>
                  </a:lnTo>
                  <a:lnTo>
                    <a:pt x="63" y="26"/>
                  </a:lnTo>
                  <a:lnTo>
                    <a:pt x="59" y="21"/>
                  </a:lnTo>
                  <a:lnTo>
                    <a:pt x="53" y="15"/>
                  </a:lnTo>
                  <a:lnTo>
                    <a:pt x="44" y="9"/>
                  </a:lnTo>
                  <a:lnTo>
                    <a:pt x="36" y="4"/>
                  </a:lnTo>
                  <a:lnTo>
                    <a:pt x="27" y="0"/>
                  </a:lnTo>
                  <a:lnTo>
                    <a:pt x="19" y="0"/>
                  </a:lnTo>
                  <a:lnTo>
                    <a:pt x="10" y="2"/>
                  </a:lnTo>
                  <a:lnTo>
                    <a:pt x="6" y="7"/>
                  </a:lnTo>
                  <a:lnTo>
                    <a:pt x="2" y="15"/>
                  </a:lnTo>
                  <a:lnTo>
                    <a:pt x="2" y="23"/>
                  </a:lnTo>
                  <a:lnTo>
                    <a:pt x="0" y="30"/>
                  </a:lnTo>
                  <a:lnTo>
                    <a:pt x="2" y="38"/>
                  </a:lnTo>
                  <a:lnTo>
                    <a:pt x="2" y="43"/>
                  </a:lnTo>
                  <a:lnTo>
                    <a:pt x="2" y="45"/>
                  </a:lnTo>
                  <a:lnTo>
                    <a:pt x="34" y="85"/>
                  </a:lnTo>
                  <a:close/>
                </a:path>
              </a:pathLst>
            </a:custGeom>
            <a:solidFill>
              <a:srgbClr val="9E544A"/>
            </a:solidFill>
            <a:ln w="9525">
              <a:noFill/>
              <a:round/>
              <a:headEnd/>
              <a:tailEnd/>
            </a:ln>
          </p:spPr>
          <p:txBody>
            <a:bodyPr/>
            <a:lstStyle/>
            <a:p>
              <a:endParaRPr lang="da-DK"/>
            </a:p>
          </p:txBody>
        </p:sp>
        <p:sp>
          <p:nvSpPr>
            <p:cNvPr id="136404" name="Freeform 355"/>
            <p:cNvSpPr>
              <a:spLocks/>
            </p:cNvSpPr>
            <p:nvPr/>
          </p:nvSpPr>
          <p:spPr bwMode="auto">
            <a:xfrm>
              <a:off x="2291" y="2776"/>
              <a:ext cx="74" cy="157"/>
            </a:xfrm>
            <a:custGeom>
              <a:avLst/>
              <a:gdLst>
                <a:gd name="T0" fmla="*/ 1 w 234"/>
                <a:gd name="T1" fmla="*/ 1 h 501"/>
                <a:gd name="T2" fmla="*/ 0 w 234"/>
                <a:gd name="T3" fmla="*/ 2 h 501"/>
                <a:gd name="T4" fmla="*/ 0 w 234"/>
                <a:gd name="T5" fmla="*/ 4 h 501"/>
                <a:gd name="T6" fmla="*/ 0 w 234"/>
                <a:gd name="T7" fmla="*/ 5 h 501"/>
                <a:gd name="T8" fmla="*/ 1 w 234"/>
                <a:gd name="T9" fmla="*/ 5 h 501"/>
                <a:gd name="T10" fmla="*/ 2 w 234"/>
                <a:gd name="T11" fmla="*/ 5 h 501"/>
                <a:gd name="T12" fmla="*/ 2 w 234"/>
                <a:gd name="T13" fmla="*/ 5 h 501"/>
                <a:gd name="T14" fmla="*/ 1 w 234"/>
                <a:gd name="T15" fmla="*/ 5 h 501"/>
                <a:gd name="T16" fmla="*/ 0 w 234"/>
                <a:gd name="T17" fmla="*/ 3 h 501"/>
                <a:gd name="T18" fmla="*/ 1 w 234"/>
                <a:gd name="T19" fmla="*/ 1 h 501"/>
                <a:gd name="T20" fmla="*/ 2 w 234"/>
                <a:gd name="T21" fmla="*/ 0 h 501"/>
                <a:gd name="T22" fmla="*/ 3 w 234"/>
                <a:gd name="T23" fmla="*/ 1 h 501"/>
                <a:gd name="T24" fmla="*/ 4 w 234"/>
                <a:gd name="T25" fmla="*/ 2 h 501"/>
                <a:gd name="T26" fmla="*/ 4 w 234"/>
                <a:gd name="T27" fmla="*/ 3 h 501"/>
                <a:gd name="T28" fmla="*/ 3 w 234"/>
                <a:gd name="T29" fmla="*/ 4 h 501"/>
                <a:gd name="T30" fmla="*/ 3 w 234"/>
                <a:gd name="T31" fmla="*/ 5 h 501"/>
                <a:gd name="T32" fmla="*/ 3 w 234"/>
                <a:gd name="T33" fmla="*/ 6 h 501"/>
                <a:gd name="T34" fmla="*/ 5 w 234"/>
                <a:gd name="T35" fmla="*/ 6 h 501"/>
                <a:gd name="T36" fmla="*/ 6 w 234"/>
                <a:gd name="T37" fmla="*/ 7 h 501"/>
                <a:gd name="T38" fmla="*/ 7 w 234"/>
                <a:gd name="T39" fmla="*/ 8 h 501"/>
                <a:gd name="T40" fmla="*/ 7 w 234"/>
                <a:gd name="T41" fmla="*/ 9 h 501"/>
                <a:gd name="T42" fmla="*/ 7 w 234"/>
                <a:gd name="T43" fmla="*/ 11 h 501"/>
                <a:gd name="T44" fmla="*/ 7 w 234"/>
                <a:gd name="T45" fmla="*/ 13 h 501"/>
                <a:gd name="T46" fmla="*/ 6 w 234"/>
                <a:gd name="T47" fmla="*/ 14 h 501"/>
                <a:gd name="T48" fmla="*/ 6 w 234"/>
                <a:gd name="T49" fmla="*/ 15 h 501"/>
                <a:gd name="T50" fmla="*/ 5 w 234"/>
                <a:gd name="T51" fmla="*/ 14 h 501"/>
                <a:gd name="T52" fmla="*/ 3 w 234"/>
                <a:gd name="T53" fmla="*/ 13 h 501"/>
                <a:gd name="T54" fmla="*/ 2 w 234"/>
                <a:gd name="T55" fmla="*/ 12 h 501"/>
                <a:gd name="T56" fmla="*/ 2 w 234"/>
                <a:gd name="T57" fmla="*/ 10 h 501"/>
                <a:gd name="T58" fmla="*/ 2 w 234"/>
                <a:gd name="T59" fmla="*/ 10 h 501"/>
                <a:gd name="T60" fmla="*/ 3 w 234"/>
                <a:gd name="T61" fmla="*/ 11 h 501"/>
                <a:gd name="T62" fmla="*/ 4 w 234"/>
                <a:gd name="T63" fmla="*/ 12 h 501"/>
                <a:gd name="T64" fmla="*/ 5 w 234"/>
                <a:gd name="T65" fmla="*/ 13 h 501"/>
                <a:gd name="T66" fmla="*/ 6 w 234"/>
                <a:gd name="T67" fmla="*/ 12 h 501"/>
                <a:gd name="T68" fmla="*/ 6 w 234"/>
                <a:gd name="T69" fmla="*/ 11 h 501"/>
                <a:gd name="T70" fmla="*/ 5 w 234"/>
                <a:gd name="T71" fmla="*/ 10 h 501"/>
                <a:gd name="T72" fmla="*/ 5 w 234"/>
                <a:gd name="T73" fmla="*/ 11 h 501"/>
                <a:gd name="T74" fmla="*/ 5 w 234"/>
                <a:gd name="T75" fmla="*/ 12 h 501"/>
                <a:gd name="T76" fmla="*/ 4 w 234"/>
                <a:gd name="T77" fmla="*/ 11 h 501"/>
                <a:gd name="T78" fmla="*/ 3 w 234"/>
                <a:gd name="T79" fmla="*/ 10 h 501"/>
                <a:gd name="T80" fmla="*/ 2 w 234"/>
                <a:gd name="T81" fmla="*/ 9 h 501"/>
                <a:gd name="T82" fmla="*/ 1 w 234"/>
                <a:gd name="T83" fmla="*/ 10 h 501"/>
                <a:gd name="T84" fmla="*/ 2 w 234"/>
                <a:gd name="T85" fmla="*/ 12 h 501"/>
                <a:gd name="T86" fmla="*/ 3 w 234"/>
                <a:gd name="T87" fmla="*/ 14 h 501"/>
                <a:gd name="T88" fmla="*/ 5 w 234"/>
                <a:gd name="T89" fmla="*/ 15 h 501"/>
                <a:gd name="T90" fmla="*/ 7 w 234"/>
                <a:gd name="T91" fmla="*/ 15 h 501"/>
                <a:gd name="T92" fmla="*/ 7 w 234"/>
                <a:gd name="T93" fmla="*/ 13 h 501"/>
                <a:gd name="T94" fmla="*/ 7 w 234"/>
                <a:gd name="T95" fmla="*/ 10 h 501"/>
                <a:gd name="T96" fmla="*/ 7 w 234"/>
                <a:gd name="T97" fmla="*/ 7 h 501"/>
                <a:gd name="T98" fmla="*/ 6 w 234"/>
                <a:gd name="T99" fmla="*/ 6 h 501"/>
                <a:gd name="T100" fmla="*/ 4 w 234"/>
                <a:gd name="T101" fmla="*/ 6 h 501"/>
                <a:gd name="T102" fmla="*/ 3 w 234"/>
                <a:gd name="T103" fmla="*/ 5 h 501"/>
                <a:gd name="T104" fmla="*/ 4 w 234"/>
                <a:gd name="T105" fmla="*/ 4 h 501"/>
                <a:gd name="T106" fmla="*/ 4 w 234"/>
                <a:gd name="T107" fmla="*/ 3 h 501"/>
                <a:gd name="T108" fmla="*/ 4 w 234"/>
                <a:gd name="T109" fmla="*/ 2 h 501"/>
                <a:gd name="T110" fmla="*/ 3 w 234"/>
                <a:gd name="T111" fmla="*/ 0 h 501"/>
                <a:gd name="T112" fmla="*/ 2 w 234"/>
                <a:gd name="T113" fmla="*/ 0 h 5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4"/>
                <a:gd name="T172" fmla="*/ 0 h 501"/>
                <a:gd name="T173" fmla="*/ 234 w 234"/>
                <a:gd name="T174" fmla="*/ 501 h 5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4" h="501">
                  <a:moveTo>
                    <a:pt x="46" y="5"/>
                  </a:moveTo>
                  <a:lnTo>
                    <a:pt x="38" y="7"/>
                  </a:lnTo>
                  <a:lnTo>
                    <a:pt x="30" y="13"/>
                  </a:lnTo>
                  <a:lnTo>
                    <a:pt x="25" y="21"/>
                  </a:lnTo>
                  <a:lnTo>
                    <a:pt x="19" y="32"/>
                  </a:lnTo>
                  <a:lnTo>
                    <a:pt x="17" y="38"/>
                  </a:lnTo>
                  <a:lnTo>
                    <a:pt x="13" y="45"/>
                  </a:lnTo>
                  <a:lnTo>
                    <a:pt x="11" y="51"/>
                  </a:lnTo>
                  <a:lnTo>
                    <a:pt x="9" y="60"/>
                  </a:lnTo>
                  <a:lnTo>
                    <a:pt x="6" y="66"/>
                  </a:lnTo>
                  <a:lnTo>
                    <a:pt x="6" y="76"/>
                  </a:lnTo>
                  <a:lnTo>
                    <a:pt x="4" y="85"/>
                  </a:lnTo>
                  <a:lnTo>
                    <a:pt x="4" y="95"/>
                  </a:lnTo>
                  <a:lnTo>
                    <a:pt x="0" y="108"/>
                  </a:lnTo>
                  <a:lnTo>
                    <a:pt x="0" y="123"/>
                  </a:lnTo>
                  <a:lnTo>
                    <a:pt x="0" y="133"/>
                  </a:lnTo>
                  <a:lnTo>
                    <a:pt x="2" y="144"/>
                  </a:lnTo>
                  <a:lnTo>
                    <a:pt x="4" y="150"/>
                  </a:lnTo>
                  <a:lnTo>
                    <a:pt x="6" y="157"/>
                  </a:lnTo>
                  <a:lnTo>
                    <a:pt x="9" y="163"/>
                  </a:lnTo>
                  <a:lnTo>
                    <a:pt x="13" y="167"/>
                  </a:lnTo>
                  <a:lnTo>
                    <a:pt x="17" y="169"/>
                  </a:lnTo>
                  <a:lnTo>
                    <a:pt x="23" y="173"/>
                  </a:lnTo>
                  <a:lnTo>
                    <a:pt x="30" y="173"/>
                  </a:lnTo>
                  <a:lnTo>
                    <a:pt x="36" y="173"/>
                  </a:lnTo>
                  <a:lnTo>
                    <a:pt x="44" y="173"/>
                  </a:lnTo>
                  <a:lnTo>
                    <a:pt x="49" y="173"/>
                  </a:lnTo>
                  <a:lnTo>
                    <a:pt x="57" y="173"/>
                  </a:lnTo>
                  <a:lnTo>
                    <a:pt x="67" y="173"/>
                  </a:lnTo>
                  <a:lnTo>
                    <a:pt x="68" y="171"/>
                  </a:lnTo>
                  <a:lnTo>
                    <a:pt x="70" y="167"/>
                  </a:lnTo>
                  <a:lnTo>
                    <a:pt x="70" y="161"/>
                  </a:lnTo>
                  <a:lnTo>
                    <a:pt x="68" y="159"/>
                  </a:lnTo>
                  <a:lnTo>
                    <a:pt x="63" y="157"/>
                  </a:lnTo>
                  <a:lnTo>
                    <a:pt x="57" y="157"/>
                  </a:lnTo>
                  <a:lnTo>
                    <a:pt x="49" y="157"/>
                  </a:lnTo>
                  <a:lnTo>
                    <a:pt x="42" y="159"/>
                  </a:lnTo>
                  <a:lnTo>
                    <a:pt x="32" y="157"/>
                  </a:lnTo>
                  <a:lnTo>
                    <a:pt x="25" y="157"/>
                  </a:lnTo>
                  <a:lnTo>
                    <a:pt x="19" y="154"/>
                  </a:lnTo>
                  <a:lnTo>
                    <a:pt x="17" y="148"/>
                  </a:lnTo>
                  <a:lnTo>
                    <a:pt x="13" y="136"/>
                  </a:lnTo>
                  <a:lnTo>
                    <a:pt x="13" y="125"/>
                  </a:lnTo>
                  <a:lnTo>
                    <a:pt x="13" y="112"/>
                  </a:lnTo>
                  <a:lnTo>
                    <a:pt x="13" y="100"/>
                  </a:lnTo>
                  <a:lnTo>
                    <a:pt x="15" y="87"/>
                  </a:lnTo>
                  <a:lnTo>
                    <a:pt x="19" y="74"/>
                  </a:lnTo>
                  <a:lnTo>
                    <a:pt x="21" y="62"/>
                  </a:lnTo>
                  <a:lnTo>
                    <a:pt x="27" y="51"/>
                  </a:lnTo>
                  <a:lnTo>
                    <a:pt x="30" y="41"/>
                  </a:lnTo>
                  <a:lnTo>
                    <a:pt x="36" y="32"/>
                  </a:lnTo>
                  <a:lnTo>
                    <a:pt x="42" y="24"/>
                  </a:lnTo>
                  <a:lnTo>
                    <a:pt x="49" y="19"/>
                  </a:lnTo>
                  <a:lnTo>
                    <a:pt x="57" y="13"/>
                  </a:lnTo>
                  <a:lnTo>
                    <a:pt x="65" y="13"/>
                  </a:lnTo>
                  <a:lnTo>
                    <a:pt x="76" y="13"/>
                  </a:lnTo>
                  <a:lnTo>
                    <a:pt x="86" y="17"/>
                  </a:lnTo>
                  <a:lnTo>
                    <a:pt x="89" y="19"/>
                  </a:lnTo>
                  <a:lnTo>
                    <a:pt x="93" y="21"/>
                  </a:lnTo>
                  <a:lnTo>
                    <a:pt x="99" y="24"/>
                  </a:lnTo>
                  <a:lnTo>
                    <a:pt x="106" y="28"/>
                  </a:lnTo>
                  <a:lnTo>
                    <a:pt x="112" y="32"/>
                  </a:lnTo>
                  <a:lnTo>
                    <a:pt x="116" y="38"/>
                  </a:lnTo>
                  <a:lnTo>
                    <a:pt x="122" y="47"/>
                  </a:lnTo>
                  <a:lnTo>
                    <a:pt x="125" y="57"/>
                  </a:lnTo>
                  <a:lnTo>
                    <a:pt x="125" y="66"/>
                  </a:lnTo>
                  <a:lnTo>
                    <a:pt x="124" y="78"/>
                  </a:lnTo>
                  <a:lnTo>
                    <a:pt x="122" y="81"/>
                  </a:lnTo>
                  <a:lnTo>
                    <a:pt x="120" y="89"/>
                  </a:lnTo>
                  <a:lnTo>
                    <a:pt x="116" y="95"/>
                  </a:lnTo>
                  <a:lnTo>
                    <a:pt x="116" y="102"/>
                  </a:lnTo>
                  <a:lnTo>
                    <a:pt x="112" y="108"/>
                  </a:lnTo>
                  <a:lnTo>
                    <a:pt x="108" y="116"/>
                  </a:lnTo>
                  <a:lnTo>
                    <a:pt x="106" y="123"/>
                  </a:lnTo>
                  <a:lnTo>
                    <a:pt x="105" y="131"/>
                  </a:lnTo>
                  <a:lnTo>
                    <a:pt x="101" y="136"/>
                  </a:lnTo>
                  <a:lnTo>
                    <a:pt x="101" y="144"/>
                  </a:lnTo>
                  <a:lnTo>
                    <a:pt x="99" y="152"/>
                  </a:lnTo>
                  <a:lnTo>
                    <a:pt x="99" y="161"/>
                  </a:lnTo>
                  <a:lnTo>
                    <a:pt x="97" y="167"/>
                  </a:lnTo>
                  <a:lnTo>
                    <a:pt x="97" y="173"/>
                  </a:lnTo>
                  <a:lnTo>
                    <a:pt x="97" y="178"/>
                  </a:lnTo>
                  <a:lnTo>
                    <a:pt x="101" y="184"/>
                  </a:lnTo>
                  <a:lnTo>
                    <a:pt x="103" y="188"/>
                  </a:lnTo>
                  <a:lnTo>
                    <a:pt x="108" y="194"/>
                  </a:lnTo>
                  <a:lnTo>
                    <a:pt x="112" y="195"/>
                  </a:lnTo>
                  <a:lnTo>
                    <a:pt x="120" y="199"/>
                  </a:lnTo>
                  <a:lnTo>
                    <a:pt x="127" y="201"/>
                  </a:lnTo>
                  <a:lnTo>
                    <a:pt x="137" y="201"/>
                  </a:lnTo>
                  <a:lnTo>
                    <a:pt x="146" y="203"/>
                  </a:lnTo>
                  <a:lnTo>
                    <a:pt x="156" y="205"/>
                  </a:lnTo>
                  <a:lnTo>
                    <a:pt x="165" y="205"/>
                  </a:lnTo>
                  <a:lnTo>
                    <a:pt x="175" y="207"/>
                  </a:lnTo>
                  <a:lnTo>
                    <a:pt x="182" y="209"/>
                  </a:lnTo>
                  <a:lnTo>
                    <a:pt x="190" y="213"/>
                  </a:lnTo>
                  <a:lnTo>
                    <a:pt x="198" y="218"/>
                  </a:lnTo>
                  <a:lnTo>
                    <a:pt x="203" y="226"/>
                  </a:lnTo>
                  <a:lnTo>
                    <a:pt x="207" y="230"/>
                  </a:lnTo>
                  <a:lnTo>
                    <a:pt x="209" y="237"/>
                  </a:lnTo>
                  <a:lnTo>
                    <a:pt x="213" y="243"/>
                  </a:lnTo>
                  <a:lnTo>
                    <a:pt x="215" y="251"/>
                  </a:lnTo>
                  <a:lnTo>
                    <a:pt x="215" y="258"/>
                  </a:lnTo>
                  <a:lnTo>
                    <a:pt x="217" y="270"/>
                  </a:lnTo>
                  <a:lnTo>
                    <a:pt x="217" y="281"/>
                  </a:lnTo>
                  <a:lnTo>
                    <a:pt x="219" y="294"/>
                  </a:lnTo>
                  <a:lnTo>
                    <a:pt x="219" y="308"/>
                  </a:lnTo>
                  <a:lnTo>
                    <a:pt x="219" y="325"/>
                  </a:lnTo>
                  <a:lnTo>
                    <a:pt x="219" y="344"/>
                  </a:lnTo>
                  <a:lnTo>
                    <a:pt x="220" y="365"/>
                  </a:lnTo>
                  <a:lnTo>
                    <a:pt x="219" y="370"/>
                  </a:lnTo>
                  <a:lnTo>
                    <a:pt x="219" y="378"/>
                  </a:lnTo>
                  <a:lnTo>
                    <a:pt x="217" y="385"/>
                  </a:lnTo>
                  <a:lnTo>
                    <a:pt x="217" y="395"/>
                  </a:lnTo>
                  <a:lnTo>
                    <a:pt x="215" y="405"/>
                  </a:lnTo>
                  <a:lnTo>
                    <a:pt x="213" y="414"/>
                  </a:lnTo>
                  <a:lnTo>
                    <a:pt x="211" y="425"/>
                  </a:lnTo>
                  <a:lnTo>
                    <a:pt x="209" y="435"/>
                  </a:lnTo>
                  <a:lnTo>
                    <a:pt x="207" y="443"/>
                  </a:lnTo>
                  <a:lnTo>
                    <a:pt x="203" y="452"/>
                  </a:lnTo>
                  <a:lnTo>
                    <a:pt x="201" y="458"/>
                  </a:lnTo>
                  <a:lnTo>
                    <a:pt x="198" y="465"/>
                  </a:lnTo>
                  <a:lnTo>
                    <a:pt x="196" y="471"/>
                  </a:lnTo>
                  <a:lnTo>
                    <a:pt x="194" y="477"/>
                  </a:lnTo>
                  <a:lnTo>
                    <a:pt x="190" y="479"/>
                  </a:lnTo>
                  <a:lnTo>
                    <a:pt x="188" y="481"/>
                  </a:lnTo>
                  <a:lnTo>
                    <a:pt x="182" y="479"/>
                  </a:lnTo>
                  <a:lnTo>
                    <a:pt x="175" y="475"/>
                  </a:lnTo>
                  <a:lnTo>
                    <a:pt x="165" y="471"/>
                  </a:lnTo>
                  <a:lnTo>
                    <a:pt x="160" y="467"/>
                  </a:lnTo>
                  <a:lnTo>
                    <a:pt x="150" y="460"/>
                  </a:lnTo>
                  <a:lnTo>
                    <a:pt x="139" y="452"/>
                  </a:lnTo>
                  <a:lnTo>
                    <a:pt x="129" y="444"/>
                  </a:lnTo>
                  <a:lnTo>
                    <a:pt x="120" y="439"/>
                  </a:lnTo>
                  <a:lnTo>
                    <a:pt x="110" y="431"/>
                  </a:lnTo>
                  <a:lnTo>
                    <a:pt x="103" y="422"/>
                  </a:lnTo>
                  <a:lnTo>
                    <a:pt x="95" y="414"/>
                  </a:lnTo>
                  <a:lnTo>
                    <a:pt x="87" y="408"/>
                  </a:lnTo>
                  <a:lnTo>
                    <a:pt x="80" y="399"/>
                  </a:lnTo>
                  <a:lnTo>
                    <a:pt x="74" y="391"/>
                  </a:lnTo>
                  <a:lnTo>
                    <a:pt x="68" y="382"/>
                  </a:lnTo>
                  <a:lnTo>
                    <a:pt x="63" y="374"/>
                  </a:lnTo>
                  <a:lnTo>
                    <a:pt x="57" y="365"/>
                  </a:lnTo>
                  <a:lnTo>
                    <a:pt x="51" y="355"/>
                  </a:lnTo>
                  <a:lnTo>
                    <a:pt x="49" y="346"/>
                  </a:lnTo>
                  <a:lnTo>
                    <a:pt x="46" y="338"/>
                  </a:lnTo>
                  <a:lnTo>
                    <a:pt x="46" y="330"/>
                  </a:lnTo>
                  <a:lnTo>
                    <a:pt x="48" y="323"/>
                  </a:lnTo>
                  <a:lnTo>
                    <a:pt x="51" y="317"/>
                  </a:lnTo>
                  <a:lnTo>
                    <a:pt x="59" y="317"/>
                  </a:lnTo>
                  <a:lnTo>
                    <a:pt x="68" y="319"/>
                  </a:lnTo>
                  <a:lnTo>
                    <a:pt x="78" y="325"/>
                  </a:lnTo>
                  <a:lnTo>
                    <a:pt x="86" y="330"/>
                  </a:lnTo>
                  <a:lnTo>
                    <a:pt x="95" y="338"/>
                  </a:lnTo>
                  <a:lnTo>
                    <a:pt x="101" y="344"/>
                  </a:lnTo>
                  <a:lnTo>
                    <a:pt x="108" y="353"/>
                  </a:lnTo>
                  <a:lnTo>
                    <a:pt x="116" y="365"/>
                  </a:lnTo>
                  <a:lnTo>
                    <a:pt x="124" y="374"/>
                  </a:lnTo>
                  <a:lnTo>
                    <a:pt x="127" y="382"/>
                  </a:lnTo>
                  <a:lnTo>
                    <a:pt x="133" y="387"/>
                  </a:lnTo>
                  <a:lnTo>
                    <a:pt x="141" y="393"/>
                  </a:lnTo>
                  <a:lnTo>
                    <a:pt x="146" y="399"/>
                  </a:lnTo>
                  <a:lnTo>
                    <a:pt x="152" y="403"/>
                  </a:lnTo>
                  <a:lnTo>
                    <a:pt x="158" y="406"/>
                  </a:lnTo>
                  <a:lnTo>
                    <a:pt x="163" y="408"/>
                  </a:lnTo>
                  <a:lnTo>
                    <a:pt x="171" y="412"/>
                  </a:lnTo>
                  <a:lnTo>
                    <a:pt x="175" y="408"/>
                  </a:lnTo>
                  <a:lnTo>
                    <a:pt x="179" y="401"/>
                  </a:lnTo>
                  <a:lnTo>
                    <a:pt x="179" y="393"/>
                  </a:lnTo>
                  <a:lnTo>
                    <a:pt x="181" y="387"/>
                  </a:lnTo>
                  <a:lnTo>
                    <a:pt x="182" y="382"/>
                  </a:lnTo>
                  <a:lnTo>
                    <a:pt x="184" y="376"/>
                  </a:lnTo>
                  <a:lnTo>
                    <a:pt x="184" y="366"/>
                  </a:lnTo>
                  <a:lnTo>
                    <a:pt x="184" y="359"/>
                  </a:lnTo>
                  <a:lnTo>
                    <a:pt x="182" y="351"/>
                  </a:lnTo>
                  <a:lnTo>
                    <a:pt x="182" y="346"/>
                  </a:lnTo>
                  <a:lnTo>
                    <a:pt x="181" y="338"/>
                  </a:lnTo>
                  <a:lnTo>
                    <a:pt x="179" y="332"/>
                  </a:lnTo>
                  <a:lnTo>
                    <a:pt x="177" y="327"/>
                  </a:lnTo>
                  <a:lnTo>
                    <a:pt x="177" y="325"/>
                  </a:lnTo>
                  <a:lnTo>
                    <a:pt x="169" y="325"/>
                  </a:lnTo>
                  <a:lnTo>
                    <a:pt x="167" y="330"/>
                  </a:lnTo>
                  <a:lnTo>
                    <a:pt x="167" y="340"/>
                  </a:lnTo>
                  <a:lnTo>
                    <a:pt x="167" y="349"/>
                  </a:lnTo>
                  <a:lnTo>
                    <a:pt x="167" y="357"/>
                  </a:lnTo>
                  <a:lnTo>
                    <a:pt x="169" y="365"/>
                  </a:lnTo>
                  <a:lnTo>
                    <a:pt x="167" y="370"/>
                  </a:lnTo>
                  <a:lnTo>
                    <a:pt x="167" y="378"/>
                  </a:lnTo>
                  <a:lnTo>
                    <a:pt x="167" y="385"/>
                  </a:lnTo>
                  <a:lnTo>
                    <a:pt x="167" y="393"/>
                  </a:lnTo>
                  <a:lnTo>
                    <a:pt x="163" y="389"/>
                  </a:lnTo>
                  <a:lnTo>
                    <a:pt x="152" y="382"/>
                  </a:lnTo>
                  <a:lnTo>
                    <a:pt x="143" y="372"/>
                  </a:lnTo>
                  <a:lnTo>
                    <a:pt x="139" y="366"/>
                  </a:lnTo>
                  <a:lnTo>
                    <a:pt x="133" y="357"/>
                  </a:lnTo>
                  <a:lnTo>
                    <a:pt x="125" y="349"/>
                  </a:lnTo>
                  <a:lnTo>
                    <a:pt x="120" y="340"/>
                  </a:lnTo>
                  <a:lnTo>
                    <a:pt x="112" y="334"/>
                  </a:lnTo>
                  <a:lnTo>
                    <a:pt x="106" y="328"/>
                  </a:lnTo>
                  <a:lnTo>
                    <a:pt x="99" y="323"/>
                  </a:lnTo>
                  <a:lnTo>
                    <a:pt x="93" y="317"/>
                  </a:lnTo>
                  <a:lnTo>
                    <a:pt x="86" y="313"/>
                  </a:lnTo>
                  <a:lnTo>
                    <a:pt x="78" y="308"/>
                  </a:lnTo>
                  <a:lnTo>
                    <a:pt x="72" y="304"/>
                  </a:lnTo>
                  <a:lnTo>
                    <a:pt x="67" y="300"/>
                  </a:lnTo>
                  <a:lnTo>
                    <a:pt x="61" y="300"/>
                  </a:lnTo>
                  <a:lnTo>
                    <a:pt x="51" y="300"/>
                  </a:lnTo>
                  <a:lnTo>
                    <a:pt x="44" y="302"/>
                  </a:lnTo>
                  <a:lnTo>
                    <a:pt x="36" y="306"/>
                  </a:lnTo>
                  <a:lnTo>
                    <a:pt x="30" y="313"/>
                  </a:lnTo>
                  <a:lnTo>
                    <a:pt x="27" y="321"/>
                  </a:lnTo>
                  <a:lnTo>
                    <a:pt x="29" y="334"/>
                  </a:lnTo>
                  <a:lnTo>
                    <a:pt x="30" y="346"/>
                  </a:lnTo>
                  <a:lnTo>
                    <a:pt x="36" y="359"/>
                  </a:lnTo>
                  <a:lnTo>
                    <a:pt x="42" y="374"/>
                  </a:lnTo>
                  <a:lnTo>
                    <a:pt x="51" y="389"/>
                  </a:lnTo>
                  <a:lnTo>
                    <a:pt x="63" y="403"/>
                  </a:lnTo>
                  <a:lnTo>
                    <a:pt x="74" y="418"/>
                  </a:lnTo>
                  <a:lnTo>
                    <a:pt x="87" y="431"/>
                  </a:lnTo>
                  <a:lnTo>
                    <a:pt x="101" y="444"/>
                  </a:lnTo>
                  <a:lnTo>
                    <a:pt x="114" y="456"/>
                  </a:lnTo>
                  <a:lnTo>
                    <a:pt x="127" y="467"/>
                  </a:lnTo>
                  <a:lnTo>
                    <a:pt x="141" y="477"/>
                  </a:lnTo>
                  <a:lnTo>
                    <a:pt x="154" y="486"/>
                  </a:lnTo>
                  <a:lnTo>
                    <a:pt x="163" y="492"/>
                  </a:lnTo>
                  <a:lnTo>
                    <a:pt x="175" y="498"/>
                  </a:lnTo>
                  <a:lnTo>
                    <a:pt x="182" y="500"/>
                  </a:lnTo>
                  <a:lnTo>
                    <a:pt x="190" y="501"/>
                  </a:lnTo>
                  <a:lnTo>
                    <a:pt x="196" y="498"/>
                  </a:lnTo>
                  <a:lnTo>
                    <a:pt x="203" y="490"/>
                  </a:lnTo>
                  <a:lnTo>
                    <a:pt x="209" y="481"/>
                  </a:lnTo>
                  <a:lnTo>
                    <a:pt x="215" y="471"/>
                  </a:lnTo>
                  <a:lnTo>
                    <a:pt x="217" y="458"/>
                  </a:lnTo>
                  <a:lnTo>
                    <a:pt x="222" y="443"/>
                  </a:lnTo>
                  <a:lnTo>
                    <a:pt x="226" y="427"/>
                  </a:lnTo>
                  <a:lnTo>
                    <a:pt x="228" y="412"/>
                  </a:lnTo>
                  <a:lnTo>
                    <a:pt x="230" y="393"/>
                  </a:lnTo>
                  <a:lnTo>
                    <a:pt x="232" y="374"/>
                  </a:lnTo>
                  <a:lnTo>
                    <a:pt x="234" y="355"/>
                  </a:lnTo>
                  <a:lnTo>
                    <a:pt x="234" y="338"/>
                  </a:lnTo>
                  <a:lnTo>
                    <a:pt x="234" y="321"/>
                  </a:lnTo>
                  <a:lnTo>
                    <a:pt x="234" y="304"/>
                  </a:lnTo>
                  <a:lnTo>
                    <a:pt x="234" y="289"/>
                  </a:lnTo>
                  <a:lnTo>
                    <a:pt x="234" y="275"/>
                  </a:lnTo>
                  <a:lnTo>
                    <a:pt x="230" y="252"/>
                  </a:lnTo>
                  <a:lnTo>
                    <a:pt x="226" y="235"/>
                  </a:lnTo>
                  <a:lnTo>
                    <a:pt x="217" y="220"/>
                  </a:lnTo>
                  <a:lnTo>
                    <a:pt x="211" y="211"/>
                  </a:lnTo>
                  <a:lnTo>
                    <a:pt x="201" y="199"/>
                  </a:lnTo>
                  <a:lnTo>
                    <a:pt x="192" y="194"/>
                  </a:lnTo>
                  <a:lnTo>
                    <a:pt x="182" y="190"/>
                  </a:lnTo>
                  <a:lnTo>
                    <a:pt x="171" y="188"/>
                  </a:lnTo>
                  <a:lnTo>
                    <a:pt x="160" y="186"/>
                  </a:lnTo>
                  <a:lnTo>
                    <a:pt x="150" y="186"/>
                  </a:lnTo>
                  <a:lnTo>
                    <a:pt x="141" y="186"/>
                  </a:lnTo>
                  <a:lnTo>
                    <a:pt x="133" y="186"/>
                  </a:lnTo>
                  <a:lnTo>
                    <a:pt x="125" y="182"/>
                  </a:lnTo>
                  <a:lnTo>
                    <a:pt x="120" y="182"/>
                  </a:lnTo>
                  <a:lnTo>
                    <a:pt x="116" y="178"/>
                  </a:lnTo>
                  <a:lnTo>
                    <a:pt x="116" y="175"/>
                  </a:lnTo>
                  <a:lnTo>
                    <a:pt x="114" y="169"/>
                  </a:lnTo>
                  <a:lnTo>
                    <a:pt x="114" y="161"/>
                  </a:lnTo>
                  <a:lnTo>
                    <a:pt x="114" y="154"/>
                  </a:lnTo>
                  <a:lnTo>
                    <a:pt x="116" y="146"/>
                  </a:lnTo>
                  <a:lnTo>
                    <a:pt x="116" y="136"/>
                  </a:lnTo>
                  <a:lnTo>
                    <a:pt x="118" y="131"/>
                  </a:lnTo>
                  <a:lnTo>
                    <a:pt x="120" y="123"/>
                  </a:lnTo>
                  <a:lnTo>
                    <a:pt x="124" y="117"/>
                  </a:lnTo>
                  <a:lnTo>
                    <a:pt x="125" y="110"/>
                  </a:lnTo>
                  <a:lnTo>
                    <a:pt x="131" y="100"/>
                  </a:lnTo>
                  <a:lnTo>
                    <a:pt x="133" y="93"/>
                  </a:lnTo>
                  <a:lnTo>
                    <a:pt x="137" y="85"/>
                  </a:lnTo>
                  <a:lnTo>
                    <a:pt x="137" y="76"/>
                  </a:lnTo>
                  <a:lnTo>
                    <a:pt x="139" y="68"/>
                  </a:lnTo>
                  <a:lnTo>
                    <a:pt x="139" y="60"/>
                  </a:lnTo>
                  <a:lnTo>
                    <a:pt x="139" y="51"/>
                  </a:lnTo>
                  <a:lnTo>
                    <a:pt x="133" y="41"/>
                  </a:lnTo>
                  <a:lnTo>
                    <a:pt x="131" y="34"/>
                  </a:lnTo>
                  <a:lnTo>
                    <a:pt x="122" y="24"/>
                  </a:lnTo>
                  <a:lnTo>
                    <a:pt x="114" y="17"/>
                  </a:lnTo>
                  <a:lnTo>
                    <a:pt x="101" y="9"/>
                  </a:lnTo>
                  <a:lnTo>
                    <a:pt x="87" y="3"/>
                  </a:lnTo>
                  <a:lnTo>
                    <a:pt x="78" y="0"/>
                  </a:lnTo>
                  <a:lnTo>
                    <a:pt x="70" y="0"/>
                  </a:lnTo>
                  <a:lnTo>
                    <a:pt x="65" y="0"/>
                  </a:lnTo>
                  <a:lnTo>
                    <a:pt x="59" y="0"/>
                  </a:lnTo>
                  <a:lnTo>
                    <a:pt x="53" y="2"/>
                  </a:lnTo>
                  <a:lnTo>
                    <a:pt x="46" y="5"/>
                  </a:lnTo>
                  <a:close/>
                </a:path>
              </a:pathLst>
            </a:custGeom>
            <a:solidFill>
              <a:srgbClr val="000000"/>
            </a:solidFill>
            <a:ln w="9525">
              <a:noFill/>
              <a:round/>
              <a:headEnd/>
              <a:tailEnd/>
            </a:ln>
          </p:spPr>
          <p:txBody>
            <a:bodyPr/>
            <a:lstStyle/>
            <a:p>
              <a:endParaRPr lang="da-DK"/>
            </a:p>
          </p:txBody>
        </p:sp>
        <p:sp>
          <p:nvSpPr>
            <p:cNvPr id="136405" name="Freeform 356"/>
            <p:cNvSpPr>
              <a:spLocks/>
            </p:cNvSpPr>
            <p:nvPr/>
          </p:nvSpPr>
          <p:spPr bwMode="auto">
            <a:xfrm>
              <a:off x="2251" y="2828"/>
              <a:ext cx="54" cy="120"/>
            </a:xfrm>
            <a:custGeom>
              <a:avLst/>
              <a:gdLst>
                <a:gd name="T0" fmla="*/ 5 w 169"/>
                <a:gd name="T1" fmla="*/ 0 h 380"/>
                <a:gd name="T2" fmla="*/ 5 w 169"/>
                <a:gd name="T3" fmla="*/ 1 h 380"/>
                <a:gd name="T4" fmla="*/ 4 w 169"/>
                <a:gd name="T5" fmla="*/ 1 h 380"/>
                <a:gd name="T6" fmla="*/ 4 w 169"/>
                <a:gd name="T7" fmla="*/ 2 h 380"/>
                <a:gd name="T8" fmla="*/ 3 w 169"/>
                <a:gd name="T9" fmla="*/ 2 h 380"/>
                <a:gd name="T10" fmla="*/ 3 w 169"/>
                <a:gd name="T11" fmla="*/ 2 h 380"/>
                <a:gd name="T12" fmla="*/ 2 w 169"/>
                <a:gd name="T13" fmla="*/ 3 h 380"/>
                <a:gd name="T14" fmla="*/ 2 w 169"/>
                <a:gd name="T15" fmla="*/ 4 h 380"/>
                <a:gd name="T16" fmla="*/ 1 w 169"/>
                <a:gd name="T17" fmla="*/ 5 h 380"/>
                <a:gd name="T18" fmla="*/ 1 w 169"/>
                <a:gd name="T19" fmla="*/ 7 h 380"/>
                <a:gd name="T20" fmla="*/ 1 w 169"/>
                <a:gd name="T21" fmla="*/ 8 h 380"/>
                <a:gd name="T22" fmla="*/ 1 w 169"/>
                <a:gd name="T23" fmla="*/ 9 h 380"/>
                <a:gd name="T24" fmla="*/ 3 w 169"/>
                <a:gd name="T25" fmla="*/ 11 h 380"/>
                <a:gd name="T26" fmla="*/ 3 w 169"/>
                <a:gd name="T27" fmla="*/ 11 h 380"/>
                <a:gd name="T28" fmla="*/ 4 w 169"/>
                <a:gd name="T29" fmla="*/ 11 h 380"/>
                <a:gd name="T30" fmla="*/ 4 w 169"/>
                <a:gd name="T31" fmla="*/ 11 h 380"/>
                <a:gd name="T32" fmla="*/ 5 w 169"/>
                <a:gd name="T33" fmla="*/ 11 h 380"/>
                <a:gd name="T34" fmla="*/ 4 w 169"/>
                <a:gd name="T35" fmla="*/ 10 h 380"/>
                <a:gd name="T36" fmla="*/ 4 w 169"/>
                <a:gd name="T37" fmla="*/ 9 h 380"/>
                <a:gd name="T38" fmla="*/ 3 w 169"/>
                <a:gd name="T39" fmla="*/ 9 h 380"/>
                <a:gd name="T40" fmla="*/ 3 w 169"/>
                <a:gd name="T41" fmla="*/ 8 h 380"/>
                <a:gd name="T42" fmla="*/ 3 w 169"/>
                <a:gd name="T43" fmla="*/ 7 h 380"/>
                <a:gd name="T44" fmla="*/ 4 w 169"/>
                <a:gd name="T45" fmla="*/ 7 h 380"/>
                <a:gd name="T46" fmla="*/ 3 w 169"/>
                <a:gd name="T47" fmla="*/ 8 h 380"/>
                <a:gd name="T48" fmla="*/ 4 w 169"/>
                <a:gd name="T49" fmla="*/ 9 h 380"/>
                <a:gd name="T50" fmla="*/ 5 w 169"/>
                <a:gd name="T51" fmla="*/ 10 h 380"/>
                <a:gd name="T52" fmla="*/ 5 w 169"/>
                <a:gd name="T53" fmla="*/ 11 h 380"/>
                <a:gd name="T54" fmla="*/ 5 w 169"/>
                <a:gd name="T55" fmla="*/ 12 h 380"/>
                <a:gd name="T56" fmla="*/ 4 w 169"/>
                <a:gd name="T57" fmla="*/ 12 h 380"/>
                <a:gd name="T58" fmla="*/ 4 w 169"/>
                <a:gd name="T59" fmla="*/ 12 h 380"/>
                <a:gd name="T60" fmla="*/ 3 w 169"/>
                <a:gd name="T61" fmla="*/ 11 h 380"/>
                <a:gd name="T62" fmla="*/ 2 w 169"/>
                <a:gd name="T63" fmla="*/ 11 h 380"/>
                <a:gd name="T64" fmla="*/ 1 w 169"/>
                <a:gd name="T65" fmla="*/ 10 h 380"/>
                <a:gd name="T66" fmla="*/ 1 w 169"/>
                <a:gd name="T67" fmla="*/ 9 h 380"/>
                <a:gd name="T68" fmla="*/ 0 w 169"/>
                <a:gd name="T69" fmla="*/ 9 h 380"/>
                <a:gd name="T70" fmla="*/ 0 w 169"/>
                <a:gd name="T71" fmla="*/ 8 h 380"/>
                <a:gd name="T72" fmla="*/ 0 w 169"/>
                <a:gd name="T73" fmla="*/ 7 h 380"/>
                <a:gd name="T74" fmla="*/ 0 w 169"/>
                <a:gd name="T75" fmla="*/ 6 h 380"/>
                <a:gd name="T76" fmla="*/ 1 w 169"/>
                <a:gd name="T77" fmla="*/ 5 h 380"/>
                <a:gd name="T78" fmla="*/ 1 w 169"/>
                <a:gd name="T79" fmla="*/ 4 h 380"/>
                <a:gd name="T80" fmla="*/ 1 w 169"/>
                <a:gd name="T81" fmla="*/ 4 h 380"/>
                <a:gd name="T82" fmla="*/ 1 w 169"/>
                <a:gd name="T83" fmla="*/ 3 h 380"/>
                <a:gd name="T84" fmla="*/ 2 w 169"/>
                <a:gd name="T85" fmla="*/ 2 h 380"/>
                <a:gd name="T86" fmla="*/ 2 w 169"/>
                <a:gd name="T87" fmla="*/ 2 h 380"/>
                <a:gd name="T88" fmla="*/ 3 w 169"/>
                <a:gd name="T89" fmla="*/ 1 h 380"/>
                <a:gd name="T90" fmla="*/ 4 w 169"/>
                <a:gd name="T91" fmla="*/ 1 h 380"/>
                <a:gd name="T92" fmla="*/ 4 w 169"/>
                <a:gd name="T93" fmla="*/ 1 h 380"/>
                <a:gd name="T94" fmla="*/ 4 w 169"/>
                <a:gd name="T95" fmla="*/ 0 h 3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
                <a:gd name="T145" fmla="*/ 0 h 380"/>
                <a:gd name="T146" fmla="*/ 169 w 169"/>
                <a:gd name="T147" fmla="*/ 380 h 3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 h="380">
                  <a:moveTo>
                    <a:pt x="144" y="4"/>
                  </a:moveTo>
                  <a:lnTo>
                    <a:pt x="146" y="0"/>
                  </a:lnTo>
                  <a:lnTo>
                    <a:pt x="152" y="2"/>
                  </a:lnTo>
                  <a:lnTo>
                    <a:pt x="152" y="10"/>
                  </a:lnTo>
                  <a:lnTo>
                    <a:pt x="152" y="21"/>
                  </a:lnTo>
                  <a:lnTo>
                    <a:pt x="150" y="30"/>
                  </a:lnTo>
                  <a:lnTo>
                    <a:pt x="148" y="36"/>
                  </a:lnTo>
                  <a:lnTo>
                    <a:pt x="142" y="38"/>
                  </a:lnTo>
                  <a:lnTo>
                    <a:pt x="136" y="40"/>
                  </a:lnTo>
                  <a:lnTo>
                    <a:pt x="131" y="42"/>
                  </a:lnTo>
                  <a:lnTo>
                    <a:pt x="125" y="46"/>
                  </a:lnTo>
                  <a:lnTo>
                    <a:pt x="117" y="46"/>
                  </a:lnTo>
                  <a:lnTo>
                    <a:pt x="110" y="48"/>
                  </a:lnTo>
                  <a:lnTo>
                    <a:pt x="100" y="49"/>
                  </a:lnTo>
                  <a:lnTo>
                    <a:pt x="93" y="51"/>
                  </a:lnTo>
                  <a:lnTo>
                    <a:pt x="85" y="53"/>
                  </a:lnTo>
                  <a:lnTo>
                    <a:pt x="79" y="59"/>
                  </a:lnTo>
                  <a:lnTo>
                    <a:pt x="74" y="65"/>
                  </a:lnTo>
                  <a:lnTo>
                    <a:pt x="68" y="72"/>
                  </a:lnTo>
                  <a:lnTo>
                    <a:pt x="64" y="80"/>
                  </a:lnTo>
                  <a:lnTo>
                    <a:pt x="60" y="89"/>
                  </a:lnTo>
                  <a:lnTo>
                    <a:pt x="57" y="99"/>
                  </a:lnTo>
                  <a:lnTo>
                    <a:pt x="57" y="106"/>
                  </a:lnTo>
                  <a:lnTo>
                    <a:pt x="53" y="122"/>
                  </a:lnTo>
                  <a:lnTo>
                    <a:pt x="47" y="135"/>
                  </a:lnTo>
                  <a:lnTo>
                    <a:pt x="41" y="150"/>
                  </a:lnTo>
                  <a:lnTo>
                    <a:pt x="38" y="165"/>
                  </a:lnTo>
                  <a:lnTo>
                    <a:pt x="30" y="179"/>
                  </a:lnTo>
                  <a:lnTo>
                    <a:pt x="26" y="192"/>
                  </a:lnTo>
                  <a:lnTo>
                    <a:pt x="22" y="205"/>
                  </a:lnTo>
                  <a:lnTo>
                    <a:pt x="20" y="220"/>
                  </a:lnTo>
                  <a:lnTo>
                    <a:pt x="17" y="234"/>
                  </a:lnTo>
                  <a:lnTo>
                    <a:pt x="19" y="249"/>
                  </a:lnTo>
                  <a:lnTo>
                    <a:pt x="19" y="262"/>
                  </a:lnTo>
                  <a:lnTo>
                    <a:pt x="24" y="278"/>
                  </a:lnTo>
                  <a:lnTo>
                    <a:pt x="34" y="293"/>
                  </a:lnTo>
                  <a:lnTo>
                    <a:pt x="43" y="308"/>
                  </a:lnTo>
                  <a:lnTo>
                    <a:pt x="57" y="323"/>
                  </a:lnTo>
                  <a:lnTo>
                    <a:pt x="76" y="338"/>
                  </a:lnTo>
                  <a:lnTo>
                    <a:pt x="79" y="342"/>
                  </a:lnTo>
                  <a:lnTo>
                    <a:pt x="83" y="344"/>
                  </a:lnTo>
                  <a:lnTo>
                    <a:pt x="89" y="346"/>
                  </a:lnTo>
                  <a:lnTo>
                    <a:pt x="95" y="350"/>
                  </a:lnTo>
                  <a:lnTo>
                    <a:pt x="100" y="352"/>
                  </a:lnTo>
                  <a:lnTo>
                    <a:pt x="108" y="355"/>
                  </a:lnTo>
                  <a:lnTo>
                    <a:pt x="114" y="357"/>
                  </a:lnTo>
                  <a:lnTo>
                    <a:pt x="121" y="359"/>
                  </a:lnTo>
                  <a:lnTo>
                    <a:pt x="133" y="361"/>
                  </a:lnTo>
                  <a:lnTo>
                    <a:pt x="142" y="361"/>
                  </a:lnTo>
                  <a:lnTo>
                    <a:pt x="148" y="355"/>
                  </a:lnTo>
                  <a:lnTo>
                    <a:pt x="152" y="350"/>
                  </a:lnTo>
                  <a:lnTo>
                    <a:pt x="148" y="338"/>
                  </a:lnTo>
                  <a:lnTo>
                    <a:pt x="144" y="331"/>
                  </a:lnTo>
                  <a:lnTo>
                    <a:pt x="136" y="323"/>
                  </a:lnTo>
                  <a:lnTo>
                    <a:pt x="131" y="314"/>
                  </a:lnTo>
                  <a:lnTo>
                    <a:pt x="121" y="306"/>
                  </a:lnTo>
                  <a:lnTo>
                    <a:pt x="112" y="298"/>
                  </a:lnTo>
                  <a:lnTo>
                    <a:pt x="102" y="291"/>
                  </a:lnTo>
                  <a:lnTo>
                    <a:pt x="95" y="281"/>
                  </a:lnTo>
                  <a:lnTo>
                    <a:pt x="85" y="274"/>
                  </a:lnTo>
                  <a:lnTo>
                    <a:pt x="79" y="264"/>
                  </a:lnTo>
                  <a:lnTo>
                    <a:pt x="76" y="255"/>
                  </a:lnTo>
                  <a:lnTo>
                    <a:pt x="74" y="247"/>
                  </a:lnTo>
                  <a:lnTo>
                    <a:pt x="74" y="236"/>
                  </a:lnTo>
                  <a:lnTo>
                    <a:pt x="79" y="226"/>
                  </a:lnTo>
                  <a:lnTo>
                    <a:pt x="87" y="217"/>
                  </a:lnTo>
                  <a:lnTo>
                    <a:pt x="100" y="205"/>
                  </a:lnTo>
                  <a:lnTo>
                    <a:pt x="100" y="213"/>
                  </a:lnTo>
                  <a:lnTo>
                    <a:pt x="104" y="219"/>
                  </a:lnTo>
                  <a:lnTo>
                    <a:pt x="93" y="228"/>
                  </a:lnTo>
                  <a:lnTo>
                    <a:pt x="91" y="238"/>
                  </a:lnTo>
                  <a:lnTo>
                    <a:pt x="91" y="249"/>
                  </a:lnTo>
                  <a:lnTo>
                    <a:pt x="96" y="259"/>
                  </a:lnTo>
                  <a:lnTo>
                    <a:pt x="104" y="268"/>
                  </a:lnTo>
                  <a:lnTo>
                    <a:pt x="114" y="279"/>
                  </a:lnTo>
                  <a:lnTo>
                    <a:pt x="123" y="291"/>
                  </a:lnTo>
                  <a:lnTo>
                    <a:pt x="136" y="302"/>
                  </a:lnTo>
                  <a:lnTo>
                    <a:pt x="144" y="312"/>
                  </a:lnTo>
                  <a:lnTo>
                    <a:pt x="155" y="323"/>
                  </a:lnTo>
                  <a:lnTo>
                    <a:pt x="163" y="333"/>
                  </a:lnTo>
                  <a:lnTo>
                    <a:pt x="169" y="344"/>
                  </a:lnTo>
                  <a:lnTo>
                    <a:pt x="169" y="352"/>
                  </a:lnTo>
                  <a:lnTo>
                    <a:pt x="169" y="363"/>
                  </a:lnTo>
                  <a:lnTo>
                    <a:pt x="161" y="371"/>
                  </a:lnTo>
                  <a:lnTo>
                    <a:pt x="148" y="380"/>
                  </a:lnTo>
                  <a:lnTo>
                    <a:pt x="138" y="378"/>
                  </a:lnTo>
                  <a:lnTo>
                    <a:pt x="129" y="376"/>
                  </a:lnTo>
                  <a:lnTo>
                    <a:pt x="119" y="374"/>
                  </a:lnTo>
                  <a:lnTo>
                    <a:pt x="112" y="374"/>
                  </a:lnTo>
                  <a:lnTo>
                    <a:pt x="102" y="371"/>
                  </a:lnTo>
                  <a:lnTo>
                    <a:pt x="95" y="369"/>
                  </a:lnTo>
                  <a:lnTo>
                    <a:pt x="85" y="365"/>
                  </a:lnTo>
                  <a:lnTo>
                    <a:pt x="79" y="361"/>
                  </a:lnTo>
                  <a:lnTo>
                    <a:pt x="72" y="355"/>
                  </a:lnTo>
                  <a:lnTo>
                    <a:pt x="62" y="352"/>
                  </a:lnTo>
                  <a:lnTo>
                    <a:pt x="57" y="346"/>
                  </a:lnTo>
                  <a:lnTo>
                    <a:pt x="49" y="340"/>
                  </a:lnTo>
                  <a:lnTo>
                    <a:pt x="43" y="333"/>
                  </a:lnTo>
                  <a:lnTo>
                    <a:pt x="36" y="327"/>
                  </a:lnTo>
                  <a:lnTo>
                    <a:pt x="30" y="319"/>
                  </a:lnTo>
                  <a:lnTo>
                    <a:pt x="26" y="314"/>
                  </a:lnTo>
                  <a:lnTo>
                    <a:pt x="19" y="304"/>
                  </a:lnTo>
                  <a:lnTo>
                    <a:pt x="15" y="293"/>
                  </a:lnTo>
                  <a:lnTo>
                    <a:pt x="9" y="281"/>
                  </a:lnTo>
                  <a:lnTo>
                    <a:pt x="5" y="272"/>
                  </a:lnTo>
                  <a:lnTo>
                    <a:pt x="1" y="259"/>
                  </a:lnTo>
                  <a:lnTo>
                    <a:pt x="0" y="247"/>
                  </a:lnTo>
                  <a:lnTo>
                    <a:pt x="0" y="236"/>
                  </a:lnTo>
                  <a:lnTo>
                    <a:pt x="3" y="224"/>
                  </a:lnTo>
                  <a:lnTo>
                    <a:pt x="5" y="217"/>
                  </a:lnTo>
                  <a:lnTo>
                    <a:pt x="7" y="211"/>
                  </a:lnTo>
                  <a:lnTo>
                    <a:pt x="9" y="203"/>
                  </a:lnTo>
                  <a:lnTo>
                    <a:pt x="11" y="196"/>
                  </a:lnTo>
                  <a:lnTo>
                    <a:pt x="11" y="186"/>
                  </a:lnTo>
                  <a:lnTo>
                    <a:pt x="15" y="181"/>
                  </a:lnTo>
                  <a:lnTo>
                    <a:pt x="17" y="171"/>
                  </a:lnTo>
                  <a:lnTo>
                    <a:pt x="19" y="165"/>
                  </a:lnTo>
                  <a:lnTo>
                    <a:pt x="22" y="156"/>
                  </a:lnTo>
                  <a:lnTo>
                    <a:pt x="24" y="148"/>
                  </a:lnTo>
                  <a:lnTo>
                    <a:pt x="26" y="141"/>
                  </a:lnTo>
                  <a:lnTo>
                    <a:pt x="30" y="133"/>
                  </a:lnTo>
                  <a:lnTo>
                    <a:pt x="32" y="125"/>
                  </a:lnTo>
                  <a:lnTo>
                    <a:pt x="34" y="118"/>
                  </a:lnTo>
                  <a:lnTo>
                    <a:pt x="36" y="110"/>
                  </a:lnTo>
                  <a:lnTo>
                    <a:pt x="39" y="105"/>
                  </a:lnTo>
                  <a:lnTo>
                    <a:pt x="41" y="97"/>
                  </a:lnTo>
                  <a:lnTo>
                    <a:pt x="43" y="87"/>
                  </a:lnTo>
                  <a:lnTo>
                    <a:pt x="47" y="82"/>
                  </a:lnTo>
                  <a:lnTo>
                    <a:pt x="49" y="74"/>
                  </a:lnTo>
                  <a:lnTo>
                    <a:pt x="57" y="63"/>
                  </a:lnTo>
                  <a:lnTo>
                    <a:pt x="66" y="53"/>
                  </a:lnTo>
                  <a:lnTo>
                    <a:pt x="68" y="48"/>
                  </a:lnTo>
                  <a:lnTo>
                    <a:pt x="74" y="44"/>
                  </a:lnTo>
                  <a:lnTo>
                    <a:pt x="81" y="40"/>
                  </a:lnTo>
                  <a:lnTo>
                    <a:pt x="87" y="36"/>
                  </a:lnTo>
                  <a:lnTo>
                    <a:pt x="95" y="34"/>
                  </a:lnTo>
                  <a:lnTo>
                    <a:pt x="104" y="30"/>
                  </a:lnTo>
                  <a:lnTo>
                    <a:pt x="114" y="30"/>
                  </a:lnTo>
                  <a:lnTo>
                    <a:pt x="125" y="30"/>
                  </a:lnTo>
                  <a:lnTo>
                    <a:pt x="131" y="27"/>
                  </a:lnTo>
                  <a:lnTo>
                    <a:pt x="136" y="23"/>
                  </a:lnTo>
                  <a:lnTo>
                    <a:pt x="136" y="19"/>
                  </a:lnTo>
                  <a:lnTo>
                    <a:pt x="138" y="15"/>
                  </a:lnTo>
                  <a:lnTo>
                    <a:pt x="142" y="10"/>
                  </a:lnTo>
                  <a:lnTo>
                    <a:pt x="144" y="4"/>
                  </a:lnTo>
                  <a:close/>
                </a:path>
              </a:pathLst>
            </a:custGeom>
            <a:solidFill>
              <a:srgbClr val="000000"/>
            </a:solidFill>
            <a:ln w="9525">
              <a:noFill/>
              <a:round/>
              <a:headEnd/>
              <a:tailEnd/>
            </a:ln>
          </p:spPr>
          <p:txBody>
            <a:bodyPr/>
            <a:lstStyle/>
            <a:p>
              <a:endParaRPr lang="da-DK"/>
            </a:p>
          </p:txBody>
        </p:sp>
        <p:sp>
          <p:nvSpPr>
            <p:cNvPr id="136406" name="Freeform 357"/>
            <p:cNvSpPr>
              <a:spLocks/>
            </p:cNvSpPr>
            <p:nvPr/>
          </p:nvSpPr>
          <p:spPr bwMode="auto">
            <a:xfrm>
              <a:off x="1819" y="2794"/>
              <a:ext cx="64" cy="34"/>
            </a:xfrm>
            <a:custGeom>
              <a:avLst/>
              <a:gdLst>
                <a:gd name="T0" fmla="*/ 1 w 203"/>
                <a:gd name="T1" fmla="*/ 3 h 108"/>
                <a:gd name="T2" fmla="*/ 1 w 203"/>
                <a:gd name="T3" fmla="*/ 3 h 108"/>
                <a:gd name="T4" fmla="*/ 1 w 203"/>
                <a:gd name="T5" fmla="*/ 3 h 108"/>
                <a:gd name="T6" fmla="*/ 1 w 203"/>
                <a:gd name="T7" fmla="*/ 3 h 108"/>
                <a:gd name="T8" fmla="*/ 2 w 203"/>
                <a:gd name="T9" fmla="*/ 3 h 108"/>
                <a:gd name="T10" fmla="*/ 2 w 203"/>
                <a:gd name="T11" fmla="*/ 3 h 108"/>
                <a:gd name="T12" fmla="*/ 2 w 203"/>
                <a:gd name="T13" fmla="*/ 3 h 108"/>
                <a:gd name="T14" fmla="*/ 3 w 203"/>
                <a:gd name="T15" fmla="*/ 2 h 108"/>
                <a:gd name="T16" fmla="*/ 3 w 203"/>
                <a:gd name="T17" fmla="*/ 2 h 108"/>
                <a:gd name="T18" fmla="*/ 4 w 203"/>
                <a:gd name="T19" fmla="*/ 2 h 108"/>
                <a:gd name="T20" fmla="*/ 4 w 203"/>
                <a:gd name="T21" fmla="*/ 2 h 108"/>
                <a:gd name="T22" fmla="*/ 5 w 203"/>
                <a:gd name="T23" fmla="*/ 1 h 108"/>
                <a:gd name="T24" fmla="*/ 5 w 203"/>
                <a:gd name="T25" fmla="*/ 1 h 108"/>
                <a:gd name="T26" fmla="*/ 6 w 203"/>
                <a:gd name="T27" fmla="*/ 1 h 108"/>
                <a:gd name="T28" fmla="*/ 6 w 203"/>
                <a:gd name="T29" fmla="*/ 1 h 108"/>
                <a:gd name="T30" fmla="*/ 6 w 203"/>
                <a:gd name="T31" fmla="*/ 1 h 108"/>
                <a:gd name="T32" fmla="*/ 6 w 203"/>
                <a:gd name="T33" fmla="*/ 1 h 108"/>
                <a:gd name="T34" fmla="*/ 6 w 203"/>
                <a:gd name="T35" fmla="*/ 0 h 108"/>
                <a:gd name="T36" fmla="*/ 6 w 203"/>
                <a:gd name="T37" fmla="*/ 0 h 108"/>
                <a:gd name="T38" fmla="*/ 6 w 203"/>
                <a:gd name="T39" fmla="*/ 0 h 108"/>
                <a:gd name="T40" fmla="*/ 6 w 203"/>
                <a:gd name="T41" fmla="*/ 0 h 108"/>
                <a:gd name="T42" fmla="*/ 6 w 203"/>
                <a:gd name="T43" fmla="*/ 0 h 108"/>
                <a:gd name="T44" fmla="*/ 6 w 203"/>
                <a:gd name="T45" fmla="*/ 0 h 108"/>
                <a:gd name="T46" fmla="*/ 5 w 203"/>
                <a:gd name="T47" fmla="*/ 0 h 108"/>
                <a:gd name="T48" fmla="*/ 5 w 203"/>
                <a:gd name="T49" fmla="*/ 0 h 108"/>
                <a:gd name="T50" fmla="*/ 5 w 203"/>
                <a:gd name="T51" fmla="*/ 0 h 108"/>
                <a:gd name="T52" fmla="*/ 5 w 203"/>
                <a:gd name="T53" fmla="*/ 0 h 108"/>
                <a:gd name="T54" fmla="*/ 4 w 203"/>
                <a:gd name="T55" fmla="*/ 0 h 108"/>
                <a:gd name="T56" fmla="*/ 4 w 203"/>
                <a:gd name="T57" fmla="*/ 1 h 108"/>
                <a:gd name="T58" fmla="*/ 3 w 203"/>
                <a:gd name="T59" fmla="*/ 1 h 108"/>
                <a:gd name="T60" fmla="*/ 3 w 203"/>
                <a:gd name="T61" fmla="*/ 1 h 108"/>
                <a:gd name="T62" fmla="*/ 3 w 203"/>
                <a:gd name="T63" fmla="*/ 1 h 108"/>
                <a:gd name="T64" fmla="*/ 2 w 203"/>
                <a:gd name="T65" fmla="*/ 1 h 108"/>
                <a:gd name="T66" fmla="*/ 2 w 203"/>
                <a:gd name="T67" fmla="*/ 2 h 108"/>
                <a:gd name="T68" fmla="*/ 2 w 203"/>
                <a:gd name="T69" fmla="*/ 2 h 108"/>
                <a:gd name="T70" fmla="*/ 2 w 203"/>
                <a:gd name="T71" fmla="*/ 2 h 108"/>
                <a:gd name="T72" fmla="*/ 1 w 203"/>
                <a:gd name="T73" fmla="*/ 2 h 108"/>
                <a:gd name="T74" fmla="*/ 1 w 203"/>
                <a:gd name="T75" fmla="*/ 2 h 108"/>
                <a:gd name="T76" fmla="*/ 1 w 203"/>
                <a:gd name="T77" fmla="*/ 2 h 108"/>
                <a:gd name="T78" fmla="*/ 1 w 203"/>
                <a:gd name="T79" fmla="*/ 3 h 108"/>
                <a:gd name="T80" fmla="*/ 1 w 203"/>
                <a:gd name="T81" fmla="*/ 3 h 108"/>
                <a:gd name="T82" fmla="*/ 0 w 203"/>
                <a:gd name="T83" fmla="*/ 3 h 108"/>
                <a:gd name="T84" fmla="*/ 0 w 203"/>
                <a:gd name="T85" fmla="*/ 3 h 108"/>
                <a:gd name="T86" fmla="*/ 0 w 203"/>
                <a:gd name="T87" fmla="*/ 3 h 108"/>
                <a:gd name="T88" fmla="*/ 0 w 203"/>
                <a:gd name="T89" fmla="*/ 3 h 108"/>
                <a:gd name="T90" fmla="*/ 0 w 203"/>
                <a:gd name="T91" fmla="*/ 3 h 108"/>
                <a:gd name="T92" fmla="*/ 0 w 203"/>
                <a:gd name="T93" fmla="*/ 3 h 108"/>
                <a:gd name="T94" fmla="*/ 0 w 203"/>
                <a:gd name="T95" fmla="*/ 3 h 108"/>
                <a:gd name="T96" fmla="*/ 1 w 203"/>
                <a:gd name="T97" fmla="*/ 3 h 108"/>
                <a:gd name="T98" fmla="*/ 1 w 203"/>
                <a:gd name="T99" fmla="*/ 3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3"/>
                <a:gd name="T151" fmla="*/ 0 h 108"/>
                <a:gd name="T152" fmla="*/ 203 w 203"/>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3" h="108">
                  <a:moveTo>
                    <a:pt x="22" y="106"/>
                  </a:moveTo>
                  <a:lnTo>
                    <a:pt x="22" y="104"/>
                  </a:lnTo>
                  <a:lnTo>
                    <a:pt x="28" y="102"/>
                  </a:lnTo>
                  <a:lnTo>
                    <a:pt x="36" y="98"/>
                  </a:lnTo>
                  <a:lnTo>
                    <a:pt x="47" y="93"/>
                  </a:lnTo>
                  <a:lnTo>
                    <a:pt x="60" y="87"/>
                  </a:lnTo>
                  <a:lnTo>
                    <a:pt x="74" y="81"/>
                  </a:lnTo>
                  <a:lnTo>
                    <a:pt x="89" y="74"/>
                  </a:lnTo>
                  <a:lnTo>
                    <a:pt x="106" y="68"/>
                  </a:lnTo>
                  <a:lnTo>
                    <a:pt x="121" y="60"/>
                  </a:lnTo>
                  <a:lnTo>
                    <a:pt x="138" y="53"/>
                  </a:lnTo>
                  <a:lnTo>
                    <a:pt x="152" y="45"/>
                  </a:lnTo>
                  <a:lnTo>
                    <a:pt x="167" y="38"/>
                  </a:lnTo>
                  <a:lnTo>
                    <a:pt x="178" y="32"/>
                  </a:lnTo>
                  <a:lnTo>
                    <a:pt x="190" y="26"/>
                  </a:lnTo>
                  <a:lnTo>
                    <a:pt x="195" y="21"/>
                  </a:lnTo>
                  <a:lnTo>
                    <a:pt x="201" y="17"/>
                  </a:lnTo>
                  <a:lnTo>
                    <a:pt x="203" y="9"/>
                  </a:lnTo>
                  <a:lnTo>
                    <a:pt x="201" y="5"/>
                  </a:lnTo>
                  <a:lnTo>
                    <a:pt x="195" y="2"/>
                  </a:lnTo>
                  <a:lnTo>
                    <a:pt x="192" y="2"/>
                  </a:lnTo>
                  <a:lnTo>
                    <a:pt x="188" y="0"/>
                  </a:lnTo>
                  <a:lnTo>
                    <a:pt x="182" y="2"/>
                  </a:lnTo>
                  <a:lnTo>
                    <a:pt x="173" y="2"/>
                  </a:lnTo>
                  <a:lnTo>
                    <a:pt x="165" y="3"/>
                  </a:lnTo>
                  <a:lnTo>
                    <a:pt x="154" y="5"/>
                  </a:lnTo>
                  <a:lnTo>
                    <a:pt x="146" y="7"/>
                  </a:lnTo>
                  <a:lnTo>
                    <a:pt x="133" y="11"/>
                  </a:lnTo>
                  <a:lnTo>
                    <a:pt x="121" y="17"/>
                  </a:lnTo>
                  <a:lnTo>
                    <a:pt x="110" y="22"/>
                  </a:lnTo>
                  <a:lnTo>
                    <a:pt x="98" y="30"/>
                  </a:lnTo>
                  <a:lnTo>
                    <a:pt x="85" y="36"/>
                  </a:lnTo>
                  <a:lnTo>
                    <a:pt x="74" y="43"/>
                  </a:lnTo>
                  <a:lnTo>
                    <a:pt x="64" y="49"/>
                  </a:lnTo>
                  <a:lnTo>
                    <a:pt x="57" y="55"/>
                  </a:lnTo>
                  <a:lnTo>
                    <a:pt x="47" y="59"/>
                  </a:lnTo>
                  <a:lnTo>
                    <a:pt x="41" y="62"/>
                  </a:lnTo>
                  <a:lnTo>
                    <a:pt x="36" y="68"/>
                  </a:lnTo>
                  <a:lnTo>
                    <a:pt x="30" y="72"/>
                  </a:lnTo>
                  <a:lnTo>
                    <a:pt x="22" y="78"/>
                  </a:lnTo>
                  <a:lnTo>
                    <a:pt x="17" y="83"/>
                  </a:lnTo>
                  <a:lnTo>
                    <a:pt x="11" y="87"/>
                  </a:lnTo>
                  <a:lnTo>
                    <a:pt x="7" y="93"/>
                  </a:lnTo>
                  <a:lnTo>
                    <a:pt x="0" y="98"/>
                  </a:lnTo>
                  <a:lnTo>
                    <a:pt x="0" y="106"/>
                  </a:lnTo>
                  <a:lnTo>
                    <a:pt x="3" y="106"/>
                  </a:lnTo>
                  <a:lnTo>
                    <a:pt x="7" y="108"/>
                  </a:lnTo>
                  <a:lnTo>
                    <a:pt x="13" y="106"/>
                  </a:lnTo>
                  <a:lnTo>
                    <a:pt x="22" y="106"/>
                  </a:lnTo>
                  <a:close/>
                </a:path>
              </a:pathLst>
            </a:custGeom>
            <a:solidFill>
              <a:srgbClr val="CCBFFF"/>
            </a:solidFill>
            <a:ln w="9525">
              <a:noFill/>
              <a:round/>
              <a:headEnd/>
              <a:tailEnd/>
            </a:ln>
          </p:spPr>
          <p:txBody>
            <a:bodyPr/>
            <a:lstStyle/>
            <a:p>
              <a:endParaRPr lang="da-DK"/>
            </a:p>
          </p:txBody>
        </p:sp>
        <p:sp>
          <p:nvSpPr>
            <p:cNvPr id="136407" name="Freeform 358"/>
            <p:cNvSpPr>
              <a:spLocks/>
            </p:cNvSpPr>
            <p:nvPr/>
          </p:nvSpPr>
          <p:spPr bwMode="auto">
            <a:xfrm>
              <a:off x="1841" y="2812"/>
              <a:ext cx="36" cy="54"/>
            </a:xfrm>
            <a:custGeom>
              <a:avLst/>
              <a:gdLst>
                <a:gd name="T0" fmla="*/ 1 w 114"/>
                <a:gd name="T1" fmla="*/ 2 h 171"/>
                <a:gd name="T2" fmla="*/ 0 w 114"/>
                <a:gd name="T3" fmla="*/ 2 h 171"/>
                <a:gd name="T4" fmla="*/ 0 w 114"/>
                <a:gd name="T5" fmla="*/ 3 h 171"/>
                <a:gd name="T6" fmla="*/ 0 w 114"/>
                <a:gd name="T7" fmla="*/ 3 h 171"/>
                <a:gd name="T8" fmla="*/ 0 w 114"/>
                <a:gd name="T9" fmla="*/ 4 h 171"/>
                <a:gd name="T10" fmla="*/ 0 w 114"/>
                <a:gd name="T11" fmla="*/ 5 h 171"/>
                <a:gd name="T12" fmla="*/ 0 w 114"/>
                <a:gd name="T13" fmla="*/ 5 h 171"/>
                <a:gd name="T14" fmla="*/ 1 w 114"/>
                <a:gd name="T15" fmla="*/ 5 h 171"/>
                <a:gd name="T16" fmla="*/ 2 w 114"/>
                <a:gd name="T17" fmla="*/ 5 h 171"/>
                <a:gd name="T18" fmla="*/ 2 w 114"/>
                <a:gd name="T19" fmla="*/ 5 h 171"/>
                <a:gd name="T20" fmla="*/ 3 w 114"/>
                <a:gd name="T21" fmla="*/ 4 h 171"/>
                <a:gd name="T22" fmla="*/ 3 w 114"/>
                <a:gd name="T23" fmla="*/ 4 h 171"/>
                <a:gd name="T24" fmla="*/ 3 w 114"/>
                <a:gd name="T25" fmla="*/ 3 h 171"/>
                <a:gd name="T26" fmla="*/ 3 w 114"/>
                <a:gd name="T27" fmla="*/ 2 h 171"/>
                <a:gd name="T28" fmla="*/ 3 w 114"/>
                <a:gd name="T29" fmla="*/ 2 h 171"/>
                <a:gd name="T30" fmla="*/ 3 w 114"/>
                <a:gd name="T31" fmla="*/ 1 h 171"/>
                <a:gd name="T32" fmla="*/ 3 w 114"/>
                <a:gd name="T33" fmla="*/ 1 h 171"/>
                <a:gd name="T34" fmla="*/ 3 w 114"/>
                <a:gd name="T35" fmla="*/ 0 h 171"/>
                <a:gd name="T36" fmla="*/ 3 w 114"/>
                <a:gd name="T37" fmla="*/ 0 h 171"/>
                <a:gd name="T38" fmla="*/ 3 w 114"/>
                <a:gd name="T39" fmla="*/ 0 h 171"/>
                <a:gd name="T40" fmla="*/ 2 w 114"/>
                <a:gd name="T41" fmla="*/ 0 h 171"/>
                <a:gd name="T42" fmla="*/ 2 w 114"/>
                <a:gd name="T43" fmla="*/ 0 h 171"/>
                <a:gd name="T44" fmla="*/ 2 w 114"/>
                <a:gd name="T45" fmla="*/ 1 h 171"/>
                <a:gd name="T46" fmla="*/ 2 w 114"/>
                <a:gd name="T47" fmla="*/ 1 h 171"/>
                <a:gd name="T48" fmla="*/ 2 w 114"/>
                <a:gd name="T49" fmla="*/ 2 h 171"/>
                <a:gd name="T50" fmla="*/ 2 w 114"/>
                <a:gd name="T51" fmla="*/ 3 h 171"/>
                <a:gd name="T52" fmla="*/ 2 w 114"/>
                <a:gd name="T53" fmla="*/ 3 h 171"/>
                <a:gd name="T54" fmla="*/ 2 w 114"/>
                <a:gd name="T55" fmla="*/ 3 h 171"/>
                <a:gd name="T56" fmla="*/ 1 w 114"/>
                <a:gd name="T57" fmla="*/ 3 h 171"/>
                <a:gd name="T58" fmla="*/ 1 w 114"/>
                <a:gd name="T59" fmla="*/ 3 h 171"/>
                <a:gd name="T60" fmla="*/ 1 w 114"/>
                <a:gd name="T61" fmla="*/ 3 h 171"/>
                <a:gd name="T62" fmla="*/ 2 w 114"/>
                <a:gd name="T63" fmla="*/ 2 h 171"/>
                <a:gd name="T64" fmla="*/ 2 w 114"/>
                <a:gd name="T65" fmla="*/ 2 h 171"/>
                <a:gd name="T66" fmla="*/ 2 w 114"/>
                <a:gd name="T67" fmla="*/ 1 h 171"/>
                <a:gd name="T68" fmla="*/ 1 w 114"/>
                <a:gd name="T69" fmla="*/ 1 h 171"/>
                <a:gd name="T70" fmla="*/ 1 w 114"/>
                <a:gd name="T71" fmla="*/ 2 h 171"/>
                <a:gd name="T72" fmla="*/ 1 w 114"/>
                <a:gd name="T73" fmla="*/ 2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171"/>
                <a:gd name="T113" fmla="*/ 114 w 114"/>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171">
                  <a:moveTo>
                    <a:pt x="17" y="57"/>
                  </a:moveTo>
                  <a:lnTo>
                    <a:pt x="17" y="57"/>
                  </a:lnTo>
                  <a:lnTo>
                    <a:pt x="15" y="60"/>
                  </a:lnTo>
                  <a:lnTo>
                    <a:pt x="13" y="66"/>
                  </a:lnTo>
                  <a:lnTo>
                    <a:pt x="11" y="74"/>
                  </a:lnTo>
                  <a:lnTo>
                    <a:pt x="7" y="83"/>
                  </a:lnTo>
                  <a:lnTo>
                    <a:pt x="6" y="93"/>
                  </a:lnTo>
                  <a:lnTo>
                    <a:pt x="2" y="102"/>
                  </a:lnTo>
                  <a:lnTo>
                    <a:pt x="2" y="116"/>
                  </a:lnTo>
                  <a:lnTo>
                    <a:pt x="0" y="125"/>
                  </a:lnTo>
                  <a:lnTo>
                    <a:pt x="0" y="136"/>
                  </a:lnTo>
                  <a:lnTo>
                    <a:pt x="2" y="146"/>
                  </a:lnTo>
                  <a:lnTo>
                    <a:pt x="6" y="154"/>
                  </a:lnTo>
                  <a:lnTo>
                    <a:pt x="9" y="161"/>
                  </a:lnTo>
                  <a:lnTo>
                    <a:pt x="17" y="167"/>
                  </a:lnTo>
                  <a:lnTo>
                    <a:pt x="25" y="169"/>
                  </a:lnTo>
                  <a:lnTo>
                    <a:pt x="38" y="171"/>
                  </a:lnTo>
                  <a:lnTo>
                    <a:pt x="49" y="167"/>
                  </a:lnTo>
                  <a:lnTo>
                    <a:pt x="59" y="161"/>
                  </a:lnTo>
                  <a:lnTo>
                    <a:pt x="68" y="155"/>
                  </a:lnTo>
                  <a:lnTo>
                    <a:pt x="78" y="148"/>
                  </a:lnTo>
                  <a:lnTo>
                    <a:pt x="84" y="140"/>
                  </a:lnTo>
                  <a:lnTo>
                    <a:pt x="91" y="129"/>
                  </a:lnTo>
                  <a:lnTo>
                    <a:pt x="95" y="117"/>
                  </a:lnTo>
                  <a:lnTo>
                    <a:pt x="101" y="108"/>
                  </a:lnTo>
                  <a:lnTo>
                    <a:pt x="104" y="97"/>
                  </a:lnTo>
                  <a:lnTo>
                    <a:pt x="108" y="85"/>
                  </a:lnTo>
                  <a:lnTo>
                    <a:pt x="108" y="72"/>
                  </a:lnTo>
                  <a:lnTo>
                    <a:pt x="112" y="62"/>
                  </a:lnTo>
                  <a:lnTo>
                    <a:pt x="112" y="51"/>
                  </a:lnTo>
                  <a:lnTo>
                    <a:pt x="114" y="41"/>
                  </a:lnTo>
                  <a:lnTo>
                    <a:pt x="114" y="34"/>
                  </a:lnTo>
                  <a:lnTo>
                    <a:pt x="114" y="26"/>
                  </a:lnTo>
                  <a:lnTo>
                    <a:pt x="112" y="20"/>
                  </a:lnTo>
                  <a:lnTo>
                    <a:pt x="112" y="15"/>
                  </a:lnTo>
                  <a:lnTo>
                    <a:pt x="108" y="11"/>
                  </a:lnTo>
                  <a:lnTo>
                    <a:pt x="108" y="7"/>
                  </a:lnTo>
                  <a:lnTo>
                    <a:pt x="101" y="3"/>
                  </a:lnTo>
                  <a:lnTo>
                    <a:pt x="95" y="1"/>
                  </a:lnTo>
                  <a:lnTo>
                    <a:pt x="87" y="0"/>
                  </a:lnTo>
                  <a:lnTo>
                    <a:pt x="80" y="1"/>
                  </a:lnTo>
                  <a:lnTo>
                    <a:pt x="74" y="5"/>
                  </a:lnTo>
                  <a:lnTo>
                    <a:pt x="70" y="9"/>
                  </a:lnTo>
                  <a:lnTo>
                    <a:pt x="66" y="13"/>
                  </a:lnTo>
                  <a:lnTo>
                    <a:pt x="65" y="19"/>
                  </a:lnTo>
                  <a:lnTo>
                    <a:pt x="65" y="26"/>
                  </a:lnTo>
                  <a:lnTo>
                    <a:pt x="65" y="34"/>
                  </a:lnTo>
                  <a:lnTo>
                    <a:pt x="65" y="41"/>
                  </a:lnTo>
                  <a:lnTo>
                    <a:pt x="68" y="53"/>
                  </a:lnTo>
                  <a:lnTo>
                    <a:pt x="70" y="62"/>
                  </a:lnTo>
                  <a:lnTo>
                    <a:pt x="72" y="72"/>
                  </a:lnTo>
                  <a:lnTo>
                    <a:pt x="72" y="81"/>
                  </a:lnTo>
                  <a:lnTo>
                    <a:pt x="70" y="91"/>
                  </a:lnTo>
                  <a:lnTo>
                    <a:pt x="66" y="98"/>
                  </a:lnTo>
                  <a:lnTo>
                    <a:pt x="63" y="106"/>
                  </a:lnTo>
                  <a:lnTo>
                    <a:pt x="57" y="110"/>
                  </a:lnTo>
                  <a:lnTo>
                    <a:pt x="51" y="114"/>
                  </a:lnTo>
                  <a:lnTo>
                    <a:pt x="44" y="110"/>
                  </a:lnTo>
                  <a:lnTo>
                    <a:pt x="42" y="104"/>
                  </a:lnTo>
                  <a:lnTo>
                    <a:pt x="38" y="95"/>
                  </a:lnTo>
                  <a:lnTo>
                    <a:pt x="38" y="89"/>
                  </a:lnTo>
                  <a:lnTo>
                    <a:pt x="40" y="81"/>
                  </a:lnTo>
                  <a:lnTo>
                    <a:pt x="44" y="76"/>
                  </a:lnTo>
                  <a:lnTo>
                    <a:pt x="47" y="70"/>
                  </a:lnTo>
                  <a:lnTo>
                    <a:pt x="51" y="64"/>
                  </a:lnTo>
                  <a:lnTo>
                    <a:pt x="53" y="57"/>
                  </a:lnTo>
                  <a:lnTo>
                    <a:pt x="51" y="51"/>
                  </a:lnTo>
                  <a:lnTo>
                    <a:pt x="46" y="41"/>
                  </a:lnTo>
                  <a:lnTo>
                    <a:pt x="42" y="39"/>
                  </a:lnTo>
                  <a:lnTo>
                    <a:pt x="36" y="39"/>
                  </a:lnTo>
                  <a:lnTo>
                    <a:pt x="30" y="43"/>
                  </a:lnTo>
                  <a:lnTo>
                    <a:pt x="21" y="51"/>
                  </a:lnTo>
                  <a:lnTo>
                    <a:pt x="17" y="57"/>
                  </a:lnTo>
                  <a:close/>
                </a:path>
              </a:pathLst>
            </a:custGeom>
            <a:solidFill>
              <a:srgbClr val="CCBFFF"/>
            </a:solidFill>
            <a:ln w="9525">
              <a:noFill/>
              <a:round/>
              <a:headEnd/>
              <a:tailEnd/>
            </a:ln>
          </p:spPr>
          <p:txBody>
            <a:bodyPr/>
            <a:lstStyle/>
            <a:p>
              <a:endParaRPr lang="da-DK"/>
            </a:p>
          </p:txBody>
        </p:sp>
        <p:sp>
          <p:nvSpPr>
            <p:cNvPr id="136408" name="Freeform 359"/>
            <p:cNvSpPr>
              <a:spLocks/>
            </p:cNvSpPr>
            <p:nvPr/>
          </p:nvSpPr>
          <p:spPr bwMode="auto">
            <a:xfrm>
              <a:off x="1888" y="2760"/>
              <a:ext cx="40" cy="75"/>
            </a:xfrm>
            <a:custGeom>
              <a:avLst/>
              <a:gdLst>
                <a:gd name="T0" fmla="*/ 3 w 124"/>
                <a:gd name="T1" fmla="*/ 0 h 238"/>
                <a:gd name="T2" fmla="*/ 3 w 124"/>
                <a:gd name="T3" fmla="*/ 1 h 238"/>
                <a:gd name="T4" fmla="*/ 4 w 124"/>
                <a:gd name="T5" fmla="*/ 1 h 238"/>
                <a:gd name="T6" fmla="*/ 4 w 124"/>
                <a:gd name="T7" fmla="*/ 2 h 238"/>
                <a:gd name="T8" fmla="*/ 4 w 124"/>
                <a:gd name="T9" fmla="*/ 3 h 238"/>
                <a:gd name="T10" fmla="*/ 4 w 124"/>
                <a:gd name="T11" fmla="*/ 4 h 238"/>
                <a:gd name="T12" fmla="*/ 4 w 124"/>
                <a:gd name="T13" fmla="*/ 5 h 238"/>
                <a:gd name="T14" fmla="*/ 4 w 124"/>
                <a:gd name="T15" fmla="*/ 6 h 238"/>
                <a:gd name="T16" fmla="*/ 4 w 124"/>
                <a:gd name="T17" fmla="*/ 6 h 238"/>
                <a:gd name="T18" fmla="*/ 3 w 124"/>
                <a:gd name="T19" fmla="*/ 6 h 238"/>
                <a:gd name="T20" fmla="*/ 3 w 124"/>
                <a:gd name="T21" fmla="*/ 6 h 238"/>
                <a:gd name="T22" fmla="*/ 2 w 124"/>
                <a:gd name="T23" fmla="*/ 7 h 238"/>
                <a:gd name="T24" fmla="*/ 1 w 124"/>
                <a:gd name="T25" fmla="*/ 8 h 238"/>
                <a:gd name="T26" fmla="*/ 0 w 124"/>
                <a:gd name="T27" fmla="*/ 7 h 238"/>
                <a:gd name="T28" fmla="*/ 0 w 124"/>
                <a:gd name="T29" fmla="*/ 7 h 238"/>
                <a:gd name="T30" fmla="*/ 0 w 124"/>
                <a:gd name="T31" fmla="*/ 7 h 238"/>
                <a:gd name="T32" fmla="*/ 0 w 124"/>
                <a:gd name="T33" fmla="*/ 7 h 238"/>
                <a:gd name="T34" fmla="*/ 1 w 124"/>
                <a:gd name="T35" fmla="*/ 6 h 238"/>
                <a:gd name="T36" fmla="*/ 1 w 124"/>
                <a:gd name="T37" fmla="*/ 6 h 238"/>
                <a:gd name="T38" fmla="*/ 2 w 124"/>
                <a:gd name="T39" fmla="*/ 6 h 238"/>
                <a:gd name="T40" fmla="*/ 3 w 124"/>
                <a:gd name="T41" fmla="*/ 6 h 238"/>
                <a:gd name="T42" fmla="*/ 3 w 124"/>
                <a:gd name="T43" fmla="*/ 5 h 238"/>
                <a:gd name="T44" fmla="*/ 3 w 124"/>
                <a:gd name="T45" fmla="*/ 5 h 238"/>
                <a:gd name="T46" fmla="*/ 3 w 124"/>
                <a:gd name="T47" fmla="*/ 5 h 238"/>
                <a:gd name="T48" fmla="*/ 3 w 124"/>
                <a:gd name="T49" fmla="*/ 4 h 238"/>
                <a:gd name="T50" fmla="*/ 3 w 124"/>
                <a:gd name="T51" fmla="*/ 4 h 238"/>
                <a:gd name="T52" fmla="*/ 3 w 124"/>
                <a:gd name="T53" fmla="*/ 3 h 238"/>
                <a:gd name="T54" fmla="*/ 3 w 124"/>
                <a:gd name="T55" fmla="*/ 2 h 238"/>
                <a:gd name="T56" fmla="*/ 3 w 124"/>
                <a:gd name="T57" fmla="*/ 1 h 238"/>
                <a:gd name="T58" fmla="*/ 3 w 124"/>
                <a:gd name="T59" fmla="*/ 1 h 238"/>
                <a:gd name="T60" fmla="*/ 2 w 124"/>
                <a:gd name="T61" fmla="*/ 1 h 238"/>
                <a:gd name="T62" fmla="*/ 2 w 124"/>
                <a:gd name="T63" fmla="*/ 1 h 238"/>
                <a:gd name="T64" fmla="*/ 2 w 124"/>
                <a:gd name="T65" fmla="*/ 1 h 238"/>
                <a:gd name="T66" fmla="*/ 1 w 124"/>
                <a:gd name="T67" fmla="*/ 2 h 238"/>
                <a:gd name="T68" fmla="*/ 1 w 124"/>
                <a:gd name="T69" fmla="*/ 2 h 238"/>
                <a:gd name="T70" fmla="*/ 2 w 124"/>
                <a:gd name="T71" fmla="*/ 3 h 238"/>
                <a:gd name="T72" fmla="*/ 2 w 124"/>
                <a:gd name="T73" fmla="*/ 3 h 238"/>
                <a:gd name="T74" fmla="*/ 2 w 124"/>
                <a:gd name="T75" fmla="*/ 3 h 238"/>
                <a:gd name="T76" fmla="*/ 2 w 124"/>
                <a:gd name="T77" fmla="*/ 4 h 238"/>
                <a:gd name="T78" fmla="*/ 2 w 124"/>
                <a:gd name="T79" fmla="*/ 4 h 238"/>
                <a:gd name="T80" fmla="*/ 2 w 124"/>
                <a:gd name="T81" fmla="*/ 4 h 238"/>
                <a:gd name="T82" fmla="*/ 1 w 124"/>
                <a:gd name="T83" fmla="*/ 4 h 238"/>
                <a:gd name="T84" fmla="*/ 1 w 124"/>
                <a:gd name="T85" fmla="*/ 3 h 238"/>
                <a:gd name="T86" fmla="*/ 0 w 124"/>
                <a:gd name="T87" fmla="*/ 3 h 238"/>
                <a:gd name="T88" fmla="*/ 0 w 124"/>
                <a:gd name="T89" fmla="*/ 3 h 238"/>
                <a:gd name="T90" fmla="*/ 0 w 124"/>
                <a:gd name="T91" fmla="*/ 2 h 238"/>
                <a:gd name="T92" fmla="*/ 0 w 124"/>
                <a:gd name="T93" fmla="*/ 2 h 238"/>
                <a:gd name="T94" fmla="*/ 1 w 124"/>
                <a:gd name="T95" fmla="*/ 1 h 238"/>
                <a:gd name="T96" fmla="*/ 1 w 124"/>
                <a:gd name="T97" fmla="*/ 1 h 238"/>
                <a:gd name="T98" fmla="*/ 2 w 124"/>
                <a:gd name="T99" fmla="*/ 1 h 238"/>
                <a:gd name="T100" fmla="*/ 2 w 124"/>
                <a:gd name="T101" fmla="*/ 0 h 238"/>
                <a:gd name="T102" fmla="*/ 3 w 124"/>
                <a:gd name="T103" fmla="*/ 0 h 238"/>
                <a:gd name="T104" fmla="*/ 3 w 124"/>
                <a:gd name="T105" fmla="*/ 0 h 2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
                <a:gd name="T160" fmla="*/ 0 h 238"/>
                <a:gd name="T161" fmla="*/ 124 w 124"/>
                <a:gd name="T162" fmla="*/ 238 h 2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 h="238">
                  <a:moveTo>
                    <a:pt x="97" y="0"/>
                  </a:moveTo>
                  <a:lnTo>
                    <a:pt x="97" y="0"/>
                  </a:lnTo>
                  <a:lnTo>
                    <a:pt x="97" y="6"/>
                  </a:lnTo>
                  <a:lnTo>
                    <a:pt x="99" y="16"/>
                  </a:lnTo>
                  <a:lnTo>
                    <a:pt x="103" y="27"/>
                  </a:lnTo>
                  <a:lnTo>
                    <a:pt x="105" y="40"/>
                  </a:lnTo>
                  <a:lnTo>
                    <a:pt x="108" y="57"/>
                  </a:lnTo>
                  <a:lnTo>
                    <a:pt x="110" y="74"/>
                  </a:lnTo>
                  <a:lnTo>
                    <a:pt x="114" y="93"/>
                  </a:lnTo>
                  <a:lnTo>
                    <a:pt x="116" y="109"/>
                  </a:lnTo>
                  <a:lnTo>
                    <a:pt x="120" y="126"/>
                  </a:lnTo>
                  <a:lnTo>
                    <a:pt x="122" y="141"/>
                  </a:lnTo>
                  <a:lnTo>
                    <a:pt x="124" y="158"/>
                  </a:lnTo>
                  <a:lnTo>
                    <a:pt x="124" y="169"/>
                  </a:lnTo>
                  <a:lnTo>
                    <a:pt x="124" y="181"/>
                  </a:lnTo>
                  <a:lnTo>
                    <a:pt x="124" y="187"/>
                  </a:lnTo>
                  <a:lnTo>
                    <a:pt x="122" y="190"/>
                  </a:lnTo>
                  <a:lnTo>
                    <a:pt x="116" y="190"/>
                  </a:lnTo>
                  <a:lnTo>
                    <a:pt x="107" y="194"/>
                  </a:lnTo>
                  <a:lnTo>
                    <a:pt x="97" y="196"/>
                  </a:lnTo>
                  <a:lnTo>
                    <a:pt x="88" y="202"/>
                  </a:lnTo>
                  <a:lnTo>
                    <a:pt x="78" y="206"/>
                  </a:lnTo>
                  <a:lnTo>
                    <a:pt x="70" y="209"/>
                  </a:lnTo>
                  <a:lnTo>
                    <a:pt x="65" y="213"/>
                  </a:lnTo>
                  <a:lnTo>
                    <a:pt x="63" y="215"/>
                  </a:lnTo>
                  <a:lnTo>
                    <a:pt x="15" y="238"/>
                  </a:lnTo>
                  <a:lnTo>
                    <a:pt x="13" y="236"/>
                  </a:lnTo>
                  <a:lnTo>
                    <a:pt x="10" y="234"/>
                  </a:lnTo>
                  <a:lnTo>
                    <a:pt x="6" y="232"/>
                  </a:lnTo>
                  <a:lnTo>
                    <a:pt x="2" y="228"/>
                  </a:lnTo>
                  <a:lnTo>
                    <a:pt x="0" y="225"/>
                  </a:lnTo>
                  <a:lnTo>
                    <a:pt x="4" y="221"/>
                  </a:lnTo>
                  <a:lnTo>
                    <a:pt x="6" y="217"/>
                  </a:lnTo>
                  <a:lnTo>
                    <a:pt x="10" y="213"/>
                  </a:lnTo>
                  <a:lnTo>
                    <a:pt x="15" y="209"/>
                  </a:lnTo>
                  <a:lnTo>
                    <a:pt x="25" y="207"/>
                  </a:lnTo>
                  <a:lnTo>
                    <a:pt x="32" y="204"/>
                  </a:lnTo>
                  <a:lnTo>
                    <a:pt x="40" y="200"/>
                  </a:lnTo>
                  <a:lnTo>
                    <a:pt x="46" y="196"/>
                  </a:lnTo>
                  <a:lnTo>
                    <a:pt x="53" y="192"/>
                  </a:lnTo>
                  <a:lnTo>
                    <a:pt x="65" y="185"/>
                  </a:lnTo>
                  <a:lnTo>
                    <a:pt x="76" y="179"/>
                  </a:lnTo>
                  <a:lnTo>
                    <a:pt x="84" y="171"/>
                  </a:lnTo>
                  <a:lnTo>
                    <a:pt x="91" y="169"/>
                  </a:lnTo>
                  <a:lnTo>
                    <a:pt x="95" y="166"/>
                  </a:lnTo>
                  <a:lnTo>
                    <a:pt x="97" y="166"/>
                  </a:lnTo>
                  <a:lnTo>
                    <a:pt x="97" y="164"/>
                  </a:lnTo>
                  <a:lnTo>
                    <a:pt x="97" y="160"/>
                  </a:lnTo>
                  <a:lnTo>
                    <a:pt x="97" y="152"/>
                  </a:lnTo>
                  <a:lnTo>
                    <a:pt x="97" y="143"/>
                  </a:lnTo>
                  <a:lnTo>
                    <a:pt x="95" y="131"/>
                  </a:lnTo>
                  <a:lnTo>
                    <a:pt x="95" y="120"/>
                  </a:lnTo>
                  <a:lnTo>
                    <a:pt x="95" y="107"/>
                  </a:lnTo>
                  <a:lnTo>
                    <a:pt x="95" y="93"/>
                  </a:lnTo>
                  <a:lnTo>
                    <a:pt x="91" y="80"/>
                  </a:lnTo>
                  <a:lnTo>
                    <a:pt x="89" y="67"/>
                  </a:lnTo>
                  <a:lnTo>
                    <a:pt x="88" y="55"/>
                  </a:lnTo>
                  <a:lnTo>
                    <a:pt x="86" y="46"/>
                  </a:lnTo>
                  <a:lnTo>
                    <a:pt x="82" y="36"/>
                  </a:lnTo>
                  <a:lnTo>
                    <a:pt x="78" y="31"/>
                  </a:lnTo>
                  <a:lnTo>
                    <a:pt x="72" y="27"/>
                  </a:lnTo>
                  <a:lnTo>
                    <a:pt x="67" y="29"/>
                  </a:lnTo>
                  <a:lnTo>
                    <a:pt x="59" y="31"/>
                  </a:lnTo>
                  <a:lnTo>
                    <a:pt x="53" y="33"/>
                  </a:lnTo>
                  <a:lnTo>
                    <a:pt x="48" y="36"/>
                  </a:lnTo>
                  <a:lnTo>
                    <a:pt x="46" y="42"/>
                  </a:lnTo>
                  <a:lnTo>
                    <a:pt x="40" y="46"/>
                  </a:lnTo>
                  <a:lnTo>
                    <a:pt x="38" y="54"/>
                  </a:lnTo>
                  <a:lnTo>
                    <a:pt x="38" y="59"/>
                  </a:lnTo>
                  <a:lnTo>
                    <a:pt x="38" y="65"/>
                  </a:lnTo>
                  <a:lnTo>
                    <a:pt x="38" y="76"/>
                  </a:lnTo>
                  <a:lnTo>
                    <a:pt x="42" y="88"/>
                  </a:lnTo>
                  <a:lnTo>
                    <a:pt x="48" y="95"/>
                  </a:lnTo>
                  <a:lnTo>
                    <a:pt x="59" y="99"/>
                  </a:lnTo>
                  <a:lnTo>
                    <a:pt x="67" y="101"/>
                  </a:lnTo>
                  <a:lnTo>
                    <a:pt x="70" y="107"/>
                  </a:lnTo>
                  <a:lnTo>
                    <a:pt x="72" y="114"/>
                  </a:lnTo>
                  <a:lnTo>
                    <a:pt x="72" y="122"/>
                  </a:lnTo>
                  <a:lnTo>
                    <a:pt x="70" y="130"/>
                  </a:lnTo>
                  <a:lnTo>
                    <a:pt x="67" y="137"/>
                  </a:lnTo>
                  <a:lnTo>
                    <a:pt x="61" y="141"/>
                  </a:lnTo>
                  <a:lnTo>
                    <a:pt x="57" y="143"/>
                  </a:lnTo>
                  <a:lnTo>
                    <a:pt x="48" y="137"/>
                  </a:lnTo>
                  <a:lnTo>
                    <a:pt x="40" y="131"/>
                  </a:lnTo>
                  <a:lnTo>
                    <a:pt x="29" y="122"/>
                  </a:lnTo>
                  <a:lnTo>
                    <a:pt x="21" y="112"/>
                  </a:lnTo>
                  <a:lnTo>
                    <a:pt x="11" y="101"/>
                  </a:lnTo>
                  <a:lnTo>
                    <a:pt x="6" y="90"/>
                  </a:lnTo>
                  <a:lnTo>
                    <a:pt x="0" y="82"/>
                  </a:lnTo>
                  <a:lnTo>
                    <a:pt x="0" y="76"/>
                  </a:lnTo>
                  <a:lnTo>
                    <a:pt x="0" y="69"/>
                  </a:lnTo>
                  <a:lnTo>
                    <a:pt x="0" y="63"/>
                  </a:lnTo>
                  <a:lnTo>
                    <a:pt x="2" y="57"/>
                  </a:lnTo>
                  <a:lnTo>
                    <a:pt x="8" y="52"/>
                  </a:lnTo>
                  <a:lnTo>
                    <a:pt x="10" y="44"/>
                  </a:lnTo>
                  <a:lnTo>
                    <a:pt x="17" y="38"/>
                  </a:lnTo>
                  <a:lnTo>
                    <a:pt x="25" y="33"/>
                  </a:lnTo>
                  <a:lnTo>
                    <a:pt x="32" y="29"/>
                  </a:lnTo>
                  <a:lnTo>
                    <a:pt x="40" y="21"/>
                  </a:lnTo>
                  <a:lnTo>
                    <a:pt x="49" y="17"/>
                  </a:lnTo>
                  <a:lnTo>
                    <a:pt x="59" y="12"/>
                  </a:lnTo>
                  <a:lnTo>
                    <a:pt x="70" y="8"/>
                  </a:lnTo>
                  <a:lnTo>
                    <a:pt x="80" y="2"/>
                  </a:lnTo>
                  <a:lnTo>
                    <a:pt x="89" y="0"/>
                  </a:lnTo>
                  <a:lnTo>
                    <a:pt x="95" y="0"/>
                  </a:lnTo>
                  <a:lnTo>
                    <a:pt x="97" y="0"/>
                  </a:lnTo>
                  <a:close/>
                </a:path>
              </a:pathLst>
            </a:custGeom>
            <a:solidFill>
              <a:srgbClr val="CCBFFF"/>
            </a:solidFill>
            <a:ln w="9525">
              <a:noFill/>
              <a:round/>
              <a:headEnd/>
              <a:tailEnd/>
            </a:ln>
          </p:spPr>
          <p:txBody>
            <a:bodyPr/>
            <a:lstStyle/>
            <a:p>
              <a:endParaRPr lang="da-DK"/>
            </a:p>
          </p:txBody>
        </p:sp>
        <p:sp>
          <p:nvSpPr>
            <p:cNvPr id="136409" name="Freeform 360"/>
            <p:cNvSpPr>
              <a:spLocks/>
            </p:cNvSpPr>
            <p:nvPr/>
          </p:nvSpPr>
          <p:spPr bwMode="auto">
            <a:xfrm>
              <a:off x="2097" y="3392"/>
              <a:ext cx="24" cy="22"/>
            </a:xfrm>
            <a:custGeom>
              <a:avLst/>
              <a:gdLst>
                <a:gd name="T0" fmla="*/ 0 w 76"/>
                <a:gd name="T1" fmla="*/ 0 h 69"/>
                <a:gd name="T2" fmla="*/ 0 w 76"/>
                <a:gd name="T3" fmla="*/ 0 h 69"/>
                <a:gd name="T4" fmla="*/ 0 w 76"/>
                <a:gd name="T5" fmla="*/ 1 h 69"/>
                <a:gd name="T6" fmla="*/ 0 w 76"/>
                <a:gd name="T7" fmla="*/ 1 h 69"/>
                <a:gd name="T8" fmla="*/ 0 w 76"/>
                <a:gd name="T9" fmla="*/ 1 h 69"/>
                <a:gd name="T10" fmla="*/ 0 w 76"/>
                <a:gd name="T11" fmla="*/ 1 h 69"/>
                <a:gd name="T12" fmla="*/ 0 w 76"/>
                <a:gd name="T13" fmla="*/ 2 h 69"/>
                <a:gd name="T14" fmla="*/ 0 w 76"/>
                <a:gd name="T15" fmla="*/ 2 h 69"/>
                <a:gd name="T16" fmla="*/ 0 w 76"/>
                <a:gd name="T17" fmla="*/ 2 h 69"/>
                <a:gd name="T18" fmla="*/ 1 w 76"/>
                <a:gd name="T19" fmla="*/ 2 h 69"/>
                <a:gd name="T20" fmla="*/ 1 w 76"/>
                <a:gd name="T21" fmla="*/ 2 h 69"/>
                <a:gd name="T22" fmla="*/ 1 w 76"/>
                <a:gd name="T23" fmla="*/ 2 h 69"/>
                <a:gd name="T24" fmla="*/ 1 w 76"/>
                <a:gd name="T25" fmla="*/ 2 h 69"/>
                <a:gd name="T26" fmla="*/ 2 w 76"/>
                <a:gd name="T27" fmla="*/ 2 h 69"/>
                <a:gd name="T28" fmla="*/ 2 w 76"/>
                <a:gd name="T29" fmla="*/ 2 h 69"/>
                <a:gd name="T30" fmla="*/ 2 w 76"/>
                <a:gd name="T31" fmla="*/ 2 h 69"/>
                <a:gd name="T32" fmla="*/ 2 w 76"/>
                <a:gd name="T33" fmla="*/ 2 h 69"/>
                <a:gd name="T34" fmla="*/ 2 w 76"/>
                <a:gd name="T35" fmla="*/ 2 h 69"/>
                <a:gd name="T36" fmla="*/ 2 w 76"/>
                <a:gd name="T37" fmla="*/ 2 h 69"/>
                <a:gd name="T38" fmla="*/ 2 w 76"/>
                <a:gd name="T39" fmla="*/ 1 h 69"/>
                <a:gd name="T40" fmla="*/ 3 w 76"/>
                <a:gd name="T41" fmla="*/ 1 h 69"/>
                <a:gd name="T42" fmla="*/ 3 w 76"/>
                <a:gd name="T43" fmla="*/ 1 h 69"/>
                <a:gd name="T44" fmla="*/ 3 w 76"/>
                <a:gd name="T45" fmla="*/ 0 h 69"/>
                <a:gd name="T46" fmla="*/ 3 w 76"/>
                <a:gd name="T47" fmla="*/ 0 h 69"/>
                <a:gd name="T48" fmla="*/ 3 w 76"/>
                <a:gd name="T49" fmla="*/ 0 h 69"/>
                <a:gd name="T50" fmla="*/ 0 w 76"/>
                <a:gd name="T51" fmla="*/ 0 h 69"/>
                <a:gd name="T52" fmla="*/ 0 w 76"/>
                <a:gd name="T53" fmla="*/ 0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69"/>
                <a:gd name="T83" fmla="*/ 76 w 76"/>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69">
                  <a:moveTo>
                    <a:pt x="2" y="12"/>
                  </a:moveTo>
                  <a:lnTo>
                    <a:pt x="0" y="14"/>
                  </a:lnTo>
                  <a:lnTo>
                    <a:pt x="0" y="17"/>
                  </a:lnTo>
                  <a:lnTo>
                    <a:pt x="0" y="25"/>
                  </a:lnTo>
                  <a:lnTo>
                    <a:pt x="0" y="34"/>
                  </a:lnTo>
                  <a:lnTo>
                    <a:pt x="0" y="42"/>
                  </a:lnTo>
                  <a:lnTo>
                    <a:pt x="2" y="52"/>
                  </a:lnTo>
                  <a:lnTo>
                    <a:pt x="5" y="57"/>
                  </a:lnTo>
                  <a:lnTo>
                    <a:pt x="13" y="63"/>
                  </a:lnTo>
                  <a:lnTo>
                    <a:pt x="19" y="65"/>
                  </a:lnTo>
                  <a:lnTo>
                    <a:pt x="26" y="67"/>
                  </a:lnTo>
                  <a:lnTo>
                    <a:pt x="34" y="69"/>
                  </a:lnTo>
                  <a:lnTo>
                    <a:pt x="44" y="69"/>
                  </a:lnTo>
                  <a:lnTo>
                    <a:pt x="51" y="69"/>
                  </a:lnTo>
                  <a:lnTo>
                    <a:pt x="59" y="69"/>
                  </a:lnTo>
                  <a:lnTo>
                    <a:pt x="64" y="67"/>
                  </a:lnTo>
                  <a:lnTo>
                    <a:pt x="68" y="63"/>
                  </a:lnTo>
                  <a:lnTo>
                    <a:pt x="70" y="55"/>
                  </a:lnTo>
                  <a:lnTo>
                    <a:pt x="72" y="48"/>
                  </a:lnTo>
                  <a:lnTo>
                    <a:pt x="72" y="36"/>
                  </a:lnTo>
                  <a:lnTo>
                    <a:pt x="76" y="27"/>
                  </a:lnTo>
                  <a:lnTo>
                    <a:pt x="76" y="15"/>
                  </a:lnTo>
                  <a:lnTo>
                    <a:pt x="76" y="8"/>
                  </a:lnTo>
                  <a:lnTo>
                    <a:pt x="76" y="0"/>
                  </a:lnTo>
                  <a:lnTo>
                    <a:pt x="2" y="12"/>
                  </a:lnTo>
                  <a:close/>
                </a:path>
              </a:pathLst>
            </a:custGeom>
            <a:solidFill>
              <a:srgbClr val="B3FFFF"/>
            </a:solidFill>
            <a:ln w="9525">
              <a:noFill/>
              <a:round/>
              <a:headEnd/>
              <a:tailEnd/>
            </a:ln>
          </p:spPr>
          <p:txBody>
            <a:bodyPr/>
            <a:lstStyle/>
            <a:p>
              <a:endParaRPr lang="da-DK"/>
            </a:p>
          </p:txBody>
        </p:sp>
        <p:sp>
          <p:nvSpPr>
            <p:cNvPr id="136410" name="Freeform 361"/>
            <p:cNvSpPr>
              <a:spLocks/>
            </p:cNvSpPr>
            <p:nvPr/>
          </p:nvSpPr>
          <p:spPr bwMode="auto">
            <a:xfrm>
              <a:off x="2271" y="3154"/>
              <a:ext cx="18" cy="13"/>
            </a:xfrm>
            <a:custGeom>
              <a:avLst/>
              <a:gdLst>
                <a:gd name="T0" fmla="*/ 0 w 61"/>
                <a:gd name="T1" fmla="*/ 0 h 40"/>
                <a:gd name="T2" fmla="*/ 1 w 61"/>
                <a:gd name="T3" fmla="*/ 0 h 40"/>
                <a:gd name="T4" fmla="*/ 1 w 61"/>
                <a:gd name="T5" fmla="*/ 0 h 40"/>
                <a:gd name="T6" fmla="*/ 1 w 61"/>
                <a:gd name="T7" fmla="*/ 0 h 40"/>
                <a:gd name="T8" fmla="*/ 1 w 61"/>
                <a:gd name="T9" fmla="*/ 0 h 40"/>
                <a:gd name="T10" fmla="*/ 1 w 61"/>
                <a:gd name="T11" fmla="*/ 1 h 40"/>
                <a:gd name="T12" fmla="*/ 1 w 61"/>
                <a:gd name="T13" fmla="*/ 1 h 40"/>
                <a:gd name="T14" fmla="*/ 1 w 61"/>
                <a:gd name="T15" fmla="*/ 1 h 40"/>
                <a:gd name="T16" fmla="*/ 1 w 61"/>
                <a:gd name="T17" fmla="*/ 1 h 40"/>
                <a:gd name="T18" fmla="*/ 1 w 61"/>
                <a:gd name="T19" fmla="*/ 1 h 40"/>
                <a:gd name="T20" fmla="*/ 1 w 61"/>
                <a:gd name="T21" fmla="*/ 1 h 40"/>
                <a:gd name="T22" fmla="*/ 0 w 61"/>
                <a:gd name="T23" fmla="*/ 1 h 40"/>
                <a:gd name="T24" fmla="*/ 0 w 61"/>
                <a:gd name="T25" fmla="*/ 1 h 40"/>
                <a:gd name="T26" fmla="*/ 0 w 61"/>
                <a:gd name="T27" fmla="*/ 1 h 40"/>
                <a:gd name="T28" fmla="*/ 0 w 61"/>
                <a:gd name="T29" fmla="*/ 1 h 40"/>
                <a:gd name="T30" fmla="*/ 0 w 61"/>
                <a:gd name="T31" fmla="*/ 1 h 40"/>
                <a:gd name="T32" fmla="*/ 0 w 61"/>
                <a:gd name="T33" fmla="*/ 0 h 40"/>
                <a:gd name="T34" fmla="*/ 0 w 61"/>
                <a:gd name="T35" fmla="*/ 0 h 40"/>
                <a:gd name="T36" fmla="*/ 0 w 61"/>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40"/>
                <a:gd name="T59" fmla="*/ 61 w 61"/>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40">
                  <a:moveTo>
                    <a:pt x="0" y="3"/>
                  </a:moveTo>
                  <a:lnTo>
                    <a:pt x="61" y="0"/>
                  </a:lnTo>
                  <a:lnTo>
                    <a:pt x="59" y="2"/>
                  </a:lnTo>
                  <a:lnTo>
                    <a:pt x="59" y="5"/>
                  </a:lnTo>
                  <a:lnTo>
                    <a:pt x="57" y="13"/>
                  </a:lnTo>
                  <a:lnTo>
                    <a:pt x="55" y="21"/>
                  </a:lnTo>
                  <a:lnTo>
                    <a:pt x="52" y="26"/>
                  </a:lnTo>
                  <a:lnTo>
                    <a:pt x="46" y="36"/>
                  </a:lnTo>
                  <a:lnTo>
                    <a:pt x="40" y="38"/>
                  </a:lnTo>
                  <a:lnTo>
                    <a:pt x="33" y="40"/>
                  </a:lnTo>
                  <a:lnTo>
                    <a:pt x="25" y="38"/>
                  </a:lnTo>
                  <a:lnTo>
                    <a:pt x="17" y="36"/>
                  </a:lnTo>
                  <a:lnTo>
                    <a:pt x="12" y="34"/>
                  </a:lnTo>
                  <a:lnTo>
                    <a:pt x="8" y="32"/>
                  </a:lnTo>
                  <a:lnTo>
                    <a:pt x="6" y="26"/>
                  </a:lnTo>
                  <a:lnTo>
                    <a:pt x="2" y="21"/>
                  </a:lnTo>
                  <a:lnTo>
                    <a:pt x="0" y="13"/>
                  </a:lnTo>
                  <a:lnTo>
                    <a:pt x="0" y="3"/>
                  </a:lnTo>
                  <a:close/>
                </a:path>
              </a:pathLst>
            </a:custGeom>
            <a:solidFill>
              <a:srgbClr val="B3FFFF"/>
            </a:solidFill>
            <a:ln w="9525">
              <a:noFill/>
              <a:round/>
              <a:headEnd/>
              <a:tailEnd/>
            </a:ln>
          </p:spPr>
          <p:txBody>
            <a:bodyPr/>
            <a:lstStyle/>
            <a:p>
              <a:endParaRPr lang="da-DK"/>
            </a:p>
          </p:txBody>
        </p:sp>
        <p:sp>
          <p:nvSpPr>
            <p:cNvPr id="136411" name="Freeform 362"/>
            <p:cNvSpPr>
              <a:spLocks/>
            </p:cNvSpPr>
            <p:nvPr/>
          </p:nvSpPr>
          <p:spPr bwMode="auto">
            <a:xfrm>
              <a:off x="2266" y="3125"/>
              <a:ext cx="25" cy="17"/>
            </a:xfrm>
            <a:custGeom>
              <a:avLst/>
              <a:gdLst>
                <a:gd name="T0" fmla="*/ 0 w 78"/>
                <a:gd name="T1" fmla="*/ 1 h 53"/>
                <a:gd name="T2" fmla="*/ 1 w 78"/>
                <a:gd name="T3" fmla="*/ 2 h 53"/>
                <a:gd name="T4" fmla="*/ 1 w 78"/>
                <a:gd name="T5" fmla="*/ 2 h 53"/>
                <a:gd name="T6" fmla="*/ 1 w 78"/>
                <a:gd name="T7" fmla="*/ 2 h 53"/>
                <a:gd name="T8" fmla="*/ 2 w 78"/>
                <a:gd name="T9" fmla="*/ 2 h 53"/>
                <a:gd name="T10" fmla="*/ 2 w 78"/>
                <a:gd name="T11" fmla="*/ 2 h 53"/>
                <a:gd name="T12" fmla="*/ 2 w 78"/>
                <a:gd name="T13" fmla="*/ 1 h 53"/>
                <a:gd name="T14" fmla="*/ 2 w 78"/>
                <a:gd name="T15" fmla="*/ 1 h 53"/>
                <a:gd name="T16" fmla="*/ 3 w 78"/>
                <a:gd name="T17" fmla="*/ 1 h 53"/>
                <a:gd name="T18" fmla="*/ 3 w 78"/>
                <a:gd name="T19" fmla="*/ 1 h 53"/>
                <a:gd name="T20" fmla="*/ 3 w 78"/>
                <a:gd name="T21" fmla="*/ 1 h 53"/>
                <a:gd name="T22" fmla="*/ 3 w 78"/>
                <a:gd name="T23" fmla="*/ 1 h 53"/>
                <a:gd name="T24" fmla="*/ 3 w 78"/>
                <a:gd name="T25" fmla="*/ 0 h 53"/>
                <a:gd name="T26" fmla="*/ 2 w 78"/>
                <a:gd name="T27" fmla="*/ 0 h 53"/>
                <a:gd name="T28" fmla="*/ 2 w 78"/>
                <a:gd name="T29" fmla="*/ 0 h 53"/>
                <a:gd name="T30" fmla="*/ 2 w 78"/>
                <a:gd name="T31" fmla="*/ 0 h 53"/>
                <a:gd name="T32" fmla="*/ 1 w 78"/>
                <a:gd name="T33" fmla="*/ 0 h 53"/>
                <a:gd name="T34" fmla="*/ 1 w 78"/>
                <a:gd name="T35" fmla="*/ 0 h 53"/>
                <a:gd name="T36" fmla="*/ 1 w 78"/>
                <a:gd name="T37" fmla="*/ 0 h 53"/>
                <a:gd name="T38" fmla="*/ 1 w 78"/>
                <a:gd name="T39" fmla="*/ 0 h 53"/>
                <a:gd name="T40" fmla="*/ 0 w 78"/>
                <a:gd name="T41" fmla="*/ 0 h 53"/>
                <a:gd name="T42" fmla="*/ 0 w 78"/>
                <a:gd name="T43" fmla="*/ 1 h 53"/>
                <a:gd name="T44" fmla="*/ 0 w 78"/>
                <a:gd name="T45" fmla="*/ 1 h 53"/>
                <a:gd name="T46" fmla="*/ 0 w 78"/>
                <a:gd name="T47" fmla="*/ 1 h 53"/>
                <a:gd name="T48" fmla="*/ 0 w 78"/>
                <a:gd name="T49" fmla="*/ 1 h 53"/>
                <a:gd name="T50" fmla="*/ 0 w 78"/>
                <a:gd name="T51" fmla="*/ 1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53"/>
                <a:gd name="T80" fmla="*/ 78 w 78"/>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53">
                  <a:moveTo>
                    <a:pt x="11" y="43"/>
                  </a:moveTo>
                  <a:lnTo>
                    <a:pt x="17" y="49"/>
                  </a:lnTo>
                  <a:lnTo>
                    <a:pt x="27" y="53"/>
                  </a:lnTo>
                  <a:lnTo>
                    <a:pt x="36" y="53"/>
                  </a:lnTo>
                  <a:lnTo>
                    <a:pt x="46" y="53"/>
                  </a:lnTo>
                  <a:lnTo>
                    <a:pt x="55" y="49"/>
                  </a:lnTo>
                  <a:lnTo>
                    <a:pt x="63" y="45"/>
                  </a:lnTo>
                  <a:lnTo>
                    <a:pt x="68" y="41"/>
                  </a:lnTo>
                  <a:lnTo>
                    <a:pt x="76" y="38"/>
                  </a:lnTo>
                  <a:lnTo>
                    <a:pt x="76" y="30"/>
                  </a:lnTo>
                  <a:lnTo>
                    <a:pt x="78" y="24"/>
                  </a:lnTo>
                  <a:lnTo>
                    <a:pt x="76" y="17"/>
                  </a:lnTo>
                  <a:lnTo>
                    <a:pt x="74" y="13"/>
                  </a:lnTo>
                  <a:lnTo>
                    <a:pt x="66" y="5"/>
                  </a:lnTo>
                  <a:lnTo>
                    <a:pt x="61" y="2"/>
                  </a:lnTo>
                  <a:lnTo>
                    <a:pt x="51" y="0"/>
                  </a:lnTo>
                  <a:lnTo>
                    <a:pt x="42" y="0"/>
                  </a:lnTo>
                  <a:lnTo>
                    <a:pt x="32" y="0"/>
                  </a:lnTo>
                  <a:lnTo>
                    <a:pt x="25" y="2"/>
                  </a:lnTo>
                  <a:lnTo>
                    <a:pt x="15" y="5"/>
                  </a:lnTo>
                  <a:lnTo>
                    <a:pt x="8" y="11"/>
                  </a:lnTo>
                  <a:lnTo>
                    <a:pt x="4" y="17"/>
                  </a:lnTo>
                  <a:lnTo>
                    <a:pt x="0" y="24"/>
                  </a:lnTo>
                  <a:lnTo>
                    <a:pt x="2" y="34"/>
                  </a:lnTo>
                  <a:lnTo>
                    <a:pt x="11" y="43"/>
                  </a:lnTo>
                  <a:close/>
                </a:path>
              </a:pathLst>
            </a:custGeom>
            <a:solidFill>
              <a:srgbClr val="A1E6F7"/>
            </a:solidFill>
            <a:ln w="9525">
              <a:noFill/>
              <a:round/>
              <a:headEnd/>
              <a:tailEnd/>
            </a:ln>
          </p:spPr>
          <p:txBody>
            <a:bodyPr/>
            <a:lstStyle/>
            <a:p>
              <a:endParaRPr lang="da-DK"/>
            </a:p>
          </p:txBody>
        </p:sp>
        <p:sp>
          <p:nvSpPr>
            <p:cNvPr id="136412" name="Freeform 363"/>
            <p:cNvSpPr>
              <a:spLocks/>
            </p:cNvSpPr>
            <p:nvPr/>
          </p:nvSpPr>
          <p:spPr bwMode="auto">
            <a:xfrm>
              <a:off x="2088" y="3356"/>
              <a:ext cx="37" cy="23"/>
            </a:xfrm>
            <a:custGeom>
              <a:avLst/>
              <a:gdLst>
                <a:gd name="T0" fmla="*/ 3 w 118"/>
                <a:gd name="T1" fmla="*/ 2 h 72"/>
                <a:gd name="T2" fmla="*/ 3 w 118"/>
                <a:gd name="T3" fmla="*/ 2 h 72"/>
                <a:gd name="T4" fmla="*/ 3 w 118"/>
                <a:gd name="T5" fmla="*/ 2 h 72"/>
                <a:gd name="T6" fmla="*/ 3 w 118"/>
                <a:gd name="T7" fmla="*/ 2 h 72"/>
                <a:gd name="T8" fmla="*/ 4 w 118"/>
                <a:gd name="T9" fmla="*/ 1 h 72"/>
                <a:gd name="T10" fmla="*/ 3 w 118"/>
                <a:gd name="T11" fmla="*/ 1 h 72"/>
                <a:gd name="T12" fmla="*/ 3 w 118"/>
                <a:gd name="T13" fmla="*/ 1 h 72"/>
                <a:gd name="T14" fmla="*/ 3 w 118"/>
                <a:gd name="T15" fmla="*/ 1 h 72"/>
                <a:gd name="T16" fmla="*/ 3 w 118"/>
                <a:gd name="T17" fmla="*/ 1 h 72"/>
                <a:gd name="T18" fmla="*/ 3 w 118"/>
                <a:gd name="T19" fmla="*/ 0 h 72"/>
                <a:gd name="T20" fmla="*/ 3 w 118"/>
                <a:gd name="T21" fmla="*/ 0 h 72"/>
                <a:gd name="T22" fmla="*/ 3 w 118"/>
                <a:gd name="T23" fmla="*/ 0 h 72"/>
                <a:gd name="T24" fmla="*/ 2 w 118"/>
                <a:gd name="T25" fmla="*/ 0 h 72"/>
                <a:gd name="T26" fmla="*/ 2 w 118"/>
                <a:gd name="T27" fmla="*/ 0 h 72"/>
                <a:gd name="T28" fmla="*/ 2 w 118"/>
                <a:gd name="T29" fmla="*/ 0 h 72"/>
                <a:gd name="T30" fmla="*/ 1 w 118"/>
                <a:gd name="T31" fmla="*/ 0 h 72"/>
                <a:gd name="T32" fmla="*/ 1 w 118"/>
                <a:gd name="T33" fmla="*/ 0 h 72"/>
                <a:gd name="T34" fmla="*/ 1 w 118"/>
                <a:gd name="T35" fmla="*/ 0 h 72"/>
                <a:gd name="T36" fmla="*/ 0 w 118"/>
                <a:gd name="T37" fmla="*/ 0 h 72"/>
                <a:gd name="T38" fmla="*/ 0 w 118"/>
                <a:gd name="T39" fmla="*/ 1 h 72"/>
                <a:gd name="T40" fmla="*/ 0 w 118"/>
                <a:gd name="T41" fmla="*/ 1 h 72"/>
                <a:gd name="T42" fmla="*/ 0 w 118"/>
                <a:gd name="T43" fmla="*/ 1 h 72"/>
                <a:gd name="T44" fmla="*/ 0 w 118"/>
                <a:gd name="T45" fmla="*/ 1 h 72"/>
                <a:gd name="T46" fmla="*/ 0 w 118"/>
                <a:gd name="T47" fmla="*/ 2 h 72"/>
                <a:gd name="T48" fmla="*/ 1 w 118"/>
                <a:gd name="T49" fmla="*/ 2 h 72"/>
                <a:gd name="T50" fmla="*/ 1 w 118"/>
                <a:gd name="T51" fmla="*/ 2 h 72"/>
                <a:gd name="T52" fmla="*/ 1 w 118"/>
                <a:gd name="T53" fmla="*/ 2 h 72"/>
                <a:gd name="T54" fmla="*/ 1 w 118"/>
                <a:gd name="T55" fmla="*/ 2 h 72"/>
                <a:gd name="T56" fmla="*/ 2 w 118"/>
                <a:gd name="T57" fmla="*/ 2 h 72"/>
                <a:gd name="T58" fmla="*/ 2 w 118"/>
                <a:gd name="T59" fmla="*/ 2 h 72"/>
                <a:gd name="T60" fmla="*/ 3 w 118"/>
                <a:gd name="T61" fmla="*/ 2 h 72"/>
                <a:gd name="T62" fmla="*/ 3 w 118"/>
                <a:gd name="T63" fmla="*/ 2 h 72"/>
                <a:gd name="T64" fmla="*/ 3 w 118"/>
                <a:gd name="T65" fmla="*/ 2 h 72"/>
                <a:gd name="T66" fmla="*/ 3 w 118"/>
                <a:gd name="T67" fmla="*/ 2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
                <a:gd name="T103" fmla="*/ 0 h 72"/>
                <a:gd name="T104" fmla="*/ 118 w 118"/>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 h="72">
                  <a:moveTo>
                    <a:pt x="92" y="69"/>
                  </a:moveTo>
                  <a:lnTo>
                    <a:pt x="103" y="63"/>
                  </a:lnTo>
                  <a:lnTo>
                    <a:pt x="111" y="57"/>
                  </a:lnTo>
                  <a:lnTo>
                    <a:pt x="114" y="50"/>
                  </a:lnTo>
                  <a:lnTo>
                    <a:pt x="118" y="44"/>
                  </a:lnTo>
                  <a:lnTo>
                    <a:pt x="116" y="38"/>
                  </a:lnTo>
                  <a:lnTo>
                    <a:pt x="114" y="31"/>
                  </a:lnTo>
                  <a:lnTo>
                    <a:pt x="111" y="25"/>
                  </a:lnTo>
                  <a:lnTo>
                    <a:pt x="107" y="19"/>
                  </a:lnTo>
                  <a:lnTo>
                    <a:pt x="97" y="12"/>
                  </a:lnTo>
                  <a:lnTo>
                    <a:pt x="90" y="10"/>
                  </a:lnTo>
                  <a:lnTo>
                    <a:pt x="78" y="4"/>
                  </a:lnTo>
                  <a:lnTo>
                    <a:pt x="71" y="2"/>
                  </a:lnTo>
                  <a:lnTo>
                    <a:pt x="59" y="0"/>
                  </a:lnTo>
                  <a:lnTo>
                    <a:pt x="50" y="0"/>
                  </a:lnTo>
                  <a:lnTo>
                    <a:pt x="38" y="0"/>
                  </a:lnTo>
                  <a:lnTo>
                    <a:pt x="29" y="6"/>
                  </a:lnTo>
                  <a:lnTo>
                    <a:pt x="16" y="10"/>
                  </a:lnTo>
                  <a:lnTo>
                    <a:pt x="8" y="13"/>
                  </a:lnTo>
                  <a:lnTo>
                    <a:pt x="2" y="21"/>
                  </a:lnTo>
                  <a:lnTo>
                    <a:pt x="0" y="29"/>
                  </a:lnTo>
                  <a:lnTo>
                    <a:pt x="0" y="34"/>
                  </a:lnTo>
                  <a:lnTo>
                    <a:pt x="6" y="40"/>
                  </a:lnTo>
                  <a:lnTo>
                    <a:pt x="10" y="46"/>
                  </a:lnTo>
                  <a:lnTo>
                    <a:pt x="17" y="53"/>
                  </a:lnTo>
                  <a:lnTo>
                    <a:pt x="25" y="57"/>
                  </a:lnTo>
                  <a:lnTo>
                    <a:pt x="35" y="63"/>
                  </a:lnTo>
                  <a:lnTo>
                    <a:pt x="44" y="67"/>
                  </a:lnTo>
                  <a:lnTo>
                    <a:pt x="54" y="69"/>
                  </a:lnTo>
                  <a:lnTo>
                    <a:pt x="65" y="71"/>
                  </a:lnTo>
                  <a:lnTo>
                    <a:pt x="75" y="72"/>
                  </a:lnTo>
                  <a:lnTo>
                    <a:pt x="84" y="71"/>
                  </a:lnTo>
                  <a:lnTo>
                    <a:pt x="92" y="69"/>
                  </a:lnTo>
                  <a:close/>
                </a:path>
              </a:pathLst>
            </a:custGeom>
            <a:solidFill>
              <a:srgbClr val="A1E6F7"/>
            </a:solidFill>
            <a:ln w="9525">
              <a:noFill/>
              <a:round/>
              <a:headEnd/>
              <a:tailEnd/>
            </a:ln>
          </p:spPr>
          <p:txBody>
            <a:bodyPr/>
            <a:lstStyle/>
            <a:p>
              <a:endParaRPr lang="da-DK"/>
            </a:p>
          </p:txBody>
        </p:sp>
        <p:sp>
          <p:nvSpPr>
            <p:cNvPr id="136413" name="Text Box 364"/>
            <p:cNvSpPr txBox="1">
              <a:spLocks noChangeArrowheads="1"/>
            </p:cNvSpPr>
            <p:nvPr/>
          </p:nvSpPr>
          <p:spPr bwMode="auto">
            <a:xfrm>
              <a:off x="113" y="2444"/>
              <a:ext cx="1107" cy="291"/>
            </a:xfrm>
            <a:prstGeom prst="rect">
              <a:avLst/>
            </a:prstGeom>
            <a:noFill/>
            <a:ln w="9525">
              <a:noFill/>
              <a:miter lim="800000"/>
              <a:headEnd/>
              <a:tailEnd/>
            </a:ln>
          </p:spPr>
          <p:txBody>
            <a:bodyPr>
              <a:spAutoFit/>
            </a:bodyPr>
            <a:lstStyle/>
            <a:p>
              <a:r>
                <a:rPr lang="da-DK" sz="1200" b="1">
                  <a:latin typeface="Tahoma" pitchFamily="34" charset="0"/>
                </a:rPr>
                <a:t>Quality development</a:t>
              </a:r>
            </a:p>
          </p:txBody>
        </p:sp>
        <p:cxnSp>
          <p:nvCxnSpPr>
            <p:cNvPr id="136414" name="AutoShape 365"/>
            <p:cNvCxnSpPr>
              <a:cxnSpLocks noChangeShapeType="1"/>
            </p:cNvCxnSpPr>
            <p:nvPr/>
          </p:nvCxnSpPr>
          <p:spPr bwMode="auto">
            <a:xfrm rot="5400000">
              <a:off x="3669" y="2538"/>
              <a:ext cx="233" cy="46"/>
            </a:xfrm>
            <a:prstGeom prst="curvedConnector3">
              <a:avLst>
                <a:gd name="adj1" fmla="val 49778"/>
              </a:avLst>
            </a:prstGeom>
            <a:noFill/>
            <a:ln w="9525">
              <a:solidFill>
                <a:schemeClr val="tx1"/>
              </a:solidFill>
              <a:round/>
              <a:headEnd/>
              <a:tailEnd type="triangle" w="med" len="med"/>
            </a:ln>
          </p:spPr>
        </p:cxnSp>
        <p:cxnSp>
          <p:nvCxnSpPr>
            <p:cNvPr id="136415" name="AutoShape 366"/>
            <p:cNvCxnSpPr>
              <a:cxnSpLocks noChangeShapeType="1"/>
              <a:endCxn id="136386" idx="57"/>
            </p:cNvCxnSpPr>
            <p:nvPr/>
          </p:nvCxnSpPr>
          <p:spPr bwMode="auto">
            <a:xfrm rot="10800000" flipV="1">
              <a:off x="2500" y="2491"/>
              <a:ext cx="415" cy="292"/>
            </a:xfrm>
            <a:prstGeom prst="curvedConnector3">
              <a:avLst>
                <a:gd name="adj1" fmla="val 37250"/>
              </a:avLst>
            </a:prstGeom>
            <a:noFill/>
            <a:ln w="9525">
              <a:solidFill>
                <a:schemeClr val="tx1"/>
              </a:solidFill>
              <a:round/>
              <a:headEnd/>
              <a:tailEnd type="triangle" w="med" len="med"/>
            </a:ln>
          </p:spPr>
        </p:cxnSp>
        <p:sp>
          <p:nvSpPr>
            <p:cNvPr id="136416" name="Line 367"/>
            <p:cNvSpPr>
              <a:spLocks noChangeShapeType="1"/>
            </p:cNvSpPr>
            <p:nvPr/>
          </p:nvSpPr>
          <p:spPr bwMode="auto">
            <a:xfrm flipH="1" flipV="1">
              <a:off x="1020" y="2342"/>
              <a:ext cx="660" cy="606"/>
            </a:xfrm>
            <a:prstGeom prst="line">
              <a:avLst/>
            </a:prstGeom>
            <a:noFill/>
            <a:ln w="9525">
              <a:solidFill>
                <a:schemeClr val="tx1"/>
              </a:solidFill>
              <a:round/>
              <a:headEnd/>
              <a:tailEnd type="triangle" w="med" len="med"/>
            </a:ln>
          </p:spPr>
          <p:txBody>
            <a:bodyPr/>
            <a:lstStyle/>
            <a:p>
              <a:endParaRPr lang="da-DK"/>
            </a:p>
          </p:txBody>
        </p:sp>
        <p:pic>
          <p:nvPicPr>
            <p:cNvPr id="136417" name="Picture 368" descr="satelitteantena2.jpg">
              <a:hlinkClick r:id="rId6"/>
            </p:cNvPr>
            <p:cNvPicPr>
              <a:picLocks noChangeAspect="1" noChangeArrowheads="1"/>
            </p:cNvPicPr>
            <p:nvPr/>
          </p:nvPicPr>
          <p:blipFill>
            <a:blip r:embed="rId7">
              <a:clrChange>
                <a:clrFrom>
                  <a:srgbClr val="FFFDFF"/>
                </a:clrFrom>
                <a:clrTo>
                  <a:srgbClr val="FFFDFF">
                    <a:alpha val="0"/>
                  </a:srgbClr>
                </a:clrTo>
              </a:clrChange>
            </a:blip>
            <a:srcRect/>
            <a:stretch>
              <a:fillRect/>
            </a:stretch>
          </p:blipFill>
          <p:spPr bwMode="auto">
            <a:xfrm>
              <a:off x="249" y="2977"/>
              <a:ext cx="988" cy="733"/>
            </a:xfrm>
            <a:prstGeom prst="rect">
              <a:avLst/>
            </a:prstGeom>
            <a:noFill/>
            <a:ln w="9525">
              <a:noFill/>
              <a:miter lim="800000"/>
              <a:headEnd/>
              <a:tailEnd/>
            </a:ln>
          </p:spPr>
        </p:pic>
        <p:sp>
          <p:nvSpPr>
            <p:cNvPr id="136418" name="Text Box 369"/>
            <p:cNvSpPr txBox="1">
              <a:spLocks noChangeArrowheads="1"/>
            </p:cNvSpPr>
            <p:nvPr/>
          </p:nvSpPr>
          <p:spPr bwMode="auto">
            <a:xfrm>
              <a:off x="476" y="3748"/>
              <a:ext cx="1130" cy="407"/>
            </a:xfrm>
            <a:prstGeom prst="rect">
              <a:avLst/>
            </a:prstGeom>
            <a:noFill/>
            <a:ln w="9525">
              <a:noFill/>
              <a:miter lim="800000"/>
              <a:headEnd/>
              <a:tailEnd/>
            </a:ln>
          </p:spPr>
          <p:txBody>
            <a:bodyPr>
              <a:spAutoFit/>
            </a:bodyPr>
            <a:lstStyle/>
            <a:p>
              <a:r>
                <a:rPr lang="da-DK" sz="1200" b="1">
                  <a:latin typeface="Tahoma" pitchFamily="34" charset="0"/>
                </a:rPr>
                <a:t>Publication of the report on </a:t>
              </a:r>
              <a:r>
                <a:rPr lang="da-DK" sz="1200" b="1">
                  <a:latin typeface="Tahoma" pitchFamily="34" charset="0"/>
                  <a:hlinkClick r:id="rId8"/>
                </a:rPr>
                <a:t>www.sundhed.dk</a:t>
              </a:r>
              <a:r>
                <a:rPr lang="da-DK" sz="1200" b="1">
                  <a:latin typeface="Tahoma" pitchFamily="34" charset="0"/>
                </a:rPr>
                <a:t> </a:t>
              </a:r>
            </a:p>
          </p:txBody>
        </p:sp>
        <p:sp>
          <p:nvSpPr>
            <p:cNvPr id="136419" name="Line 370"/>
            <p:cNvSpPr>
              <a:spLocks noChangeShapeType="1"/>
            </p:cNvSpPr>
            <p:nvPr/>
          </p:nvSpPr>
          <p:spPr bwMode="auto">
            <a:xfrm flipH="1">
              <a:off x="1156" y="3022"/>
              <a:ext cx="470" cy="233"/>
            </a:xfrm>
            <a:prstGeom prst="line">
              <a:avLst/>
            </a:prstGeom>
            <a:noFill/>
            <a:ln w="9525">
              <a:solidFill>
                <a:schemeClr val="tx1"/>
              </a:solidFill>
              <a:round/>
              <a:headEnd/>
              <a:tailEnd type="triangle" w="med" len="med"/>
            </a:ln>
          </p:spPr>
          <p:txBody>
            <a:bodyPr/>
            <a:lstStyle/>
            <a:p>
              <a:endParaRPr lang="da-DK"/>
            </a:p>
          </p:txBody>
        </p:sp>
        <p:cxnSp>
          <p:nvCxnSpPr>
            <p:cNvPr id="136420" name="AutoShape 371"/>
            <p:cNvCxnSpPr>
              <a:cxnSpLocks noChangeShapeType="1"/>
            </p:cNvCxnSpPr>
            <p:nvPr/>
          </p:nvCxnSpPr>
          <p:spPr bwMode="auto">
            <a:xfrm rot="10800000" flipV="1">
              <a:off x="1337" y="3249"/>
              <a:ext cx="1883" cy="327"/>
            </a:xfrm>
            <a:prstGeom prst="curvedConnector3">
              <a:avLst>
                <a:gd name="adj1" fmla="val 3634"/>
              </a:avLst>
            </a:prstGeom>
            <a:noFill/>
            <a:ln w="9525">
              <a:solidFill>
                <a:schemeClr val="tx1"/>
              </a:solidFill>
              <a:round/>
              <a:headEnd/>
              <a:tailEnd type="triangle" w="med" len="med"/>
            </a:ln>
          </p:spPr>
        </p:cxnSp>
      </p:grpSp>
      <p:sp>
        <p:nvSpPr>
          <p:cNvPr id="136195" name="Text Box 372"/>
          <p:cNvSpPr txBox="1">
            <a:spLocks noChangeArrowheads="1"/>
          </p:cNvSpPr>
          <p:nvPr/>
        </p:nvSpPr>
        <p:spPr bwMode="auto">
          <a:xfrm>
            <a:off x="0" y="1474788"/>
            <a:ext cx="1476375" cy="366712"/>
          </a:xfrm>
          <a:prstGeom prst="rect">
            <a:avLst/>
          </a:prstGeom>
          <a:noFill/>
          <a:ln w="9525">
            <a:noFill/>
            <a:miter lim="800000"/>
            <a:headEnd/>
            <a:tailEnd/>
          </a:ln>
        </p:spPr>
        <p:txBody>
          <a:bodyPr>
            <a:spAutoFit/>
          </a:bodyPr>
          <a:lstStyle/>
          <a:p>
            <a:pPr>
              <a:spcBef>
                <a:spcPct val="50000"/>
              </a:spcBef>
            </a:pPr>
            <a:endParaRPr lang="da-DK"/>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idx="4294967295"/>
          </p:nvPr>
        </p:nvSpPr>
        <p:spPr>
          <a:xfrm>
            <a:off x="323850" y="260350"/>
            <a:ext cx="8351838" cy="1081088"/>
          </a:xfrm>
        </p:spPr>
        <p:txBody>
          <a:bodyPr/>
          <a:lstStyle/>
          <a:p>
            <a:pPr eaLnBrk="1" hangingPunct="1"/>
            <a:r>
              <a:rPr lang="en-US" smtClean="0"/>
              <a:t>Aim</a:t>
            </a:r>
          </a:p>
        </p:txBody>
      </p:sp>
      <p:sp>
        <p:nvSpPr>
          <p:cNvPr id="118786" name="Rectangle 3"/>
          <p:cNvSpPr>
            <a:spLocks noGrp="1" noChangeArrowheads="1"/>
          </p:cNvSpPr>
          <p:nvPr>
            <p:ph type="body" idx="4294967295"/>
          </p:nvPr>
        </p:nvSpPr>
        <p:spPr>
          <a:xfrm>
            <a:off x="539750" y="1628775"/>
            <a:ext cx="8291513" cy="4349750"/>
          </a:xfrm>
        </p:spPr>
        <p:txBody>
          <a:bodyPr/>
          <a:lstStyle/>
          <a:p>
            <a:pPr marL="395288" lvl="1" eaLnBrk="1" hangingPunct="1">
              <a:buFontTx/>
              <a:buNone/>
            </a:pPr>
            <a:endParaRPr lang="en-US" sz="1800" smtClean="0"/>
          </a:p>
          <a:p>
            <a:pPr marL="395288" lvl="1" eaLnBrk="1" hangingPunct="1">
              <a:buFontTx/>
              <a:buNone/>
            </a:pPr>
            <a:endParaRPr lang="en-US" sz="1800" i="1" smtClean="0"/>
          </a:p>
          <a:p>
            <a:pPr marL="395288" lvl="1" eaLnBrk="1" hangingPunct="1">
              <a:buFontTx/>
              <a:buNone/>
            </a:pPr>
            <a:endParaRPr lang="en-US" sz="1800" i="1" smtClean="0"/>
          </a:p>
        </p:txBody>
      </p:sp>
      <p:graphicFrame>
        <p:nvGraphicFramePr>
          <p:cNvPr id="6" name="Diagram 5"/>
          <p:cNvGraphicFramePr/>
          <p:nvPr/>
        </p:nvGraphicFramePr>
        <p:xfrm>
          <a:off x="395536" y="1772816"/>
          <a:ext cx="835292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8788" name="AutoShape 7"/>
          <p:cNvCxnSpPr>
            <a:cxnSpLocks noChangeShapeType="1"/>
          </p:cNvCxnSpPr>
          <p:nvPr/>
        </p:nvCxnSpPr>
        <p:spPr bwMode="auto">
          <a:xfrm>
            <a:off x="2843213" y="4797425"/>
            <a:ext cx="360362" cy="0"/>
          </a:xfrm>
          <a:prstGeom prst="straightConnector1">
            <a:avLst/>
          </a:prstGeom>
          <a:noFill/>
          <a:ln w="9525">
            <a:solidFill>
              <a:srgbClr val="000000"/>
            </a:solidFill>
            <a:round/>
            <a:headEnd/>
            <a:tailEnd type="triangle" w="med" len="med"/>
          </a:ln>
        </p:spPr>
      </p:cxnSp>
      <p:sp>
        <p:nvSpPr>
          <p:cNvPr id="118789" name="Tekstboks 8"/>
          <p:cNvSpPr txBox="1">
            <a:spLocks noChangeArrowheads="1"/>
          </p:cNvSpPr>
          <p:nvPr/>
        </p:nvSpPr>
        <p:spPr bwMode="auto">
          <a:xfrm>
            <a:off x="6372225" y="1412875"/>
            <a:ext cx="2771775" cy="461963"/>
          </a:xfrm>
          <a:prstGeom prst="rect">
            <a:avLst/>
          </a:prstGeom>
          <a:noFill/>
          <a:ln w="9525">
            <a:noFill/>
            <a:miter lim="800000"/>
            <a:headEnd/>
            <a:tailEnd/>
          </a:ln>
        </p:spPr>
        <p:txBody>
          <a:bodyPr>
            <a:spAutoFit/>
          </a:bodyPr>
          <a:lstStyle/>
          <a:p>
            <a:r>
              <a:rPr lang="en-US" sz="1200"/>
              <a:t>Figure. Modified Donabedian model </a:t>
            </a:r>
            <a:r>
              <a:rPr lang="en-US" sz="1200" i="1"/>
              <a:t>(JAMA. 1988;260:1743-8)</a:t>
            </a:r>
          </a:p>
        </p:txBody>
      </p:sp>
      <p:cxnSp>
        <p:nvCxnSpPr>
          <p:cNvPr id="118790" name="AutoShape 7"/>
          <p:cNvCxnSpPr>
            <a:cxnSpLocks noChangeShapeType="1"/>
          </p:cNvCxnSpPr>
          <p:nvPr/>
        </p:nvCxnSpPr>
        <p:spPr bwMode="auto">
          <a:xfrm>
            <a:off x="5940425" y="4797425"/>
            <a:ext cx="360363" cy="0"/>
          </a:xfrm>
          <a:prstGeom prst="straightConnector1">
            <a:avLst/>
          </a:prstGeom>
          <a:noFill/>
          <a:ln w="9525">
            <a:solidFill>
              <a:srgbClr val="000000"/>
            </a:solidFill>
            <a:round/>
            <a:headEnd/>
            <a:tailEnd type="triangle" w="med" len="med"/>
          </a:ln>
        </p:spPr>
      </p:cxnSp>
      <p:sp>
        <p:nvSpPr>
          <p:cNvPr id="14" name="Ellipse 13"/>
          <p:cNvSpPr/>
          <p:nvPr/>
        </p:nvSpPr>
        <p:spPr>
          <a:xfrm>
            <a:off x="250825" y="4868863"/>
            <a:ext cx="2808288" cy="576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Ellipse 15"/>
          <p:cNvSpPr/>
          <p:nvPr/>
        </p:nvSpPr>
        <p:spPr>
          <a:xfrm>
            <a:off x="3276600" y="4508500"/>
            <a:ext cx="2590800" cy="1368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Ellipse 16"/>
          <p:cNvSpPr/>
          <p:nvPr/>
        </p:nvSpPr>
        <p:spPr>
          <a:xfrm flipV="1">
            <a:off x="7019925" y="4365625"/>
            <a:ext cx="936625"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Ellipse 17"/>
          <p:cNvSpPr/>
          <p:nvPr/>
        </p:nvSpPr>
        <p:spPr>
          <a:xfrm>
            <a:off x="6516688" y="5229225"/>
            <a:ext cx="2016125"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Ellipse 14"/>
          <p:cNvSpPr/>
          <p:nvPr/>
        </p:nvSpPr>
        <p:spPr>
          <a:xfrm>
            <a:off x="6516688" y="5229225"/>
            <a:ext cx="2016125"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1" nodeType="clickEffect">
                                  <p:stCondLst>
                                    <p:cond delay="0"/>
                                  </p:stCondLst>
                                  <p:childTnLst>
                                    <p:animEffect transition="out" filter="box(in)">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par>
                                <p:cTn id="24" presetID="4" presetClass="entr" presetSubtype="16" fill="hold" grpId="2"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in)">
                                      <p:cBhvr>
                                        <p:cTn id="26" dur="500"/>
                                        <p:tgtEl>
                                          <p:spTgt spid="1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ox(in)">
                                      <p:cBhvr>
                                        <p:cTn id="29" dur="500"/>
                                        <p:tgtEl>
                                          <p:spTgt spid="17"/>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6" grpId="1" animBg="1"/>
      <p:bldP spid="16" grpId="2" animBg="1"/>
      <p:bldP spid="17" grpId="0" animBg="1"/>
      <p:bldP spid="18" grpId="0" animBg="1"/>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a:xfrm>
            <a:off x="250825" y="260350"/>
            <a:ext cx="8351838" cy="1081088"/>
          </a:xfrm>
        </p:spPr>
        <p:txBody>
          <a:bodyPr/>
          <a:lstStyle/>
          <a:p>
            <a:pPr eaLnBrk="1" hangingPunct="1"/>
            <a:r>
              <a:rPr lang="en-US" sz="2400" smtClean="0">
                <a:latin typeface="Arial" charset="0"/>
              </a:rPr>
              <a:t>Methods  - data sources</a:t>
            </a:r>
          </a:p>
        </p:txBody>
      </p:sp>
      <p:sp>
        <p:nvSpPr>
          <p:cNvPr id="120834" name="Rectangle 3"/>
          <p:cNvSpPr>
            <a:spLocks noGrp="1" noChangeArrowheads="1"/>
          </p:cNvSpPr>
          <p:nvPr>
            <p:ph type="body" idx="4294967295"/>
          </p:nvPr>
        </p:nvSpPr>
        <p:spPr>
          <a:xfrm>
            <a:off x="468313" y="1557338"/>
            <a:ext cx="8291512" cy="4349750"/>
          </a:xfrm>
        </p:spPr>
        <p:txBody>
          <a:bodyPr/>
          <a:lstStyle/>
          <a:p>
            <a:pPr marL="395288" lvl="1" eaLnBrk="1" hangingPunct="1">
              <a:buFontTx/>
              <a:buNone/>
            </a:pPr>
            <a:endParaRPr lang="en-US" sz="1800" smtClean="0"/>
          </a:p>
          <a:p>
            <a:pPr marL="395288" lvl="1" eaLnBrk="1" hangingPunct="1">
              <a:buFontTx/>
              <a:buNone/>
            </a:pPr>
            <a:endParaRPr lang="en-US" sz="1800" i="1" smtClean="0"/>
          </a:p>
          <a:p>
            <a:pPr marL="395288" lvl="1" eaLnBrk="1" hangingPunct="1">
              <a:buFontTx/>
              <a:buNone/>
            </a:pPr>
            <a:endParaRPr lang="en-US" sz="1800" i="1" smtClean="0"/>
          </a:p>
        </p:txBody>
      </p:sp>
      <p:graphicFrame>
        <p:nvGraphicFramePr>
          <p:cNvPr id="7" name="Diagram 6"/>
          <p:cNvGraphicFramePr/>
          <p:nvPr/>
        </p:nvGraphicFramePr>
        <p:xfrm>
          <a:off x="395536" y="1556792"/>
          <a:ext cx="8352928"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0836" name="Line 5"/>
          <p:cNvSpPr>
            <a:spLocks noChangeShapeType="1"/>
          </p:cNvSpPr>
          <p:nvPr/>
        </p:nvSpPr>
        <p:spPr bwMode="auto">
          <a:xfrm flipH="1" flipV="1">
            <a:off x="2124075" y="3284538"/>
            <a:ext cx="2160588" cy="720725"/>
          </a:xfrm>
          <a:prstGeom prst="line">
            <a:avLst/>
          </a:prstGeom>
          <a:noFill/>
          <a:ln w="9525">
            <a:solidFill>
              <a:schemeClr val="tx1"/>
            </a:solidFill>
            <a:round/>
            <a:headEnd/>
            <a:tailEnd/>
          </a:ln>
        </p:spPr>
        <p:txBody>
          <a:bodyPr/>
          <a:lstStyle/>
          <a:p>
            <a:endParaRPr lang="da-DK"/>
          </a:p>
        </p:txBody>
      </p:sp>
      <p:sp>
        <p:nvSpPr>
          <p:cNvPr id="120837" name="Oval 6"/>
          <p:cNvSpPr>
            <a:spLocks noChangeArrowheads="1"/>
          </p:cNvSpPr>
          <p:nvPr/>
        </p:nvSpPr>
        <p:spPr bwMode="auto">
          <a:xfrm>
            <a:off x="0" y="2708275"/>
            <a:ext cx="2195513" cy="914400"/>
          </a:xfrm>
          <a:prstGeom prst="ellipse">
            <a:avLst/>
          </a:prstGeom>
          <a:solidFill>
            <a:schemeClr val="accent1"/>
          </a:solidFill>
          <a:ln w="9525">
            <a:solidFill>
              <a:schemeClr val="tx1"/>
            </a:solidFill>
            <a:round/>
            <a:headEnd/>
            <a:tailEnd/>
          </a:ln>
        </p:spPr>
        <p:txBody>
          <a:bodyPr wrap="none" anchor="ctr"/>
          <a:lstStyle/>
          <a:p>
            <a:pPr algn="ctr"/>
            <a:r>
              <a:rPr lang="da-DK" sz="1400">
                <a:latin typeface="Calibri" pitchFamily="34" charset="0"/>
              </a:rPr>
              <a:t>Danish  Medicines Agency</a:t>
            </a:r>
          </a:p>
          <a:p>
            <a:pPr algn="ctr"/>
            <a:r>
              <a:rPr lang="da-DK" sz="1200">
                <a:latin typeface="Calibri" pitchFamily="34" charset="0"/>
              </a:rPr>
              <a:t>Filled precsriptions</a:t>
            </a:r>
          </a:p>
        </p:txBody>
      </p:sp>
      <p:sp>
        <p:nvSpPr>
          <p:cNvPr id="120838" name="Line 7"/>
          <p:cNvSpPr>
            <a:spLocks noChangeShapeType="1"/>
          </p:cNvSpPr>
          <p:nvPr/>
        </p:nvSpPr>
        <p:spPr bwMode="auto">
          <a:xfrm flipV="1">
            <a:off x="4859338" y="3213100"/>
            <a:ext cx="2089150" cy="720725"/>
          </a:xfrm>
          <a:prstGeom prst="line">
            <a:avLst/>
          </a:prstGeom>
          <a:noFill/>
          <a:ln w="9525">
            <a:solidFill>
              <a:schemeClr val="tx1"/>
            </a:solidFill>
            <a:round/>
            <a:headEnd/>
            <a:tailEnd/>
          </a:ln>
        </p:spPr>
        <p:txBody>
          <a:bodyPr/>
          <a:lstStyle/>
          <a:p>
            <a:endParaRPr lang="da-DK"/>
          </a:p>
        </p:txBody>
      </p:sp>
      <p:sp>
        <p:nvSpPr>
          <p:cNvPr id="120839" name="Oval 8"/>
          <p:cNvSpPr>
            <a:spLocks noChangeArrowheads="1"/>
          </p:cNvSpPr>
          <p:nvPr/>
        </p:nvSpPr>
        <p:spPr bwMode="auto">
          <a:xfrm>
            <a:off x="6948488" y="2565400"/>
            <a:ext cx="2016125" cy="914400"/>
          </a:xfrm>
          <a:prstGeom prst="ellipse">
            <a:avLst/>
          </a:prstGeom>
          <a:solidFill>
            <a:schemeClr val="accent1"/>
          </a:solidFill>
          <a:ln w="9525">
            <a:solidFill>
              <a:schemeClr val="tx1"/>
            </a:solidFill>
            <a:round/>
            <a:headEnd/>
            <a:tailEnd/>
          </a:ln>
        </p:spPr>
        <p:txBody>
          <a:bodyPr wrap="none" anchor="ctr"/>
          <a:lstStyle/>
          <a:p>
            <a:pPr algn="ctr"/>
            <a:r>
              <a:rPr lang="da-DK" sz="1400">
                <a:latin typeface="Calibri" pitchFamily="34" charset="0"/>
              </a:rPr>
              <a:t>Statistics Denmark</a:t>
            </a:r>
          </a:p>
          <a:p>
            <a:pPr algn="ctr"/>
            <a:r>
              <a:rPr lang="da-DK" sz="1200">
                <a:latin typeface="Calibri" pitchFamily="34" charset="0"/>
              </a:rPr>
              <a:t>Socioeconomic status</a:t>
            </a:r>
          </a:p>
        </p:txBody>
      </p:sp>
      <p:sp>
        <p:nvSpPr>
          <p:cNvPr id="120840" name="Text Box 9"/>
          <p:cNvSpPr txBox="1">
            <a:spLocks noChangeArrowheads="1"/>
          </p:cNvSpPr>
          <p:nvPr/>
        </p:nvSpPr>
        <p:spPr bwMode="auto">
          <a:xfrm>
            <a:off x="3203575" y="1989138"/>
            <a:ext cx="2762250" cy="366712"/>
          </a:xfrm>
          <a:prstGeom prst="rect">
            <a:avLst/>
          </a:prstGeom>
          <a:noFill/>
          <a:ln w="9525">
            <a:noFill/>
            <a:miter lim="800000"/>
            <a:headEnd/>
            <a:tailEnd/>
          </a:ln>
        </p:spPr>
        <p:txBody>
          <a:bodyPr wrap="none">
            <a:spAutoFit/>
          </a:bodyPr>
          <a:lstStyle/>
          <a:p>
            <a:r>
              <a:rPr lang="da-DK" b="1">
                <a:solidFill>
                  <a:schemeClr val="bg1"/>
                </a:solidFill>
              </a:rPr>
              <a:t>Danish Stroke Registry</a:t>
            </a:r>
            <a:r>
              <a:rPr lang="da-DK"/>
              <a:t> </a:t>
            </a:r>
          </a:p>
        </p:txBody>
      </p:sp>
      <p:sp>
        <p:nvSpPr>
          <p:cNvPr id="120841" name="Rectangle 10"/>
          <p:cNvSpPr>
            <a:spLocks noChangeArrowheads="1"/>
          </p:cNvSpPr>
          <p:nvPr/>
        </p:nvSpPr>
        <p:spPr bwMode="auto">
          <a:xfrm>
            <a:off x="2987675" y="2060575"/>
            <a:ext cx="3168650" cy="360363"/>
          </a:xfrm>
          <a:prstGeom prst="rect">
            <a:avLst/>
          </a:prstGeom>
          <a:solidFill>
            <a:schemeClr val="accent1"/>
          </a:solidFill>
          <a:ln w="9525">
            <a:solidFill>
              <a:schemeClr val="tx1"/>
            </a:solidFill>
            <a:miter lim="800000"/>
            <a:headEnd/>
            <a:tailEnd/>
          </a:ln>
        </p:spPr>
        <p:txBody>
          <a:bodyPr wrap="none" anchor="ctr"/>
          <a:lstStyle/>
          <a:p>
            <a:pPr algn="ctr"/>
            <a:r>
              <a:rPr lang="da-DK"/>
              <a:t>Danish Heart Failure Registry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3" name="Line 4"/>
          <p:cNvSpPr>
            <a:spLocks noChangeShapeType="1"/>
          </p:cNvSpPr>
          <p:nvPr/>
        </p:nvSpPr>
        <p:spPr bwMode="auto">
          <a:xfrm>
            <a:off x="1692275" y="3141663"/>
            <a:ext cx="5616575" cy="0"/>
          </a:xfrm>
          <a:prstGeom prst="line">
            <a:avLst/>
          </a:prstGeom>
          <a:noFill/>
          <a:ln w="15875">
            <a:solidFill>
              <a:srgbClr val="92D050"/>
            </a:solidFill>
            <a:round/>
            <a:headEnd/>
            <a:tailEnd/>
          </a:ln>
        </p:spPr>
        <p:txBody>
          <a:bodyPr/>
          <a:lstStyle/>
          <a:p>
            <a:endParaRPr lang="da-DK"/>
          </a:p>
        </p:txBody>
      </p:sp>
      <p:sp>
        <p:nvSpPr>
          <p:cNvPr id="112644" name="Rectangle 3"/>
          <p:cNvSpPr>
            <a:spLocks noChangeArrowheads="1"/>
          </p:cNvSpPr>
          <p:nvPr/>
        </p:nvSpPr>
        <p:spPr bwMode="auto">
          <a:xfrm>
            <a:off x="684213" y="908050"/>
            <a:ext cx="7921625" cy="1143000"/>
          </a:xfrm>
          <a:prstGeom prst="rect">
            <a:avLst/>
          </a:prstGeom>
          <a:noFill/>
          <a:ln w="9525">
            <a:noFill/>
            <a:miter lim="800000"/>
            <a:headEnd/>
            <a:tailEnd/>
          </a:ln>
        </p:spPr>
        <p:txBody>
          <a:bodyPr anchor="ctr"/>
          <a:lstStyle/>
          <a:p>
            <a:pPr algn="ctr"/>
            <a:r>
              <a:rPr lang="da-DK" sz="1600">
                <a:solidFill>
                  <a:schemeClr val="tx2"/>
                </a:solidFill>
              </a:rPr>
              <a:t>4. Proportion of patients, with reduced systolic function (LVEF≤40%), who start individualised supervised physical training by a physiotherapist at hospital at least12 weeks after admission/outpatient contact or after consultation by a physiotherapist at hospital are referred to training in the municipality</a:t>
            </a:r>
          </a:p>
        </p:txBody>
      </p:sp>
      <p:graphicFrame>
        <p:nvGraphicFramePr>
          <p:cNvPr id="112642" name="Object 6"/>
          <p:cNvGraphicFramePr>
            <a:graphicFrameLocks noChangeAspect="1"/>
          </p:cNvGraphicFramePr>
          <p:nvPr/>
        </p:nvGraphicFramePr>
        <p:xfrm>
          <a:off x="107950" y="3789363"/>
          <a:ext cx="8856663" cy="2016125"/>
        </p:xfrm>
        <a:graphic>
          <a:graphicData uri="http://schemas.openxmlformats.org/presentationml/2006/ole">
            <p:oleObj spid="_x0000_s112642" name="Dokument" r:id="rId4" imgW="5745574" imgH="7031614" progId="Word.Document.8">
              <p:link updateAutomatic="1"/>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Line 4"/>
          <p:cNvSpPr>
            <a:spLocks noChangeShapeType="1"/>
          </p:cNvSpPr>
          <p:nvPr/>
        </p:nvSpPr>
        <p:spPr bwMode="auto">
          <a:xfrm>
            <a:off x="1692275" y="1989138"/>
            <a:ext cx="5616575" cy="0"/>
          </a:xfrm>
          <a:prstGeom prst="line">
            <a:avLst/>
          </a:prstGeom>
          <a:noFill/>
          <a:ln w="15875">
            <a:solidFill>
              <a:srgbClr val="92D050"/>
            </a:solidFill>
            <a:round/>
            <a:headEnd/>
            <a:tailEnd/>
          </a:ln>
        </p:spPr>
        <p:txBody>
          <a:bodyPr/>
          <a:lstStyle/>
          <a:p>
            <a:endParaRPr lang="da-DK"/>
          </a:p>
        </p:txBody>
      </p:sp>
      <p:sp>
        <p:nvSpPr>
          <p:cNvPr id="113668" name="Rectangle 3"/>
          <p:cNvSpPr>
            <a:spLocks noChangeArrowheads="1"/>
          </p:cNvSpPr>
          <p:nvPr/>
        </p:nvSpPr>
        <p:spPr bwMode="auto">
          <a:xfrm>
            <a:off x="611188" y="333375"/>
            <a:ext cx="7921625" cy="1143000"/>
          </a:xfrm>
          <a:prstGeom prst="rect">
            <a:avLst/>
          </a:prstGeom>
          <a:noFill/>
          <a:ln w="9525">
            <a:noFill/>
            <a:miter lim="800000"/>
            <a:headEnd/>
            <a:tailEnd/>
          </a:ln>
        </p:spPr>
        <p:txBody>
          <a:bodyPr anchor="ctr"/>
          <a:lstStyle/>
          <a:p>
            <a:pPr algn="ctr"/>
            <a:r>
              <a:rPr lang="da-DK" sz="1600">
                <a:solidFill>
                  <a:schemeClr val="tx2"/>
                </a:solidFill>
              </a:rPr>
              <a:t>3b. Proportion of patients, with reduced systolic function (LVEF≤40%), medicated with, starting with/trying to start treatment with: Betablockers at least12 weeks after admission/first outpatient contact</a:t>
            </a:r>
            <a:r>
              <a:rPr lang="da-DK" sz="2400">
                <a:solidFill>
                  <a:schemeClr val="tx2"/>
                </a:solidFill>
              </a:rPr>
              <a:t> </a:t>
            </a:r>
          </a:p>
        </p:txBody>
      </p:sp>
      <p:graphicFrame>
        <p:nvGraphicFramePr>
          <p:cNvPr id="113666" name="Object 6"/>
          <p:cNvGraphicFramePr>
            <a:graphicFrameLocks noChangeAspect="1"/>
          </p:cNvGraphicFramePr>
          <p:nvPr/>
        </p:nvGraphicFramePr>
        <p:xfrm>
          <a:off x="179388" y="2492375"/>
          <a:ext cx="8785225" cy="1992313"/>
        </p:xfrm>
        <a:graphic>
          <a:graphicData uri="http://schemas.openxmlformats.org/presentationml/2006/ole">
            <p:oleObj spid="_x0000_s113666" name="Dokument" r:id="rId4" imgW="5745574" imgH="7031614" progId="Word.Document.8">
              <p:link updateAutomatic="1"/>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1" name="Line 4"/>
          <p:cNvSpPr>
            <a:spLocks noChangeShapeType="1"/>
          </p:cNvSpPr>
          <p:nvPr/>
        </p:nvSpPr>
        <p:spPr bwMode="auto">
          <a:xfrm>
            <a:off x="1692275" y="2492375"/>
            <a:ext cx="5616575" cy="0"/>
          </a:xfrm>
          <a:prstGeom prst="line">
            <a:avLst/>
          </a:prstGeom>
          <a:noFill/>
          <a:ln w="15875">
            <a:solidFill>
              <a:srgbClr val="92D050"/>
            </a:solidFill>
            <a:round/>
            <a:headEnd/>
            <a:tailEnd/>
          </a:ln>
        </p:spPr>
        <p:txBody>
          <a:bodyPr/>
          <a:lstStyle/>
          <a:p>
            <a:endParaRPr lang="da-DK"/>
          </a:p>
        </p:txBody>
      </p:sp>
      <p:sp>
        <p:nvSpPr>
          <p:cNvPr id="114692" name="Rectangle 3"/>
          <p:cNvSpPr>
            <a:spLocks noChangeArrowheads="1"/>
          </p:cNvSpPr>
          <p:nvPr/>
        </p:nvSpPr>
        <p:spPr bwMode="auto">
          <a:xfrm>
            <a:off x="611188" y="701675"/>
            <a:ext cx="7921625" cy="1143000"/>
          </a:xfrm>
          <a:prstGeom prst="rect">
            <a:avLst/>
          </a:prstGeom>
          <a:noFill/>
          <a:ln w="9525">
            <a:noFill/>
            <a:miter lim="800000"/>
            <a:headEnd/>
            <a:tailEnd/>
          </a:ln>
        </p:spPr>
        <p:txBody>
          <a:bodyPr anchor="ctr"/>
          <a:lstStyle/>
          <a:p>
            <a:pPr algn="ctr"/>
            <a:r>
              <a:rPr lang="da-DK" sz="1600">
                <a:solidFill>
                  <a:schemeClr val="tx2"/>
                </a:solidFill>
              </a:rPr>
              <a:t>3c. Proportion of patients, with reduced systolic function (LVEF≤35%), medicated with, starting with/trying to start treatment with: Aldosteron antagonist at least12 weeks after admission/first outpatient contact</a:t>
            </a:r>
          </a:p>
        </p:txBody>
      </p:sp>
      <p:graphicFrame>
        <p:nvGraphicFramePr>
          <p:cNvPr id="114690" name="Object 8"/>
          <p:cNvGraphicFramePr>
            <a:graphicFrameLocks noChangeAspect="1"/>
          </p:cNvGraphicFramePr>
          <p:nvPr/>
        </p:nvGraphicFramePr>
        <p:xfrm>
          <a:off x="179388" y="3019425"/>
          <a:ext cx="8785225" cy="1993900"/>
        </p:xfrm>
        <a:graphic>
          <a:graphicData uri="http://schemas.openxmlformats.org/presentationml/2006/ole">
            <p:oleObj spid="_x0000_s114690" name="Dokument" r:id="rId4" imgW="5745574" imgH="7031614" progId="Word.Document.8">
              <p:link updateAutomatic="1"/>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Pladsholder til sidefod 4"/>
          <p:cNvSpPr txBox="1">
            <a:spLocks noGrp="1"/>
          </p:cNvSpPr>
          <p:nvPr/>
        </p:nvSpPr>
        <p:spPr bwMode="auto">
          <a:xfrm>
            <a:off x="2339975" y="6337300"/>
            <a:ext cx="4464050" cy="476250"/>
          </a:xfrm>
          <a:prstGeom prst="rect">
            <a:avLst/>
          </a:prstGeom>
          <a:noFill/>
          <a:ln w="9525">
            <a:noFill/>
            <a:miter lim="800000"/>
            <a:headEnd/>
            <a:tailEnd/>
          </a:ln>
        </p:spPr>
        <p:txBody>
          <a:bodyPr/>
          <a:lstStyle/>
          <a:p>
            <a:pPr algn="ctr"/>
            <a:r>
              <a:rPr lang="da-DK" sz="1200">
                <a:solidFill>
                  <a:srgbClr val="5F5F5F"/>
                </a:solidFill>
                <a:latin typeface="Utah"/>
              </a:rPr>
              <a:t>The Danish Heart Failure Register</a:t>
            </a:r>
          </a:p>
        </p:txBody>
      </p:sp>
      <p:sp>
        <p:nvSpPr>
          <p:cNvPr id="91138" name="Rectangle 2"/>
          <p:cNvSpPr>
            <a:spLocks noGrp="1" noChangeArrowheads="1"/>
          </p:cNvSpPr>
          <p:nvPr>
            <p:ph type="title" idx="4294967295"/>
          </p:nvPr>
        </p:nvSpPr>
        <p:spPr>
          <a:xfrm>
            <a:off x="611188" y="333375"/>
            <a:ext cx="7993062" cy="1143000"/>
          </a:xfrm>
        </p:spPr>
        <p:txBody>
          <a:bodyPr/>
          <a:lstStyle/>
          <a:p>
            <a:pPr eaLnBrk="1" hangingPunct="1"/>
            <a:r>
              <a:rPr lang="da-DK" sz="2400" smtClean="0">
                <a:latin typeface="Arial" charset="0"/>
              </a:rPr>
              <a:t>overview</a:t>
            </a:r>
            <a:endParaRPr lang="da-DK" sz="2400" b="1" smtClean="0">
              <a:solidFill>
                <a:schemeClr val="tx1"/>
              </a:solidFill>
              <a:latin typeface="Arial" charset="0"/>
            </a:endParaRPr>
          </a:p>
        </p:txBody>
      </p:sp>
      <p:sp>
        <p:nvSpPr>
          <p:cNvPr id="91139" name="Rectangle 3"/>
          <p:cNvSpPr>
            <a:spLocks noGrp="1" noChangeArrowheads="1"/>
          </p:cNvSpPr>
          <p:nvPr>
            <p:ph type="body" idx="4294967295"/>
          </p:nvPr>
        </p:nvSpPr>
        <p:spPr>
          <a:xfrm>
            <a:off x="395288" y="2133600"/>
            <a:ext cx="7991475" cy="4248150"/>
          </a:xfrm>
        </p:spPr>
        <p:txBody>
          <a:bodyPr/>
          <a:lstStyle/>
          <a:p>
            <a:pPr marL="342900" lvl="1" indent="-342900" eaLnBrk="1" hangingPunct="1">
              <a:lnSpc>
                <a:spcPct val="110000"/>
              </a:lnSpc>
              <a:buClr>
                <a:schemeClr val="folHlink"/>
              </a:buClr>
              <a:buFont typeface="Wingdings" pitchFamily="2" charset="2"/>
              <a:buChar char="§"/>
            </a:pPr>
            <a:r>
              <a:rPr lang="en-US" sz="2000" smtClean="0">
                <a:latin typeface="Arial" charset="0"/>
              </a:rPr>
              <a:t>Background and principles about the registry</a:t>
            </a:r>
          </a:p>
          <a:p>
            <a:pPr marL="342900" lvl="1" indent="-342900" eaLnBrk="1" hangingPunct="1">
              <a:lnSpc>
                <a:spcPct val="110000"/>
              </a:lnSpc>
              <a:buClr>
                <a:schemeClr val="folHlink"/>
              </a:buClr>
              <a:buFont typeface="Wingdings" pitchFamily="2" charset="2"/>
              <a:buChar char="§"/>
            </a:pPr>
            <a:r>
              <a:rPr lang="en-US" sz="2000" smtClean="0">
                <a:latin typeface="Arial" charset="0"/>
              </a:rPr>
              <a:t>Indicators: Development and implementation</a:t>
            </a:r>
          </a:p>
          <a:p>
            <a:pPr marL="342900" lvl="1" indent="-342900" eaLnBrk="1" hangingPunct="1">
              <a:lnSpc>
                <a:spcPct val="110000"/>
              </a:lnSpc>
              <a:buClr>
                <a:schemeClr val="folHlink"/>
              </a:buClr>
              <a:buFont typeface="Wingdings" pitchFamily="2" charset="2"/>
              <a:buChar char="§"/>
            </a:pPr>
            <a:r>
              <a:rPr lang="da-DK" sz="2000" smtClean="0">
                <a:latin typeface="Arial" charset="0"/>
              </a:rPr>
              <a:t>Aims and methods</a:t>
            </a:r>
          </a:p>
          <a:p>
            <a:pPr eaLnBrk="1" hangingPunct="1">
              <a:lnSpc>
                <a:spcPct val="110000"/>
              </a:lnSpc>
              <a:buClr>
                <a:schemeClr val="folHlink"/>
              </a:buClr>
              <a:buFont typeface="Wingdings" pitchFamily="2" charset="2"/>
              <a:buChar char="§"/>
            </a:pPr>
            <a:r>
              <a:rPr lang="da-DK" sz="2000" smtClean="0">
                <a:latin typeface="Arial" charset="0"/>
              </a:rPr>
              <a:t>Some results from the Danish Heart Failure Register</a:t>
            </a:r>
          </a:p>
          <a:p>
            <a:pPr eaLnBrk="1" hangingPunct="1">
              <a:lnSpc>
                <a:spcPct val="110000"/>
              </a:lnSpc>
              <a:buClr>
                <a:schemeClr val="folHlink"/>
              </a:buClr>
              <a:buFont typeface="Wingdings" pitchFamily="2" charset="2"/>
              <a:buChar char="§"/>
            </a:pPr>
            <a:r>
              <a:rPr lang="da-DK" sz="2000" smtClean="0">
                <a:latin typeface="Arial" charset="0"/>
              </a:rPr>
              <a:t>Challenges</a:t>
            </a:r>
          </a:p>
          <a:p>
            <a:pPr eaLnBrk="1" hangingPunct="1">
              <a:lnSpc>
                <a:spcPct val="110000"/>
              </a:lnSpc>
              <a:buClr>
                <a:schemeClr val="folHlink"/>
              </a:buClr>
              <a:buFont typeface="Wingdings" pitchFamily="2" charset="2"/>
              <a:buChar char="§"/>
            </a:pPr>
            <a:r>
              <a:rPr lang="da-DK" sz="2000" smtClean="0">
                <a:latin typeface="Arial" charset="0"/>
              </a:rPr>
              <a:t>Summing up experiences</a:t>
            </a:r>
          </a:p>
          <a:p>
            <a:pPr eaLnBrk="1" hangingPunct="1">
              <a:lnSpc>
                <a:spcPct val="110000"/>
              </a:lnSpc>
              <a:buClr>
                <a:schemeClr val="folHlink"/>
              </a:buClr>
              <a:buFont typeface="Wingdings" pitchFamily="2" charset="2"/>
              <a:buChar char="§"/>
            </a:pPr>
            <a:r>
              <a:rPr lang="da-DK" sz="2000" smtClean="0">
                <a:latin typeface="Arial" charset="0"/>
              </a:rPr>
              <a:t>Conclusion</a:t>
            </a:r>
            <a:endParaRPr lang="da-DK" sz="2400" smtClean="0"/>
          </a:p>
          <a:p>
            <a:pPr marL="342900" lvl="1" indent="-342900" eaLnBrk="1" hangingPunct="1">
              <a:lnSpc>
                <a:spcPct val="110000"/>
              </a:lnSpc>
              <a:buClr>
                <a:srgbClr val="7CA800"/>
              </a:buClr>
              <a:buFontTx/>
              <a:buNone/>
            </a:pPr>
            <a:endParaRPr lang="da-DK" sz="1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5" name="Line 4"/>
          <p:cNvSpPr>
            <a:spLocks noChangeShapeType="1"/>
          </p:cNvSpPr>
          <p:nvPr/>
        </p:nvSpPr>
        <p:spPr bwMode="auto">
          <a:xfrm>
            <a:off x="1692275" y="1700213"/>
            <a:ext cx="5616575" cy="0"/>
          </a:xfrm>
          <a:prstGeom prst="line">
            <a:avLst/>
          </a:prstGeom>
          <a:noFill/>
          <a:ln w="15875">
            <a:solidFill>
              <a:srgbClr val="92D050"/>
            </a:solidFill>
            <a:round/>
            <a:headEnd/>
            <a:tailEnd/>
          </a:ln>
        </p:spPr>
        <p:txBody>
          <a:bodyPr/>
          <a:lstStyle/>
          <a:p>
            <a:endParaRPr lang="da-DK"/>
          </a:p>
        </p:txBody>
      </p:sp>
      <p:sp>
        <p:nvSpPr>
          <p:cNvPr id="115716" name="Rectangle 3"/>
          <p:cNvSpPr>
            <a:spLocks noChangeArrowheads="1"/>
          </p:cNvSpPr>
          <p:nvPr/>
        </p:nvSpPr>
        <p:spPr bwMode="auto">
          <a:xfrm>
            <a:off x="611188" y="188913"/>
            <a:ext cx="7921625" cy="1143000"/>
          </a:xfrm>
          <a:prstGeom prst="rect">
            <a:avLst/>
          </a:prstGeom>
          <a:noFill/>
          <a:ln w="9525">
            <a:noFill/>
            <a:miter lim="800000"/>
            <a:headEnd/>
            <a:tailEnd/>
          </a:ln>
        </p:spPr>
        <p:txBody>
          <a:bodyPr anchor="ctr"/>
          <a:lstStyle/>
          <a:p>
            <a:pPr algn="ctr"/>
            <a:r>
              <a:rPr lang="da-DK" sz="1600">
                <a:solidFill>
                  <a:schemeClr val="tx2"/>
                </a:solidFill>
              </a:rPr>
              <a:t>6 </a:t>
            </a:r>
            <a:r>
              <a:rPr lang="da-DK" sz="1600">
                <a:solidFill>
                  <a:srgbClr val="92D050"/>
                </a:solidFill>
              </a:rPr>
              <a:t>(amb). </a:t>
            </a:r>
            <a:r>
              <a:rPr lang="da-DK" sz="1600">
                <a:solidFill>
                  <a:schemeClr val="tx2"/>
                </a:solidFill>
              </a:rPr>
              <a:t>Proportion of patients, readmitted within 4 weeks after discharge or first outpatient control/contact</a:t>
            </a:r>
          </a:p>
        </p:txBody>
      </p:sp>
      <p:graphicFrame>
        <p:nvGraphicFramePr>
          <p:cNvPr id="115714" name="Object 6"/>
          <p:cNvGraphicFramePr>
            <a:graphicFrameLocks noChangeAspect="1"/>
          </p:cNvGraphicFramePr>
          <p:nvPr/>
        </p:nvGraphicFramePr>
        <p:xfrm>
          <a:off x="179388" y="2420938"/>
          <a:ext cx="8785225" cy="1992312"/>
        </p:xfrm>
        <a:graphic>
          <a:graphicData uri="http://schemas.openxmlformats.org/presentationml/2006/ole">
            <p:oleObj spid="_x0000_s115714" name="Dokument" r:id="rId4" imgW="5745574" imgH="7031614" progId="Word.Document.8">
              <p:link updateAutomatic="1"/>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Line 4"/>
          <p:cNvSpPr>
            <a:spLocks noChangeShapeType="1"/>
          </p:cNvSpPr>
          <p:nvPr/>
        </p:nvSpPr>
        <p:spPr bwMode="auto">
          <a:xfrm>
            <a:off x="1692275" y="1700213"/>
            <a:ext cx="5616575" cy="0"/>
          </a:xfrm>
          <a:prstGeom prst="line">
            <a:avLst/>
          </a:prstGeom>
          <a:noFill/>
          <a:ln w="15875">
            <a:solidFill>
              <a:srgbClr val="92D050"/>
            </a:solidFill>
            <a:round/>
            <a:headEnd/>
            <a:tailEnd/>
          </a:ln>
        </p:spPr>
        <p:txBody>
          <a:bodyPr/>
          <a:lstStyle/>
          <a:p>
            <a:endParaRPr lang="da-DK"/>
          </a:p>
        </p:txBody>
      </p:sp>
      <p:sp>
        <p:nvSpPr>
          <p:cNvPr id="116740" name="Rectangle 3"/>
          <p:cNvSpPr>
            <a:spLocks noChangeArrowheads="1"/>
          </p:cNvSpPr>
          <p:nvPr/>
        </p:nvSpPr>
        <p:spPr bwMode="auto">
          <a:xfrm>
            <a:off x="611188" y="188913"/>
            <a:ext cx="7921625" cy="1143000"/>
          </a:xfrm>
          <a:prstGeom prst="rect">
            <a:avLst/>
          </a:prstGeom>
          <a:noFill/>
          <a:ln w="9525">
            <a:noFill/>
            <a:miter lim="800000"/>
            <a:headEnd/>
            <a:tailEnd/>
          </a:ln>
        </p:spPr>
        <p:txBody>
          <a:bodyPr anchor="ctr"/>
          <a:lstStyle/>
          <a:p>
            <a:pPr algn="ctr"/>
            <a:r>
              <a:rPr lang="da-DK" sz="1600">
                <a:solidFill>
                  <a:schemeClr val="tx2"/>
                </a:solidFill>
              </a:rPr>
              <a:t>6 </a:t>
            </a:r>
            <a:r>
              <a:rPr lang="da-DK" sz="1600">
                <a:solidFill>
                  <a:srgbClr val="92D050"/>
                </a:solidFill>
              </a:rPr>
              <a:t>(indl). </a:t>
            </a:r>
            <a:r>
              <a:rPr lang="da-DK" sz="1600">
                <a:solidFill>
                  <a:schemeClr val="tx2"/>
                </a:solidFill>
              </a:rPr>
              <a:t>Proportion of patients, readmitted within 4 weeks after discharge or first outpatient control/contact</a:t>
            </a:r>
          </a:p>
        </p:txBody>
      </p:sp>
      <p:graphicFrame>
        <p:nvGraphicFramePr>
          <p:cNvPr id="116738" name="Object 6"/>
          <p:cNvGraphicFramePr>
            <a:graphicFrameLocks noChangeAspect="1"/>
          </p:cNvGraphicFramePr>
          <p:nvPr/>
        </p:nvGraphicFramePr>
        <p:xfrm>
          <a:off x="250825" y="2492375"/>
          <a:ext cx="8893175" cy="2000250"/>
        </p:xfrm>
        <a:graphic>
          <a:graphicData uri="http://schemas.openxmlformats.org/presentationml/2006/ole">
            <p:oleObj spid="_x0000_s116738" name="Dokument" r:id="rId4" imgW="5745574" imgH="6900441" progId="Word.Document.8">
              <p:link updateAutomatic="1"/>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323850" y="260350"/>
            <a:ext cx="8351838" cy="1081088"/>
          </a:xfrm>
        </p:spPr>
        <p:txBody>
          <a:bodyPr/>
          <a:lstStyle/>
          <a:p>
            <a:pPr algn="ctr" eaLnBrk="1" hangingPunct="1"/>
            <a:r>
              <a:rPr lang="en-US" sz="2400" smtClean="0">
                <a:latin typeface="Arial" charset="0"/>
              </a:rPr>
              <a:t>Results individual indicators</a:t>
            </a:r>
            <a:r>
              <a:rPr lang="en-US" smtClean="0"/>
              <a:t> </a:t>
            </a:r>
          </a:p>
        </p:txBody>
      </p:sp>
      <p:sp>
        <p:nvSpPr>
          <p:cNvPr id="138242" name="Rectangle 3"/>
          <p:cNvSpPr>
            <a:spLocks noGrp="1" noChangeArrowheads="1"/>
          </p:cNvSpPr>
          <p:nvPr>
            <p:ph type="body" idx="1"/>
          </p:nvPr>
        </p:nvSpPr>
        <p:spPr>
          <a:xfrm>
            <a:off x="323850" y="1557338"/>
            <a:ext cx="8291513" cy="4349750"/>
          </a:xfrm>
        </p:spPr>
        <p:txBody>
          <a:bodyPr/>
          <a:lstStyle/>
          <a:p>
            <a:pPr marL="395288" lvl="1" eaLnBrk="1" hangingPunct="1">
              <a:buFontTx/>
              <a:buNone/>
            </a:pPr>
            <a:endParaRPr lang="en-US" sz="1800" smtClean="0"/>
          </a:p>
          <a:p>
            <a:pPr marL="395288" lvl="1" eaLnBrk="1" hangingPunct="1">
              <a:buFontTx/>
              <a:buNone/>
            </a:pPr>
            <a:r>
              <a:rPr lang="en-GB" smtClean="0"/>
              <a:t>	</a:t>
            </a:r>
            <a:endParaRPr lang="en-US" smtClean="0"/>
          </a:p>
          <a:p>
            <a:pPr marL="395288" lvl="1" eaLnBrk="1" hangingPunct="1"/>
            <a:endParaRPr lang="en-US" smtClean="0"/>
          </a:p>
        </p:txBody>
      </p:sp>
      <p:pic>
        <p:nvPicPr>
          <p:cNvPr id="138243" name="Picture 2" descr="Heart failure"/>
          <p:cNvPicPr>
            <a:picLocks noChangeAspect="1" noChangeArrowheads="1"/>
          </p:cNvPicPr>
          <p:nvPr/>
        </p:nvPicPr>
        <p:blipFill>
          <a:blip r:embed="rId3"/>
          <a:srcRect/>
          <a:stretch>
            <a:fillRect/>
          </a:stretch>
        </p:blipFill>
        <p:spPr bwMode="auto">
          <a:xfrm>
            <a:off x="1835150" y="1439863"/>
            <a:ext cx="5184775" cy="5183187"/>
          </a:xfrm>
          <a:prstGeom prst="rect">
            <a:avLst/>
          </a:prstGeom>
          <a:noFill/>
          <a:ln w="9525">
            <a:noFill/>
            <a:miter lim="800000"/>
            <a:headEnd/>
            <a:tailEnd/>
          </a:ln>
        </p:spPr>
      </p:pic>
      <p:sp>
        <p:nvSpPr>
          <p:cNvPr id="138244" name="Tekstboks 5"/>
          <p:cNvSpPr txBox="1">
            <a:spLocks noChangeArrowheads="1"/>
          </p:cNvSpPr>
          <p:nvPr/>
        </p:nvSpPr>
        <p:spPr bwMode="auto">
          <a:xfrm>
            <a:off x="1258888" y="6453188"/>
            <a:ext cx="5905500" cy="230187"/>
          </a:xfrm>
          <a:prstGeom prst="rect">
            <a:avLst/>
          </a:prstGeom>
          <a:noFill/>
          <a:ln w="9525">
            <a:noFill/>
            <a:miter lim="800000"/>
            <a:headEnd/>
            <a:tailEnd/>
          </a:ln>
        </p:spPr>
        <p:txBody>
          <a:bodyPr>
            <a:spAutoFit/>
          </a:bodyPr>
          <a:lstStyle/>
          <a:p>
            <a:pPr algn="ctr"/>
            <a:r>
              <a:rPr lang="da-DK" sz="900"/>
              <a:t>Nakano et al. BMC Health Services Research 2013, 13:391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23850" y="260350"/>
            <a:ext cx="8351838" cy="1081088"/>
          </a:xfrm>
        </p:spPr>
        <p:txBody>
          <a:bodyPr/>
          <a:lstStyle/>
          <a:p>
            <a:pPr algn="ctr" eaLnBrk="1" hangingPunct="1"/>
            <a:r>
              <a:rPr lang="en-US" sz="2400" smtClean="0">
                <a:latin typeface="Arial" charset="0"/>
              </a:rPr>
              <a:t>Variation in quality of care between departments</a:t>
            </a:r>
            <a:r>
              <a:rPr lang="en-US" smtClean="0"/>
              <a:t> </a:t>
            </a:r>
          </a:p>
        </p:txBody>
      </p:sp>
      <p:sp>
        <p:nvSpPr>
          <p:cNvPr id="140290" name="Rectangle 3"/>
          <p:cNvSpPr>
            <a:spLocks noGrp="1" noChangeArrowheads="1"/>
          </p:cNvSpPr>
          <p:nvPr>
            <p:ph type="body" idx="1"/>
          </p:nvPr>
        </p:nvSpPr>
        <p:spPr>
          <a:xfrm>
            <a:off x="323850" y="1557338"/>
            <a:ext cx="8291513" cy="4349750"/>
          </a:xfrm>
        </p:spPr>
        <p:txBody>
          <a:bodyPr/>
          <a:lstStyle/>
          <a:p>
            <a:pPr marL="395288" lvl="1" eaLnBrk="1" hangingPunct="1">
              <a:buFontTx/>
              <a:buNone/>
            </a:pPr>
            <a:endParaRPr lang="en-US" sz="1800" smtClean="0"/>
          </a:p>
          <a:p>
            <a:pPr marL="395288" lvl="1" eaLnBrk="1" hangingPunct="1">
              <a:buFontTx/>
              <a:buNone/>
            </a:pPr>
            <a:r>
              <a:rPr lang="en-GB" smtClean="0"/>
              <a:t>	</a:t>
            </a:r>
            <a:endParaRPr lang="en-US" smtClean="0"/>
          </a:p>
          <a:p>
            <a:pPr marL="395288" lvl="1" eaLnBrk="1" hangingPunct="1"/>
            <a:endParaRPr lang="en-US" smtClean="0"/>
          </a:p>
        </p:txBody>
      </p:sp>
      <p:pic>
        <p:nvPicPr>
          <p:cNvPr id="140291" name="Picture 2" descr="Variation"/>
          <p:cNvPicPr>
            <a:picLocks noChangeAspect="1" noChangeArrowheads="1"/>
          </p:cNvPicPr>
          <p:nvPr/>
        </p:nvPicPr>
        <p:blipFill>
          <a:blip r:embed="rId3"/>
          <a:srcRect/>
          <a:stretch>
            <a:fillRect/>
          </a:stretch>
        </p:blipFill>
        <p:spPr bwMode="auto">
          <a:xfrm>
            <a:off x="1908175" y="1628775"/>
            <a:ext cx="4067175" cy="4781550"/>
          </a:xfrm>
          <a:prstGeom prst="rect">
            <a:avLst/>
          </a:prstGeom>
          <a:noFill/>
          <a:ln w="9525">
            <a:noFill/>
            <a:miter lim="800000"/>
            <a:headEnd/>
            <a:tailEnd/>
          </a:ln>
        </p:spPr>
      </p:pic>
      <p:sp>
        <p:nvSpPr>
          <p:cNvPr id="140292" name="Tekstboks 4"/>
          <p:cNvSpPr txBox="1">
            <a:spLocks noChangeArrowheads="1"/>
          </p:cNvSpPr>
          <p:nvPr/>
        </p:nvSpPr>
        <p:spPr bwMode="auto">
          <a:xfrm>
            <a:off x="1763713" y="6381750"/>
            <a:ext cx="4392612" cy="508000"/>
          </a:xfrm>
          <a:prstGeom prst="rect">
            <a:avLst/>
          </a:prstGeom>
          <a:noFill/>
          <a:ln w="9525">
            <a:noFill/>
            <a:miter lim="800000"/>
            <a:headEnd/>
            <a:tailEnd/>
          </a:ln>
        </p:spPr>
        <p:txBody>
          <a:bodyPr>
            <a:spAutoFit/>
          </a:bodyPr>
          <a:lstStyle/>
          <a:p>
            <a:pPr algn="ctr"/>
            <a:r>
              <a:rPr lang="da-DK" sz="900"/>
              <a:t>Nakano et al. BMC Health Services Research 2013, 13:391</a:t>
            </a:r>
          </a:p>
          <a:p>
            <a:endParaRPr lang="da-DK"/>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da-DK" dirty="0" smtClean="0"/>
              <a:t>The Danish Heart Failure Registry</a:t>
            </a:r>
            <a:endParaRPr lang="da-DK" dirty="0"/>
          </a:p>
        </p:txBody>
      </p:sp>
      <p:sp>
        <p:nvSpPr>
          <p:cNvPr id="142338" name="Rectangle 2"/>
          <p:cNvSpPr>
            <a:spLocks noGrp="1" noChangeArrowheads="1"/>
          </p:cNvSpPr>
          <p:nvPr>
            <p:ph type="title"/>
          </p:nvPr>
        </p:nvSpPr>
        <p:spPr/>
        <p:txBody>
          <a:bodyPr/>
          <a:lstStyle/>
          <a:p>
            <a:pPr eaLnBrk="1" hangingPunct="1"/>
            <a:r>
              <a:rPr lang="da-DK" sz="2400" smtClean="0">
                <a:latin typeface="Arial" charset="0"/>
              </a:rPr>
              <a:t>(Selected) Challenges</a:t>
            </a:r>
            <a:endParaRPr lang="da-DK" sz="2400" b="1" smtClean="0">
              <a:solidFill>
                <a:schemeClr val="tx1"/>
              </a:solidFill>
              <a:latin typeface="Arial" charset="0"/>
            </a:endParaRPr>
          </a:p>
        </p:txBody>
      </p:sp>
      <p:sp>
        <p:nvSpPr>
          <p:cNvPr id="142339" name="Rectangle 3"/>
          <p:cNvSpPr>
            <a:spLocks noGrp="1" noChangeArrowheads="1"/>
          </p:cNvSpPr>
          <p:nvPr>
            <p:ph type="body" idx="1"/>
          </p:nvPr>
        </p:nvSpPr>
        <p:spPr>
          <a:xfrm>
            <a:off x="611188" y="1628775"/>
            <a:ext cx="7991475" cy="4248150"/>
          </a:xfrm>
        </p:spPr>
        <p:txBody>
          <a:bodyPr/>
          <a:lstStyle/>
          <a:p>
            <a:pPr marL="342900" lvl="1" indent="-342900" eaLnBrk="1" hangingPunct="1">
              <a:lnSpc>
                <a:spcPct val="120000"/>
              </a:lnSpc>
              <a:buClr>
                <a:schemeClr val="folHlink"/>
              </a:buClr>
              <a:buFont typeface="Wingdings" pitchFamily="2" charset="2"/>
              <a:buChar char="§"/>
            </a:pPr>
            <a:r>
              <a:rPr lang="en-US" sz="1800" smtClean="0">
                <a:latin typeface="Arial" charset="0"/>
              </a:rPr>
              <a:t>Unadressed questions about the organisation of care</a:t>
            </a:r>
          </a:p>
          <a:p>
            <a:pPr marL="342900" lvl="1" indent="-342900" eaLnBrk="1" hangingPunct="1">
              <a:lnSpc>
                <a:spcPct val="120000"/>
              </a:lnSpc>
              <a:buClr>
                <a:schemeClr val="folHlink"/>
              </a:buClr>
              <a:buFont typeface="Wingdings" pitchFamily="2" charset="2"/>
              <a:buChar char="§"/>
            </a:pPr>
            <a:endParaRPr lang="en-GB" sz="1800" smtClean="0">
              <a:latin typeface="Arial" charset="0"/>
            </a:endParaRPr>
          </a:p>
          <a:p>
            <a:pPr marL="342900" lvl="1" indent="-342900" eaLnBrk="1" hangingPunct="1">
              <a:lnSpc>
                <a:spcPct val="120000"/>
              </a:lnSpc>
              <a:buClr>
                <a:schemeClr val="folHlink"/>
              </a:buClr>
              <a:buFont typeface="Wingdings" pitchFamily="2" charset="2"/>
              <a:buChar char="§"/>
            </a:pPr>
            <a:r>
              <a:rPr lang="da-DK" sz="1800" smtClean="0">
                <a:latin typeface="Arial" charset="0"/>
              </a:rPr>
              <a:t>Weak evidence base underlying a substantial proportion of guideline recommandations </a:t>
            </a:r>
          </a:p>
          <a:p>
            <a:pPr marL="342900" lvl="1" indent="-342900" eaLnBrk="1" hangingPunct="1">
              <a:lnSpc>
                <a:spcPct val="120000"/>
              </a:lnSpc>
              <a:buClr>
                <a:schemeClr val="folHlink"/>
              </a:buClr>
              <a:buFont typeface="Wingdings" pitchFamily="2" charset="2"/>
              <a:buChar char="§"/>
            </a:pPr>
            <a:r>
              <a:rPr lang="da-DK" sz="1800" smtClean="0">
                <a:latin typeface="Arial" charset="0"/>
              </a:rPr>
              <a:t>Insufficient improvements in quality of care due to lack of acceptance and impact of the recommandations</a:t>
            </a:r>
            <a:endParaRPr lang="en-US" sz="1800" smtClean="0">
              <a:latin typeface="Arial" charset="0"/>
            </a:endParaRPr>
          </a:p>
          <a:p>
            <a:pPr marL="342900" lvl="1" indent="-342900" eaLnBrk="1" hangingPunct="1">
              <a:lnSpc>
                <a:spcPct val="120000"/>
              </a:lnSpc>
              <a:buClr>
                <a:schemeClr val="folHlink"/>
              </a:buClr>
              <a:buFont typeface="Wingdings" pitchFamily="2" charset="2"/>
              <a:buChar char="§"/>
            </a:pPr>
            <a:endParaRPr lang="en-GB" sz="1800" smtClean="0">
              <a:latin typeface="Arial" charset="0"/>
            </a:endParaRPr>
          </a:p>
          <a:p>
            <a:pPr marL="342900" lvl="1" indent="-342900" eaLnBrk="1" hangingPunct="1">
              <a:lnSpc>
                <a:spcPct val="120000"/>
              </a:lnSpc>
              <a:buClr>
                <a:schemeClr val="folHlink"/>
              </a:buClr>
              <a:buFont typeface="Wingdings" pitchFamily="2" charset="2"/>
              <a:buChar char="§"/>
            </a:pPr>
            <a:r>
              <a:rPr lang="en-GB" sz="1800" smtClean="0">
                <a:latin typeface="Arial" charset="0"/>
              </a:rPr>
              <a:t>Uncertanties about the magnitude of inequalities in clinical outcome and quality of heart failure care across patient groups (age, gender, socioeconomic status, comorbidity etc.) and the mechanisms driving these differences</a:t>
            </a:r>
          </a:p>
          <a:p>
            <a:pPr marL="342900" lvl="1" indent="-342900" eaLnBrk="1" hangingPunct="1">
              <a:lnSpc>
                <a:spcPct val="120000"/>
              </a:lnSpc>
              <a:buClr>
                <a:schemeClr val="folHlink"/>
              </a:buClr>
              <a:buFont typeface="Wingdings" pitchFamily="2" charset="2"/>
              <a:buChar char="§"/>
            </a:pPr>
            <a:endParaRPr lang="en-GB" sz="1800" smtClean="0">
              <a:latin typeface="Arial" charset="0"/>
            </a:endParaRPr>
          </a:p>
          <a:p>
            <a:pPr eaLnBrk="1" hangingPunct="1">
              <a:lnSpc>
                <a:spcPct val="120000"/>
              </a:lnSpc>
              <a:buClr>
                <a:schemeClr val="folHlink"/>
              </a:buClr>
              <a:buFont typeface="Wingdings" pitchFamily="2" charset="2"/>
              <a:buChar char="§"/>
            </a:pPr>
            <a:endParaRPr lang="da-DK" sz="2000" smtClean="0"/>
          </a:p>
          <a:p>
            <a:pPr eaLnBrk="1" hangingPunct="1">
              <a:buFontTx/>
              <a:buNone/>
            </a:pPr>
            <a:endParaRPr lang="da-DK" sz="2000" smtClean="0"/>
          </a:p>
        </p:txBody>
      </p:sp>
      <p:sp>
        <p:nvSpPr>
          <p:cNvPr id="142340" name="AutoShape 4"/>
          <p:cNvSpPr>
            <a:spLocks noChangeAspect="1" noChangeArrowheads="1"/>
          </p:cNvSpPr>
          <p:nvPr/>
        </p:nvSpPr>
        <p:spPr bwMode="auto">
          <a:xfrm>
            <a:off x="3059113" y="2781300"/>
            <a:ext cx="758825" cy="301625"/>
          </a:xfrm>
          <a:prstGeom prst="rightArrow">
            <a:avLst>
              <a:gd name="adj1" fmla="val 50000"/>
              <a:gd name="adj2" fmla="val 62895"/>
            </a:avLst>
          </a:prstGeom>
          <a:solidFill>
            <a:schemeClr val="accent1"/>
          </a:solidFill>
          <a:ln w="9525">
            <a:solidFill>
              <a:schemeClr val="tx1"/>
            </a:solidFill>
            <a:miter lim="800000"/>
            <a:headEnd/>
            <a:tailEnd/>
          </a:ln>
        </p:spPr>
        <p:txBody>
          <a:bodyPr wrap="none" anchor="ctr"/>
          <a:lstStyle/>
          <a:p>
            <a:endParaRPr lang="lt-L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da-DK" dirty="0" smtClean="0"/>
              <a:t>The Danish Heart Failure </a:t>
            </a:r>
            <a:r>
              <a:rPr lang="da-DK" dirty="0" err="1" smtClean="0"/>
              <a:t>Registry</a:t>
            </a:r>
            <a:endParaRPr lang="da-DK" dirty="0"/>
          </a:p>
        </p:txBody>
      </p:sp>
      <p:sp>
        <p:nvSpPr>
          <p:cNvPr id="144386" name="Rectangle 2"/>
          <p:cNvSpPr>
            <a:spLocks noGrp="1" noChangeArrowheads="1"/>
          </p:cNvSpPr>
          <p:nvPr>
            <p:ph type="title"/>
          </p:nvPr>
        </p:nvSpPr>
        <p:spPr/>
        <p:txBody>
          <a:bodyPr/>
          <a:lstStyle/>
          <a:p>
            <a:pPr eaLnBrk="1" hangingPunct="1"/>
            <a:r>
              <a:rPr lang="da-DK" sz="2400" smtClean="0">
                <a:solidFill>
                  <a:schemeClr val="tx1"/>
                </a:solidFill>
                <a:latin typeface="Arial" charset="0"/>
              </a:rPr>
              <a:t>Organisation DK/local</a:t>
            </a:r>
          </a:p>
        </p:txBody>
      </p:sp>
      <p:sp>
        <p:nvSpPr>
          <p:cNvPr id="144387" name="Rectangle 3"/>
          <p:cNvSpPr>
            <a:spLocks noGrp="1" noChangeArrowheads="1"/>
          </p:cNvSpPr>
          <p:nvPr>
            <p:ph type="body" idx="1"/>
          </p:nvPr>
        </p:nvSpPr>
        <p:spPr/>
        <p:txBody>
          <a:bodyPr/>
          <a:lstStyle/>
          <a:p>
            <a:pPr eaLnBrk="1" hangingPunct="1">
              <a:lnSpc>
                <a:spcPct val="130000"/>
              </a:lnSpc>
              <a:buClr>
                <a:schemeClr val="folHlink"/>
              </a:buClr>
              <a:buFont typeface="Wingdings" pitchFamily="2" charset="2"/>
              <a:buChar char="§"/>
            </a:pPr>
            <a:r>
              <a:rPr lang="da-DK" sz="2000" smtClean="0">
                <a:latin typeface="Arial" charset="0"/>
              </a:rPr>
              <a:t>Superior leadership and coordination</a:t>
            </a:r>
          </a:p>
          <a:p>
            <a:pPr eaLnBrk="1" hangingPunct="1">
              <a:lnSpc>
                <a:spcPct val="130000"/>
              </a:lnSpc>
              <a:buClr>
                <a:schemeClr val="folHlink"/>
              </a:buClr>
              <a:buFont typeface="Wingdings" pitchFamily="2" charset="2"/>
              <a:buChar char="§"/>
            </a:pPr>
            <a:endParaRPr lang="da-DK" sz="2000" smtClean="0">
              <a:latin typeface="Arial" charset="0"/>
            </a:endParaRPr>
          </a:p>
          <a:p>
            <a:pPr eaLnBrk="1" hangingPunct="1">
              <a:lnSpc>
                <a:spcPct val="130000"/>
              </a:lnSpc>
              <a:buClr>
                <a:schemeClr val="folHlink"/>
              </a:buClr>
              <a:buFont typeface="Wingdings" pitchFamily="2" charset="2"/>
              <a:buChar char="§"/>
            </a:pPr>
            <a:r>
              <a:rPr lang="da-DK" sz="2000" smtClean="0">
                <a:latin typeface="Arial" charset="0"/>
              </a:rPr>
              <a:t>Professional engagement</a:t>
            </a:r>
          </a:p>
          <a:p>
            <a:pPr eaLnBrk="1" hangingPunct="1">
              <a:lnSpc>
                <a:spcPct val="130000"/>
              </a:lnSpc>
              <a:buClr>
                <a:schemeClr val="folHlink"/>
              </a:buClr>
              <a:buFont typeface="Wingdings" pitchFamily="2" charset="2"/>
              <a:buChar char="§"/>
            </a:pPr>
            <a:endParaRPr lang="da-DK" sz="2000" smtClean="0">
              <a:latin typeface="Arial" charset="0"/>
            </a:endParaRPr>
          </a:p>
          <a:p>
            <a:pPr eaLnBrk="1" hangingPunct="1">
              <a:lnSpc>
                <a:spcPct val="130000"/>
              </a:lnSpc>
              <a:buClr>
                <a:schemeClr val="folHlink"/>
              </a:buClr>
              <a:buFont typeface="Wingdings" pitchFamily="2" charset="2"/>
              <a:buChar char="§"/>
            </a:pPr>
            <a:r>
              <a:rPr lang="da-DK" sz="2000" smtClean="0">
                <a:latin typeface="Arial" charset="0"/>
              </a:rPr>
              <a:t>Engagement from the management of the hospital</a:t>
            </a:r>
          </a:p>
          <a:p>
            <a:pPr eaLnBrk="1" hangingPunct="1">
              <a:lnSpc>
                <a:spcPct val="130000"/>
              </a:lnSpc>
              <a:buClr>
                <a:schemeClr val="folHlink"/>
              </a:buClr>
              <a:buFont typeface="Wingdings" pitchFamily="2" charset="2"/>
              <a:buChar char="§"/>
            </a:pPr>
            <a:endParaRPr lang="da-DK" sz="2000" smtClean="0">
              <a:latin typeface="Arial" charset="0"/>
            </a:endParaRPr>
          </a:p>
          <a:p>
            <a:pPr eaLnBrk="1" hangingPunct="1">
              <a:lnSpc>
                <a:spcPct val="130000"/>
              </a:lnSpc>
              <a:buClr>
                <a:schemeClr val="folHlink"/>
              </a:buClr>
              <a:buFont typeface="Wingdings" pitchFamily="2" charset="2"/>
              <a:buChar char="§"/>
            </a:pPr>
            <a:r>
              <a:rPr lang="da-DK" sz="2000" smtClean="0">
                <a:latin typeface="Arial" charset="0"/>
              </a:rPr>
              <a:t>Any similar existing database? (heart failure, atrial fibrillation)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algn="ctr" eaLnBrk="1" hangingPunct="1"/>
            <a:r>
              <a:rPr lang="en-US" sz="2400" smtClean="0">
                <a:latin typeface="Arial" charset="0"/>
              </a:rPr>
              <a:t>Summing up experiences</a:t>
            </a:r>
          </a:p>
        </p:txBody>
      </p:sp>
      <p:sp>
        <p:nvSpPr>
          <p:cNvPr id="146434" name="Rectangle 3"/>
          <p:cNvSpPr>
            <a:spLocks noGrp="1" noChangeArrowheads="1"/>
          </p:cNvSpPr>
          <p:nvPr>
            <p:ph type="body" sz="half" idx="1"/>
          </p:nvPr>
        </p:nvSpPr>
        <p:spPr/>
        <p:txBody>
          <a:bodyPr/>
          <a:lstStyle/>
          <a:p>
            <a:pPr marL="395288" lvl="1" eaLnBrk="1" hangingPunct="1">
              <a:lnSpc>
                <a:spcPct val="90000"/>
              </a:lnSpc>
              <a:buFontTx/>
              <a:buNone/>
            </a:pPr>
            <a:r>
              <a:rPr lang="en-US" sz="1800" b="1" smtClean="0">
                <a:latin typeface="Arial" charset="0"/>
              </a:rPr>
              <a:t>Strengths</a:t>
            </a:r>
          </a:p>
          <a:p>
            <a:pPr marL="395288" lvl="1" eaLnBrk="1" hangingPunct="1">
              <a:lnSpc>
                <a:spcPct val="90000"/>
              </a:lnSpc>
            </a:pPr>
            <a:r>
              <a:rPr lang="en-US" sz="1800" smtClean="0">
                <a:latin typeface="Arial" charset="0"/>
              </a:rPr>
              <a:t>Combined top-down/ bottom-up initiative </a:t>
            </a:r>
          </a:p>
          <a:p>
            <a:pPr lvl="2" eaLnBrk="1" hangingPunct="1">
              <a:lnSpc>
                <a:spcPct val="90000"/>
              </a:lnSpc>
            </a:pPr>
            <a:r>
              <a:rPr lang="en-US" sz="1800" smtClean="0">
                <a:latin typeface="Arial" charset="0"/>
              </a:rPr>
              <a:t>Attention from politicians, administrators and the public</a:t>
            </a:r>
          </a:p>
          <a:p>
            <a:pPr lvl="2" eaLnBrk="1" hangingPunct="1">
              <a:lnSpc>
                <a:spcPct val="90000"/>
              </a:lnSpc>
            </a:pPr>
            <a:r>
              <a:rPr lang="en-US" sz="1800" smtClean="0">
                <a:latin typeface="Arial" charset="0"/>
              </a:rPr>
              <a:t>Clinical ownership</a:t>
            </a:r>
          </a:p>
          <a:p>
            <a:pPr marL="395288" lvl="1" eaLnBrk="1" hangingPunct="1">
              <a:lnSpc>
                <a:spcPct val="90000"/>
              </a:lnSpc>
            </a:pPr>
            <a:r>
              <a:rPr lang="en-US" sz="1800" smtClean="0">
                <a:latin typeface="Arial" charset="0"/>
              </a:rPr>
              <a:t>Closely linked with national clinical guidelines</a:t>
            </a:r>
          </a:p>
          <a:p>
            <a:pPr marL="395288" lvl="1" eaLnBrk="1" hangingPunct="1">
              <a:lnSpc>
                <a:spcPct val="90000"/>
              </a:lnSpc>
            </a:pPr>
            <a:r>
              <a:rPr lang="en-US" sz="1800" smtClean="0">
                <a:latin typeface="Arial" charset="0"/>
              </a:rPr>
              <a:t>Stable core dataset has allowed long term monitoring of key indicators</a:t>
            </a:r>
          </a:p>
          <a:p>
            <a:pPr marL="395288" lvl="1" eaLnBrk="1" hangingPunct="1">
              <a:lnSpc>
                <a:spcPct val="90000"/>
              </a:lnSpc>
            </a:pPr>
            <a:r>
              <a:rPr lang="en-US" sz="1800" smtClean="0">
                <a:latin typeface="Arial" charset="0"/>
              </a:rPr>
              <a:t>Enables a one-track collection of core heart failure data</a:t>
            </a:r>
            <a:endParaRPr lang="en-US" sz="1800" i="1" smtClean="0">
              <a:solidFill>
                <a:srgbClr val="080808"/>
              </a:solidFill>
              <a:latin typeface="Arial" charset="0"/>
            </a:endParaRPr>
          </a:p>
        </p:txBody>
      </p:sp>
      <p:sp>
        <p:nvSpPr>
          <p:cNvPr id="146435" name="Rectangle 6"/>
          <p:cNvSpPr>
            <a:spLocks noGrp="1" noChangeArrowheads="1"/>
          </p:cNvSpPr>
          <p:nvPr>
            <p:ph type="body" sz="half" idx="2"/>
          </p:nvPr>
        </p:nvSpPr>
        <p:spPr/>
        <p:txBody>
          <a:bodyPr/>
          <a:lstStyle/>
          <a:p>
            <a:pPr eaLnBrk="1" hangingPunct="1">
              <a:lnSpc>
                <a:spcPct val="90000"/>
              </a:lnSpc>
              <a:buFontTx/>
              <a:buNone/>
            </a:pPr>
            <a:r>
              <a:rPr lang="da-DK" sz="1800" b="1" smtClean="0">
                <a:latin typeface="Arial" charset="0"/>
              </a:rPr>
              <a:t>Challenges</a:t>
            </a:r>
          </a:p>
          <a:p>
            <a:pPr eaLnBrk="1" hangingPunct="1">
              <a:lnSpc>
                <a:spcPct val="90000"/>
              </a:lnSpc>
            </a:pPr>
            <a:r>
              <a:rPr lang="en-GB" sz="1800" smtClean="0">
                <a:latin typeface="Arial" charset="0"/>
              </a:rPr>
              <a:t>Data collection burden – more smart use of available data sources required</a:t>
            </a:r>
          </a:p>
          <a:p>
            <a:pPr eaLnBrk="1" hangingPunct="1">
              <a:lnSpc>
                <a:spcPct val="90000"/>
              </a:lnSpc>
            </a:pPr>
            <a:r>
              <a:rPr lang="en-US" sz="1800" smtClean="0">
                <a:latin typeface="Arial" charset="0"/>
              </a:rPr>
              <a:t>Need for more relevant outcome data, in particular functional outcome and QoL</a:t>
            </a:r>
          </a:p>
          <a:p>
            <a:pPr eaLnBrk="1" hangingPunct="1">
              <a:lnSpc>
                <a:spcPct val="90000"/>
              </a:lnSpc>
            </a:pPr>
            <a:r>
              <a:rPr lang="en-US" sz="1800" smtClean="0">
                <a:latin typeface="Arial" charset="0"/>
              </a:rPr>
              <a:t>Uncovered areas:</a:t>
            </a:r>
          </a:p>
          <a:p>
            <a:pPr lvl="1" eaLnBrk="1" hangingPunct="1">
              <a:lnSpc>
                <a:spcPct val="90000"/>
              </a:lnSpc>
            </a:pPr>
            <a:r>
              <a:rPr lang="en-US" sz="1800" smtClean="0">
                <a:latin typeface="Arial" charset="0"/>
              </a:rPr>
              <a:t>Long-term rehablitation and secondary/tertiary prevention</a:t>
            </a:r>
          </a:p>
          <a:p>
            <a:pPr eaLnBrk="1" hangingPunct="1">
              <a:lnSpc>
                <a:spcPct val="90000"/>
              </a:lnSpc>
            </a:pPr>
            <a:endParaRPr lang="da-DK" sz="1800" smtClean="0"/>
          </a:p>
        </p:txBody>
      </p:sp>
      <p:sp>
        <p:nvSpPr>
          <p:cNvPr id="146437" name="Text Box 5"/>
          <p:cNvSpPr txBox="1">
            <a:spLocks noChangeArrowheads="1"/>
          </p:cNvSpPr>
          <p:nvPr/>
        </p:nvSpPr>
        <p:spPr bwMode="auto">
          <a:xfrm>
            <a:off x="1763713" y="6308725"/>
            <a:ext cx="4752975" cy="228600"/>
          </a:xfrm>
          <a:prstGeom prst="rect">
            <a:avLst/>
          </a:prstGeom>
          <a:noFill/>
          <a:ln w="9525">
            <a:noFill/>
            <a:miter lim="800000"/>
            <a:headEnd/>
            <a:tailEnd/>
          </a:ln>
          <a:effectLst/>
        </p:spPr>
        <p:txBody>
          <a:bodyPr>
            <a:spAutoFit/>
          </a:bodyPr>
          <a:lstStyle/>
          <a:p>
            <a:pPr>
              <a:spcBef>
                <a:spcPct val="50000"/>
              </a:spcBef>
            </a:pPr>
            <a:r>
              <a:rPr lang="da-DK" sz="900">
                <a:solidFill>
                  <a:srgbClr val="5F5F5F"/>
                </a:solidFill>
              </a:rPr>
              <a:t>		The Danish Heart Failure Registry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idx="4294967295"/>
          </p:nvPr>
        </p:nvSpPr>
        <p:spPr>
          <a:xfrm>
            <a:off x="900113" y="485775"/>
            <a:ext cx="7550150" cy="1143000"/>
          </a:xfrm>
        </p:spPr>
        <p:txBody>
          <a:bodyPr lIns="90488" tIns="44450" rIns="90488" bIns="44450"/>
          <a:lstStyle/>
          <a:p>
            <a:pPr eaLnBrk="1" hangingPunct="1"/>
            <a:r>
              <a:rPr lang="en-GB" sz="2800" smtClean="0"/>
              <a:t>Data, Data everywhere….</a:t>
            </a:r>
            <a:r>
              <a:rPr lang="en-GB" sz="4000" smtClean="0"/>
              <a:t>   </a:t>
            </a:r>
            <a:r>
              <a:rPr lang="en-GB" sz="1400" smtClean="0"/>
              <a:t>But not much of it linked</a:t>
            </a:r>
          </a:p>
        </p:txBody>
      </p:sp>
      <p:sp>
        <p:nvSpPr>
          <p:cNvPr id="148482" name="Freeform 3"/>
          <p:cNvSpPr>
            <a:spLocks/>
          </p:cNvSpPr>
          <p:nvPr/>
        </p:nvSpPr>
        <p:spPr bwMode="auto">
          <a:xfrm>
            <a:off x="6038850" y="3052763"/>
            <a:ext cx="3081338" cy="1936750"/>
          </a:xfrm>
          <a:custGeom>
            <a:avLst/>
            <a:gdLst>
              <a:gd name="T0" fmla="*/ 2147483647 w 2183"/>
              <a:gd name="T1" fmla="*/ 0 h 1220"/>
              <a:gd name="T2" fmla="*/ 2147483647 w 2183"/>
              <a:gd name="T3" fmla="*/ 2147483647 h 1220"/>
              <a:gd name="T4" fmla="*/ 2147483647 w 2183"/>
              <a:gd name="T5" fmla="*/ 2147483647 h 1220"/>
              <a:gd name="T6" fmla="*/ 2147483647 w 2183"/>
              <a:gd name="T7" fmla="*/ 2147483647 h 1220"/>
              <a:gd name="T8" fmla="*/ 2147483647 w 2183"/>
              <a:gd name="T9" fmla="*/ 2147483647 h 1220"/>
              <a:gd name="T10" fmla="*/ 2147483647 w 2183"/>
              <a:gd name="T11" fmla="*/ 2147483647 h 1220"/>
              <a:gd name="T12" fmla="*/ 2147483647 w 2183"/>
              <a:gd name="T13" fmla="*/ 2147483647 h 1220"/>
              <a:gd name="T14" fmla="*/ 2147483647 w 2183"/>
              <a:gd name="T15" fmla="*/ 2147483647 h 1220"/>
              <a:gd name="T16" fmla="*/ 2147483647 w 2183"/>
              <a:gd name="T17" fmla="*/ 2147483647 h 1220"/>
              <a:gd name="T18" fmla="*/ 2147483647 w 2183"/>
              <a:gd name="T19" fmla="*/ 2147483647 h 1220"/>
              <a:gd name="T20" fmla="*/ 2147483647 w 2183"/>
              <a:gd name="T21" fmla="*/ 2147483647 h 1220"/>
              <a:gd name="T22" fmla="*/ 2147483647 w 2183"/>
              <a:gd name="T23" fmla="*/ 2147483647 h 1220"/>
              <a:gd name="T24" fmla="*/ 2147483647 w 2183"/>
              <a:gd name="T25" fmla="*/ 2147483647 h 1220"/>
              <a:gd name="T26" fmla="*/ 2147483647 w 2183"/>
              <a:gd name="T27" fmla="*/ 2147483647 h 1220"/>
              <a:gd name="T28" fmla="*/ 2147483647 w 2183"/>
              <a:gd name="T29" fmla="*/ 2147483647 h 1220"/>
              <a:gd name="T30" fmla="*/ 2147483647 w 2183"/>
              <a:gd name="T31" fmla="*/ 2147483647 h 1220"/>
              <a:gd name="T32" fmla="*/ 2147483647 w 2183"/>
              <a:gd name="T33" fmla="*/ 2147483647 h 1220"/>
              <a:gd name="T34" fmla="*/ 2147483647 w 2183"/>
              <a:gd name="T35" fmla="*/ 2147483647 h 1220"/>
              <a:gd name="T36" fmla="*/ 2147483647 w 2183"/>
              <a:gd name="T37" fmla="*/ 2147483647 h 1220"/>
              <a:gd name="T38" fmla="*/ 2147483647 w 2183"/>
              <a:gd name="T39" fmla="*/ 2147483647 h 1220"/>
              <a:gd name="T40" fmla="*/ 2147483647 w 2183"/>
              <a:gd name="T41" fmla="*/ 2147483647 h 1220"/>
              <a:gd name="T42" fmla="*/ 2147483647 w 2183"/>
              <a:gd name="T43" fmla="*/ 2147483647 h 1220"/>
              <a:gd name="T44" fmla="*/ 2147483647 w 2183"/>
              <a:gd name="T45" fmla="*/ 2147483647 h 1220"/>
              <a:gd name="T46" fmla="*/ 2147483647 w 2183"/>
              <a:gd name="T47" fmla="*/ 2147483647 h 1220"/>
              <a:gd name="T48" fmla="*/ 2147483647 w 2183"/>
              <a:gd name="T49" fmla="*/ 2147483647 h 1220"/>
              <a:gd name="T50" fmla="*/ 2147483647 w 2183"/>
              <a:gd name="T51" fmla="*/ 2147483647 h 1220"/>
              <a:gd name="T52" fmla="*/ 2147483647 w 2183"/>
              <a:gd name="T53" fmla="*/ 2147483647 h 1220"/>
              <a:gd name="T54" fmla="*/ 2147483647 w 2183"/>
              <a:gd name="T55" fmla="*/ 2147483647 h 1220"/>
              <a:gd name="T56" fmla="*/ 2147483647 w 2183"/>
              <a:gd name="T57" fmla="*/ 2147483647 h 1220"/>
              <a:gd name="T58" fmla="*/ 2147483647 w 2183"/>
              <a:gd name="T59" fmla="*/ 2147483647 h 1220"/>
              <a:gd name="T60" fmla="*/ 2147483647 w 2183"/>
              <a:gd name="T61" fmla="*/ 2147483647 h 1220"/>
              <a:gd name="T62" fmla="*/ 2147483647 w 2183"/>
              <a:gd name="T63" fmla="*/ 2147483647 h 1220"/>
              <a:gd name="T64" fmla="*/ 2147483647 w 2183"/>
              <a:gd name="T65" fmla="*/ 2147483647 h 1220"/>
              <a:gd name="T66" fmla="*/ 2147483647 w 2183"/>
              <a:gd name="T67" fmla="*/ 2147483647 h 1220"/>
              <a:gd name="T68" fmla="*/ 2147483647 w 2183"/>
              <a:gd name="T69" fmla="*/ 2147483647 h 1220"/>
              <a:gd name="T70" fmla="*/ 2147483647 w 2183"/>
              <a:gd name="T71" fmla="*/ 2147483647 h 1220"/>
              <a:gd name="T72" fmla="*/ 2147483647 w 2183"/>
              <a:gd name="T73" fmla="*/ 2147483647 h 1220"/>
              <a:gd name="T74" fmla="*/ 2147483647 w 2183"/>
              <a:gd name="T75" fmla="*/ 2147483647 h 1220"/>
              <a:gd name="T76" fmla="*/ 2147483647 w 2183"/>
              <a:gd name="T77" fmla="*/ 2147483647 h 1220"/>
              <a:gd name="T78" fmla="*/ 2147483647 w 2183"/>
              <a:gd name="T79" fmla="*/ 2147483647 h 1220"/>
              <a:gd name="T80" fmla="*/ 2147483647 w 2183"/>
              <a:gd name="T81" fmla="*/ 2147483647 h 1220"/>
              <a:gd name="T82" fmla="*/ 2147483647 w 2183"/>
              <a:gd name="T83" fmla="*/ 2147483647 h 1220"/>
              <a:gd name="T84" fmla="*/ 2147483647 w 2183"/>
              <a:gd name="T85" fmla="*/ 2147483647 h 1220"/>
              <a:gd name="T86" fmla="*/ 2147483647 w 2183"/>
              <a:gd name="T87" fmla="*/ 2147483647 h 1220"/>
              <a:gd name="T88" fmla="*/ 2147483647 w 2183"/>
              <a:gd name="T89" fmla="*/ 2147483647 h 1220"/>
              <a:gd name="T90" fmla="*/ 2147483647 w 2183"/>
              <a:gd name="T91" fmla="*/ 2147483647 h 1220"/>
              <a:gd name="T92" fmla="*/ 2147483647 w 2183"/>
              <a:gd name="T93" fmla="*/ 2147483647 h 1220"/>
              <a:gd name="T94" fmla="*/ 2147483647 w 2183"/>
              <a:gd name="T95" fmla="*/ 2147483647 h 1220"/>
              <a:gd name="T96" fmla="*/ 2147483647 w 2183"/>
              <a:gd name="T97" fmla="*/ 2147483647 h 1220"/>
              <a:gd name="T98" fmla="*/ 2147483647 w 2183"/>
              <a:gd name="T99" fmla="*/ 2147483647 h 1220"/>
              <a:gd name="T100" fmla="*/ 2147483647 w 2183"/>
              <a:gd name="T101" fmla="*/ 2147483647 h 1220"/>
              <a:gd name="T102" fmla="*/ 2147483647 w 2183"/>
              <a:gd name="T103" fmla="*/ 2147483647 h 1220"/>
              <a:gd name="T104" fmla="*/ 2147483647 w 2183"/>
              <a:gd name="T105" fmla="*/ 2147483647 h 1220"/>
              <a:gd name="T106" fmla="*/ 2147483647 w 2183"/>
              <a:gd name="T107" fmla="*/ 2147483647 h 1220"/>
              <a:gd name="T108" fmla="*/ 2147483647 w 2183"/>
              <a:gd name="T109" fmla="*/ 2147483647 h 1220"/>
              <a:gd name="T110" fmla="*/ 2147483647 w 2183"/>
              <a:gd name="T111" fmla="*/ 2147483647 h 1220"/>
              <a:gd name="T112" fmla="*/ 2147483647 w 2183"/>
              <a:gd name="T113" fmla="*/ 2147483647 h 1220"/>
              <a:gd name="T114" fmla="*/ 2147483647 w 2183"/>
              <a:gd name="T115" fmla="*/ 2147483647 h 1220"/>
              <a:gd name="T116" fmla="*/ 2147483647 w 2183"/>
              <a:gd name="T117" fmla="*/ 2147483647 h 1220"/>
              <a:gd name="T118" fmla="*/ 2147483647 w 2183"/>
              <a:gd name="T119" fmla="*/ 2147483647 h 1220"/>
              <a:gd name="T120" fmla="*/ 2147483647 w 2183"/>
              <a:gd name="T121" fmla="*/ 2147483647 h 1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83"/>
              <a:gd name="T184" fmla="*/ 0 h 1220"/>
              <a:gd name="T185" fmla="*/ 2183 w 2183"/>
              <a:gd name="T186" fmla="*/ 1220 h 1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83" h="1220">
                <a:moveTo>
                  <a:pt x="1915" y="481"/>
                </a:moveTo>
                <a:lnTo>
                  <a:pt x="1939" y="466"/>
                </a:lnTo>
                <a:lnTo>
                  <a:pt x="505" y="0"/>
                </a:lnTo>
                <a:lnTo>
                  <a:pt x="489" y="9"/>
                </a:lnTo>
                <a:lnTo>
                  <a:pt x="478" y="25"/>
                </a:lnTo>
                <a:lnTo>
                  <a:pt x="472" y="45"/>
                </a:lnTo>
                <a:lnTo>
                  <a:pt x="471" y="64"/>
                </a:lnTo>
                <a:lnTo>
                  <a:pt x="479" y="86"/>
                </a:lnTo>
                <a:lnTo>
                  <a:pt x="486" y="108"/>
                </a:lnTo>
                <a:lnTo>
                  <a:pt x="492" y="124"/>
                </a:lnTo>
                <a:lnTo>
                  <a:pt x="500" y="145"/>
                </a:lnTo>
                <a:lnTo>
                  <a:pt x="503" y="162"/>
                </a:lnTo>
                <a:lnTo>
                  <a:pt x="510" y="184"/>
                </a:lnTo>
                <a:lnTo>
                  <a:pt x="508" y="203"/>
                </a:lnTo>
                <a:lnTo>
                  <a:pt x="506" y="222"/>
                </a:lnTo>
                <a:lnTo>
                  <a:pt x="501" y="237"/>
                </a:lnTo>
                <a:lnTo>
                  <a:pt x="494" y="252"/>
                </a:lnTo>
                <a:lnTo>
                  <a:pt x="487" y="262"/>
                </a:lnTo>
                <a:lnTo>
                  <a:pt x="477" y="278"/>
                </a:lnTo>
                <a:lnTo>
                  <a:pt x="465" y="289"/>
                </a:lnTo>
                <a:lnTo>
                  <a:pt x="451" y="296"/>
                </a:lnTo>
                <a:lnTo>
                  <a:pt x="434" y="303"/>
                </a:lnTo>
                <a:lnTo>
                  <a:pt x="415" y="305"/>
                </a:lnTo>
                <a:lnTo>
                  <a:pt x="388" y="301"/>
                </a:lnTo>
                <a:lnTo>
                  <a:pt x="366" y="292"/>
                </a:lnTo>
                <a:lnTo>
                  <a:pt x="346" y="278"/>
                </a:lnTo>
                <a:lnTo>
                  <a:pt x="324" y="262"/>
                </a:lnTo>
                <a:lnTo>
                  <a:pt x="300" y="241"/>
                </a:lnTo>
                <a:lnTo>
                  <a:pt x="285" y="225"/>
                </a:lnTo>
                <a:lnTo>
                  <a:pt x="269" y="209"/>
                </a:lnTo>
                <a:lnTo>
                  <a:pt x="254" y="193"/>
                </a:lnTo>
                <a:lnTo>
                  <a:pt x="240" y="179"/>
                </a:lnTo>
                <a:lnTo>
                  <a:pt x="225" y="165"/>
                </a:lnTo>
                <a:lnTo>
                  <a:pt x="207" y="155"/>
                </a:lnTo>
                <a:lnTo>
                  <a:pt x="186" y="146"/>
                </a:lnTo>
                <a:lnTo>
                  <a:pt x="165" y="142"/>
                </a:lnTo>
                <a:lnTo>
                  <a:pt x="141" y="142"/>
                </a:lnTo>
                <a:lnTo>
                  <a:pt x="122" y="145"/>
                </a:lnTo>
                <a:lnTo>
                  <a:pt x="101" y="151"/>
                </a:lnTo>
                <a:lnTo>
                  <a:pt x="78" y="160"/>
                </a:lnTo>
                <a:lnTo>
                  <a:pt x="58" y="172"/>
                </a:lnTo>
                <a:lnTo>
                  <a:pt x="37" y="191"/>
                </a:lnTo>
                <a:lnTo>
                  <a:pt x="22" y="208"/>
                </a:lnTo>
                <a:lnTo>
                  <a:pt x="11" y="227"/>
                </a:lnTo>
                <a:lnTo>
                  <a:pt x="4" y="250"/>
                </a:lnTo>
                <a:lnTo>
                  <a:pt x="0" y="271"/>
                </a:lnTo>
                <a:lnTo>
                  <a:pt x="0" y="295"/>
                </a:lnTo>
                <a:lnTo>
                  <a:pt x="2" y="316"/>
                </a:lnTo>
                <a:lnTo>
                  <a:pt x="10" y="340"/>
                </a:lnTo>
                <a:lnTo>
                  <a:pt x="19" y="362"/>
                </a:lnTo>
                <a:lnTo>
                  <a:pt x="32" y="381"/>
                </a:lnTo>
                <a:lnTo>
                  <a:pt x="48" y="401"/>
                </a:lnTo>
                <a:lnTo>
                  <a:pt x="72" y="424"/>
                </a:lnTo>
                <a:lnTo>
                  <a:pt x="98" y="441"/>
                </a:lnTo>
                <a:lnTo>
                  <a:pt x="129" y="459"/>
                </a:lnTo>
                <a:lnTo>
                  <a:pt x="163" y="473"/>
                </a:lnTo>
                <a:lnTo>
                  <a:pt x="207" y="485"/>
                </a:lnTo>
                <a:lnTo>
                  <a:pt x="239" y="494"/>
                </a:lnTo>
                <a:lnTo>
                  <a:pt x="270" y="502"/>
                </a:lnTo>
                <a:lnTo>
                  <a:pt x="297" y="517"/>
                </a:lnTo>
                <a:lnTo>
                  <a:pt x="314" y="532"/>
                </a:lnTo>
                <a:lnTo>
                  <a:pt x="326" y="554"/>
                </a:lnTo>
                <a:lnTo>
                  <a:pt x="331" y="577"/>
                </a:lnTo>
                <a:lnTo>
                  <a:pt x="327" y="598"/>
                </a:lnTo>
                <a:lnTo>
                  <a:pt x="319" y="614"/>
                </a:lnTo>
                <a:lnTo>
                  <a:pt x="304" y="632"/>
                </a:lnTo>
                <a:lnTo>
                  <a:pt x="284" y="653"/>
                </a:lnTo>
                <a:lnTo>
                  <a:pt x="268" y="669"/>
                </a:lnTo>
                <a:lnTo>
                  <a:pt x="246" y="688"/>
                </a:lnTo>
                <a:lnTo>
                  <a:pt x="223" y="706"/>
                </a:lnTo>
                <a:lnTo>
                  <a:pt x="194" y="731"/>
                </a:lnTo>
                <a:lnTo>
                  <a:pt x="214" y="741"/>
                </a:lnTo>
                <a:lnTo>
                  <a:pt x="244" y="754"/>
                </a:lnTo>
                <a:lnTo>
                  <a:pt x="276" y="767"/>
                </a:lnTo>
                <a:lnTo>
                  <a:pt x="311" y="783"/>
                </a:lnTo>
                <a:lnTo>
                  <a:pt x="346" y="798"/>
                </a:lnTo>
                <a:lnTo>
                  <a:pt x="383" y="815"/>
                </a:lnTo>
                <a:lnTo>
                  <a:pt x="424" y="832"/>
                </a:lnTo>
                <a:lnTo>
                  <a:pt x="468" y="849"/>
                </a:lnTo>
                <a:lnTo>
                  <a:pt x="557" y="877"/>
                </a:lnTo>
                <a:lnTo>
                  <a:pt x="588" y="885"/>
                </a:lnTo>
                <a:lnTo>
                  <a:pt x="619" y="894"/>
                </a:lnTo>
                <a:lnTo>
                  <a:pt x="655" y="900"/>
                </a:lnTo>
                <a:lnTo>
                  <a:pt x="687" y="903"/>
                </a:lnTo>
                <a:lnTo>
                  <a:pt x="711" y="900"/>
                </a:lnTo>
                <a:lnTo>
                  <a:pt x="732" y="896"/>
                </a:lnTo>
                <a:lnTo>
                  <a:pt x="748" y="889"/>
                </a:lnTo>
                <a:lnTo>
                  <a:pt x="758" y="879"/>
                </a:lnTo>
                <a:lnTo>
                  <a:pt x="765" y="860"/>
                </a:lnTo>
                <a:lnTo>
                  <a:pt x="765" y="837"/>
                </a:lnTo>
                <a:lnTo>
                  <a:pt x="763" y="812"/>
                </a:lnTo>
                <a:lnTo>
                  <a:pt x="761" y="789"/>
                </a:lnTo>
                <a:lnTo>
                  <a:pt x="767" y="771"/>
                </a:lnTo>
                <a:lnTo>
                  <a:pt x="783" y="758"/>
                </a:lnTo>
                <a:lnTo>
                  <a:pt x="804" y="748"/>
                </a:lnTo>
                <a:lnTo>
                  <a:pt x="831" y="742"/>
                </a:lnTo>
                <a:lnTo>
                  <a:pt x="862" y="742"/>
                </a:lnTo>
                <a:lnTo>
                  <a:pt x="895" y="744"/>
                </a:lnTo>
                <a:lnTo>
                  <a:pt x="927" y="749"/>
                </a:lnTo>
                <a:lnTo>
                  <a:pt x="967" y="758"/>
                </a:lnTo>
                <a:lnTo>
                  <a:pt x="998" y="764"/>
                </a:lnTo>
                <a:lnTo>
                  <a:pt x="1032" y="775"/>
                </a:lnTo>
                <a:lnTo>
                  <a:pt x="1061" y="787"/>
                </a:lnTo>
                <a:lnTo>
                  <a:pt x="1089" y="802"/>
                </a:lnTo>
                <a:lnTo>
                  <a:pt x="1116" y="819"/>
                </a:lnTo>
                <a:lnTo>
                  <a:pt x="1139" y="839"/>
                </a:lnTo>
                <a:lnTo>
                  <a:pt x="1157" y="859"/>
                </a:lnTo>
                <a:lnTo>
                  <a:pt x="1172" y="881"/>
                </a:lnTo>
                <a:lnTo>
                  <a:pt x="1176" y="898"/>
                </a:lnTo>
                <a:lnTo>
                  <a:pt x="1175" y="915"/>
                </a:lnTo>
                <a:lnTo>
                  <a:pt x="1164" y="931"/>
                </a:lnTo>
                <a:lnTo>
                  <a:pt x="1149" y="945"/>
                </a:lnTo>
                <a:lnTo>
                  <a:pt x="1126" y="963"/>
                </a:lnTo>
                <a:lnTo>
                  <a:pt x="1108" y="979"/>
                </a:lnTo>
                <a:lnTo>
                  <a:pt x="1092" y="998"/>
                </a:lnTo>
                <a:lnTo>
                  <a:pt x="1086" y="1016"/>
                </a:lnTo>
                <a:lnTo>
                  <a:pt x="1089" y="1038"/>
                </a:lnTo>
                <a:lnTo>
                  <a:pt x="1103" y="1058"/>
                </a:lnTo>
                <a:lnTo>
                  <a:pt x="1116" y="1070"/>
                </a:lnTo>
                <a:lnTo>
                  <a:pt x="1140" y="1087"/>
                </a:lnTo>
                <a:lnTo>
                  <a:pt x="1168" y="1102"/>
                </a:lnTo>
                <a:lnTo>
                  <a:pt x="1196" y="1115"/>
                </a:lnTo>
                <a:lnTo>
                  <a:pt x="1233" y="1130"/>
                </a:lnTo>
                <a:lnTo>
                  <a:pt x="1274" y="1144"/>
                </a:lnTo>
                <a:lnTo>
                  <a:pt x="1310" y="1150"/>
                </a:lnTo>
                <a:lnTo>
                  <a:pt x="1361" y="1164"/>
                </a:lnTo>
                <a:lnTo>
                  <a:pt x="1414" y="1174"/>
                </a:lnTo>
                <a:lnTo>
                  <a:pt x="1459" y="1182"/>
                </a:lnTo>
                <a:lnTo>
                  <a:pt x="1504" y="1191"/>
                </a:lnTo>
                <a:lnTo>
                  <a:pt x="1557" y="1197"/>
                </a:lnTo>
                <a:lnTo>
                  <a:pt x="1621" y="1206"/>
                </a:lnTo>
                <a:lnTo>
                  <a:pt x="1710" y="1219"/>
                </a:lnTo>
                <a:lnTo>
                  <a:pt x="1705" y="1200"/>
                </a:lnTo>
                <a:lnTo>
                  <a:pt x="1700" y="1177"/>
                </a:lnTo>
                <a:lnTo>
                  <a:pt x="1696" y="1153"/>
                </a:lnTo>
                <a:lnTo>
                  <a:pt x="1693" y="1130"/>
                </a:lnTo>
                <a:lnTo>
                  <a:pt x="1695" y="1103"/>
                </a:lnTo>
                <a:lnTo>
                  <a:pt x="1698" y="1074"/>
                </a:lnTo>
                <a:lnTo>
                  <a:pt x="1708" y="1049"/>
                </a:lnTo>
                <a:lnTo>
                  <a:pt x="1721" y="1025"/>
                </a:lnTo>
                <a:lnTo>
                  <a:pt x="1744" y="1001"/>
                </a:lnTo>
                <a:lnTo>
                  <a:pt x="1770" y="979"/>
                </a:lnTo>
                <a:lnTo>
                  <a:pt x="1798" y="962"/>
                </a:lnTo>
                <a:lnTo>
                  <a:pt x="1830" y="950"/>
                </a:lnTo>
                <a:lnTo>
                  <a:pt x="1862" y="942"/>
                </a:lnTo>
                <a:lnTo>
                  <a:pt x="1895" y="940"/>
                </a:lnTo>
                <a:lnTo>
                  <a:pt x="1928" y="938"/>
                </a:lnTo>
                <a:lnTo>
                  <a:pt x="1960" y="937"/>
                </a:lnTo>
                <a:lnTo>
                  <a:pt x="1991" y="937"/>
                </a:lnTo>
                <a:lnTo>
                  <a:pt x="2032" y="932"/>
                </a:lnTo>
                <a:lnTo>
                  <a:pt x="2059" y="931"/>
                </a:lnTo>
                <a:lnTo>
                  <a:pt x="2086" y="924"/>
                </a:lnTo>
                <a:lnTo>
                  <a:pt x="2110" y="914"/>
                </a:lnTo>
                <a:lnTo>
                  <a:pt x="2133" y="903"/>
                </a:lnTo>
                <a:lnTo>
                  <a:pt x="2153" y="888"/>
                </a:lnTo>
                <a:lnTo>
                  <a:pt x="2169" y="869"/>
                </a:lnTo>
                <a:lnTo>
                  <a:pt x="2181" y="847"/>
                </a:lnTo>
                <a:lnTo>
                  <a:pt x="2182" y="822"/>
                </a:lnTo>
                <a:lnTo>
                  <a:pt x="2178" y="793"/>
                </a:lnTo>
                <a:lnTo>
                  <a:pt x="2166" y="769"/>
                </a:lnTo>
                <a:lnTo>
                  <a:pt x="2147" y="747"/>
                </a:lnTo>
                <a:lnTo>
                  <a:pt x="2122" y="730"/>
                </a:lnTo>
                <a:lnTo>
                  <a:pt x="2097" y="722"/>
                </a:lnTo>
                <a:lnTo>
                  <a:pt x="2070" y="722"/>
                </a:lnTo>
                <a:lnTo>
                  <a:pt x="2039" y="728"/>
                </a:lnTo>
                <a:lnTo>
                  <a:pt x="2016" y="738"/>
                </a:lnTo>
                <a:lnTo>
                  <a:pt x="1990" y="750"/>
                </a:lnTo>
                <a:lnTo>
                  <a:pt x="1966" y="761"/>
                </a:lnTo>
                <a:lnTo>
                  <a:pt x="1944" y="766"/>
                </a:lnTo>
                <a:lnTo>
                  <a:pt x="1916" y="763"/>
                </a:lnTo>
                <a:lnTo>
                  <a:pt x="1884" y="752"/>
                </a:lnTo>
                <a:lnTo>
                  <a:pt x="1858" y="738"/>
                </a:lnTo>
                <a:lnTo>
                  <a:pt x="1843" y="718"/>
                </a:lnTo>
                <a:lnTo>
                  <a:pt x="1830" y="698"/>
                </a:lnTo>
                <a:lnTo>
                  <a:pt x="1820" y="676"/>
                </a:lnTo>
                <a:lnTo>
                  <a:pt x="1817" y="651"/>
                </a:lnTo>
                <a:lnTo>
                  <a:pt x="1818" y="629"/>
                </a:lnTo>
                <a:lnTo>
                  <a:pt x="1823" y="607"/>
                </a:lnTo>
                <a:lnTo>
                  <a:pt x="1833" y="582"/>
                </a:lnTo>
                <a:lnTo>
                  <a:pt x="1847" y="561"/>
                </a:lnTo>
                <a:lnTo>
                  <a:pt x="1865" y="534"/>
                </a:lnTo>
                <a:lnTo>
                  <a:pt x="1885" y="511"/>
                </a:lnTo>
                <a:lnTo>
                  <a:pt x="1896" y="497"/>
                </a:lnTo>
                <a:lnTo>
                  <a:pt x="1915" y="481"/>
                </a:lnTo>
              </a:path>
            </a:pathLst>
          </a:custGeom>
          <a:solidFill>
            <a:srgbClr val="6000A0"/>
          </a:solidFill>
          <a:ln w="25400" cap="rnd">
            <a:solidFill>
              <a:srgbClr val="000000"/>
            </a:solidFill>
            <a:round/>
            <a:headEnd/>
            <a:tailEnd/>
          </a:ln>
        </p:spPr>
        <p:txBody>
          <a:bodyPr/>
          <a:lstStyle/>
          <a:p>
            <a:endParaRPr lang="da-DK"/>
          </a:p>
        </p:txBody>
      </p:sp>
      <p:sp>
        <p:nvSpPr>
          <p:cNvPr id="33796" name="Rectangle 4"/>
          <p:cNvSpPr>
            <a:spLocks noChangeArrowheads="1"/>
          </p:cNvSpPr>
          <p:nvPr/>
        </p:nvSpPr>
        <p:spPr bwMode="auto">
          <a:xfrm>
            <a:off x="6421438" y="3422650"/>
            <a:ext cx="2078037" cy="94297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GB" sz="2800" b="1">
                <a:solidFill>
                  <a:schemeClr val="tx2"/>
                </a:solidFill>
                <a:effectLst>
                  <a:outerShdw blurRad="38100" dist="38100" dir="2700000" algn="tl">
                    <a:srgbClr val="C0C0C0"/>
                  </a:outerShdw>
                </a:effectLst>
                <a:latin typeface="Comic Sans MS" pitchFamily="66" charset="0"/>
                <a:ea typeface="ＭＳ Ｐゴシック" pitchFamily="34" charset="-128"/>
              </a:rPr>
              <a:t>Purpose Built</a:t>
            </a:r>
          </a:p>
        </p:txBody>
      </p:sp>
      <p:sp>
        <p:nvSpPr>
          <p:cNvPr id="148484" name="Freeform 5"/>
          <p:cNvSpPr>
            <a:spLocks/>
          </p:cNvSpPr>
          <p:nvPr/>
        </p:nvSpPr>
        <p:spPr bwMode="auto">
          <a:xfrm>
            <a:off x="3333750" y="3168650"/>
            <a:ext cx="2546350" cy="1728788"/>
          </a:xfrm>
          <a:custGeom>
            <a:avLst/>
            <a:gdLst>
              <a:gd name="T0" fmla="*/ 2147483647 w 1805"/>
              <a:gd name="T1" fmla="*/ 2147483647 h 1089"/>
              <a:gd name="T2" fmla="*/ 2147483647 w 1805"/>
              <a:gd name="T3" fmla="*/ 2147483647 h 1089"/>
              <a:gd name="T4" fmla="*/ 2147483647 w 1805"/>
              <a:gd name="T5" fmla="*/ 2147483647 h 1089"/>
              <a:gd name="T6" fmla="*/ 2147483647 w 1805"/>
              <a:gd name="T7" fmla="*/ 2147483647 h 1089"/>
              <a:gd name="T8" fmla="*/ 2147483647 w 1805"/>
              <a:gd name="T9" fmla="*/ 2147483647 h 1089"/>
              <a:gd name="T10" fmla="*/ 2147483647 w 1805"/>
              <a:gd name="T11" fmla="*/ 2147483647 h 1089"/>
              <a:gd name="T12" fmla="*/ 2147483647 w 1805"/>
              <a:gd name="T13" fmla="*/ 2147483647 h 1089"/>
              <a:gd name="T14" fmla="*/ 2147483647 w 1805"/>
              <a:gd name="T15" fmla="*/ 2147483647 h 1089"/>
              <a:gd name="T16" fmla="*/ 2147483647 w 1805"/>
              <a:gd name="T17" fmla="*/ 2147483647 h 1089"/>
              <a:gd name="T18" fmla="*/ 2147483647 w 1805"/>
              <a:gd name="T19" fmla="*/ 2147483647 h 1089"/>
              <a:gd name="T20" fmla="*/ 2147483647 w 1805"/>
              <a:gd name="T21" fmla="*/ 2147483647 h 1089"/>
              <a:gd name="T22" fmla="*/ 2147483647 w 1805"/>
              <a:gd name="T23" fmla="*/ 2147483647 h 1089"/>
              <a:gd name="T24" fmla="*/ 2147483647 w 1805"/>
              <a:gd name="T25" fmla="*/ 2147483647 h 1089"/>
              <a:gd name="T26" fmla="*/ 2147483647 w 1805"/>
              <a:gd name="T27" fmla="*/ 2147483647 h 1089"/>
              <a:gd name="T28" fmla="*/ 2147483647 w 1805"/>
              <a:gd name="T29" fmla="*/ 2147483647 h 1089"/>
              <a:gd name="T30" fmla="*/ 2147483647 w 1805"/>
              <a:gd name="T31" fmla="*/ 2147483647 h 1089"/>
              <a:gd name="T32" fmla="*/ 2147483647 w 1805"/>
              <a:gd name="T33" fmla="*/ 2147483647 h 1089"/>
              <a:gd name="T34" fmla="*/ 2147483647 w 1805"/>
              <a:gd name="T35" fmla="*/ 2147483647 h 1089"/>
              <a:gd name="T36" fmla="*/ 2147483647 w 1805"/>
              <a:gd name="T37" fmla="*/ 2147483647 h 1089"/>
              <a:gd name="T38" fmla="*/ 2147483647 w 1805"/>
              <a:gd name="T39" fmla="*/ 2147483647 h 1089"/>
              <a:gd name="T40" fmla="*/ 2147483647 w 1805"/>
              <a:gd name="T41" fmla="*/ 2147483647 h 1089"/>
              <a:gd name="T42" fmla="*/ 2147483647 w 1805"/>
              <a:gd name="T43" fmla="*/ 2147483647 h 1089"/>
              <a:gd name="T44" fmla="*/ 2147483647 w 1805"/>
              <a:gd name="T45" fmla="*/ 2147483647 h 1089"/>
              <a:gd name="T46" fmla="*/ 2147483647 w 1805"/>
              <a:gd name="T47" fmla="*/ 2147483647 h 1089"/>
              <a:gd name="T48" fmla="*/ 2147483647 w 1805"/>
              <a:gd name="T49" fmla="*/ 2147483647 h 1089"/>
              <a:gd name="T50" fmla="*/ 2147483647 w 1805"/>
              <a:gd name="T51" fmla="*/ 2147483647 h 1089"/>
              <a:gd name="T52" fmla="*/ 2147483647 w 1805"/>
              <a:gd name="T53" fmla="*/ 2147483647 h 1089"/>
              <a:gd name="T54" fmla="*/ 2147483647 w 1805"/>
              <a:gd name="T55" fmla="*/ 2147483647 h 1089"/>
              <a:gd name="T56" fmla="*/ 2147483647 w 1805"/>
              <a:gd name="T57" fmla="*/ 2147483647 h 1089"/>
              <a:gd name="T58" fmla="*/ 2147483647 w 1805"/>
              <a:gd name="T59" fmla="*/ 2147483647 h 1089"/>
              <a:gd name="T60" fmla="*/ 2147483647 w 1805"/>
              <a:gd name="T61" fmla="*/ 2147483647 h 1089"/>
              <a:gd name="T62" fmla="*/ 2147483647 w 1805"/>
              <a:gd name="T63" fmla="*/ 0 h 1089"/>
              <a:gd name="T64" fmla="*/ 2147483647 w 1805"/>
              <a:gd name="T65" fmla="*/ 2147483647 h 1089"/>
              <a:gd name="T66" fmla="*/ 2147483647 w 1805"/>
              <a:gd name="T67" fmla="*/ 2147483647 h 1089"/>
              <a:gd name="T68" fmla="*/ 2147483647 w 1805"/>
              <a:gd name="T69" fmla="*/ 2147483647 h 1089"/>
              <a:gd name="T70" fmla="*/ 2147483647 w 1805"/>
              <a:gd name="T71" fmla="*/ 2147483647 h 1089"/>
              <a:gd name="T72" fmla="*/ 2147483647 w 1805"/>
              <a:gd name="T73" fmla="*/ 2147483647 h 1089"/>
              <a:gd name="T74" fmla="*/ 2147483647 w 1805"/>
              <a:gd name="T75" fmla="*/ 2147483647 h 1089"/>
              <a:gd name="T76" fmla="*/ 2147483647 w 1805"/>
              <a:gd name="T77" fmla="*/ 2147483647 h 1089"/>
              <a:gd name="T78" fmla="*/ 2147483647 w 1805"/>
              <a:gd name="T79" fmla="*/ 2147483647 h 1089"/>
              <a:gd name="T80" fmla="*/ 2147483647 w 1805"/>
              <a:gd name="T81" fmla="*/ 2147483647 h 1089"/>
              <a:gd name="T82" fmla="*/ 2147483647 w 1805"/>
              <a:gd name="T83" fmla="*/ 2147483647 h 1089"/>
              <a:gd name="T84" fmla="*/ 2147483647 w 1805"/>
              <a:gd name="T85" fmla="*/ 2147483647 h 1089"/>
              <a:gd name="T86" fmla="*/ 2147483647 w 1805"/>
              <a:gd name="T87" fmla="*/ 2147483647 h 1089"/>
              <a:gd name="T88" fmla="*/ 2147483647 w 1805"/>
              <a:gd name="T89" fmla="*/ 2147483647 h 1089"/>
              <a:gd name="T90" fmla="*/ 2147483647 w 1805"/>
              <a:gd name="T91" fmla="*/ 2147483647 h 1089"/>
              <a:gd name="T92" fmla="*/ 2147483647 w 1805"/>
              <a:gd name="T93" fmla="*/ 2147483647 h 1089"/>
              <a:gd name="T94" fmla="*/ 2147483647 w 1805"/>
              <a:gd name="T95" fmla="*/ 2147483647 h 1089"/>
              <a:gd name="T96" fmla="*/ 2147483647 w 1805"/>
              <a:gd name="T97" fmla="*/ 2147483647 h 1089"/>
              <a:gd name="T98" fmla="*/ 2147483647 w 1805"/>
              <a:gd name="T99" fmla="*/ 2147483647 h 1089"/>
              <a:gd name="T100" fmla="*/ 2147483647 w 1805"/>
              <a:gd name="T101" fmla="*/ 2147483647 h 10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5"/>
              <a:gd name="T154" fmla="*/ 0 h 1089"/>
              <a:gd name="T155" fmla="*/ 1805 w 1805"/>
              <a:gd name="T156" fmla="*/ 1089 h 10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5" h="1089">
                <a:moveTo>
                  <a:pt x="72" y="886"/>
                </a:moveTo>
                <a:lnTo>
                  <a:pt x="95" y="881"/>
                </a:lnTo>
                <a:lnTo>
                  <a:pt x="125" y="877"/>
                </a:lnTo>
                <a:lnTo>
                  <a:pt x="150" y="880"/>
                </a:lnTo>
                <a:lnTo>
                  <a:pt x="176" y="883"/>
                </a:lnTo>
                <a:lnTo>
                  <a:pt x="201" y="888"/>
                </a:lnTo>
                <a:lnTo>
                  <a:pt x="227" y="893"/>
                </a:lnTo>
                <a:lnTo>
                  <a:pt x="258" y="898"/>
                </a:lnTo>
                <a:lnTo>
                  <a:pt x="280" y="901"/>
                </a:lnTo>
                <a:lnTo>
                  <a:pt x="311" y="902"/>
                </a:lnTo>
                <a:lnTo>
                  <a:pt x="339" y="901"/>
                </a:lnTo>
                <a:lnTo>
                  <a:pt x="364" y="896"/>
                </a:lnTo>
                <a:lnTo>
                  <a:pt x="392" y="890"/>
                </a:lnTo>
                <a:lnTo>
                  <a:pt x="419" y="881"/>
                </a:lnTo>
                <a:lnTo>
                  <a:pt x="444" y="872"/>
                </a:lnTo>
                <a:lnTo>
                  <a:pt x="470" y="862"/>
                </a:lnTo>
                <a:lnTo>
                  <a:pt x="495" y="852"/>
                </a:lnTo>
                <a:lnTo>
                  <a:pt x="525" y="844"/>
                </a:lnTo>
                <a:lnTo>
                  <a:pt x="550" y="840"/>
                </a:lnTo>
                <a:lnTo>
                  <a:pt x="578" y="838"/>
                </a:lnTo>
                <a:lnTo>
                  <a:pt x="605" y="841"/>
                </a:lnTo>
                <a:lnTo>
                  <a:pt x="630" y="848"/>
                </a:lnTo>
                <a:lnTo>
                  <a:pt x="654" y="861"/>
                </a:lnTo>
                <a:lnTo>
                  <a:pt x="669" y="872"/>
                </a:lnTo>
                <a:lnTo>
                  <a:pt x="677" y="893"/>
                </a:lnTo>
                <a:lnTo>
                  <a:pt x="673" y="915"/>
                </a:lnTo>
                <a:lnTo>
                  <a:pt x="666" y="941"/>
                </a:lnTo>
                <a:lnTo>
                  <a:pt x="654" y="969"/>
                </a:lnTo>
                <a:lnTo>
                  <a:pt x="645" y="991"/>
                </a:lnTo>
                <a:lnTo>
                  <a:pt x="647" y="1014"/>
                </a:lnTo>
                <a:lnTo>
                  <a:pt x="658" y="1036"/>
                </a:lnTo>
                <a:lnTo>
                  <a:pt x="677" y="1054"/>
                </a:lnTo>
                <a:lnTo>
                  <a:pt x="696" y="1065"/>
                </a:lnTo>
                <a:lnTo>
                  <a:pt x="722" y="1072"/>
                </a:lnTo>
                <a:lnTo>
                  <a:pt x="751" y="1078"/>
                </a:lnTo>
                <a:lnTo>
                  <a:pt x="791" y="1083"/>
                </a:lnTo>
                <a:lnTo>
                  <a:pt x="825" y="1086"/>
                </a:lnTo>
                <a:lnTo>
                  <a:pt x="867" y="1088"/>
                </a:lnTo>
                <a:lnTo>
                  <a:pt x="905" y="1085"/>
                </a:lnTo>
                <a:lnTo>
                  <a:pt x="939" y="1080"/>
                </a:lnTo>
                <a:lnTo>
                  <a:pt x="975" y="1072"/>
                </a:lnTo>
                <a:lnTo>
                  <a:pt x="1007" y="1062"/>
                </a:lnTo>
                <a:lnTo>
                  <a:pt x="1032" y="1051"/>
                </a:lnTo>
                <a:lnTo>
                  <a:pt x="1056" y="1038"/>
                </a:lnTo>
                <a:lnTo>
                  <a:pt x="1075" y="1024"/>
                </a:lnTo>
                <a:lnTo>
                  <a:pt x="1092" y="1006"/>
                </a:lnTo>
                <a:lnTo>
                  <a:pt x="1102" y="983"/>
                </a:lnTo>
                <a:lnTo>
                  <a:pt x="1104" y="948"/>
                </a:lnTo>
                <a:lnTo>
                  <a:pt x="1104" y="920"/>
                </a:lnTo>
                <a:lnTo>
                  <a:pt x="1109" y="896"/>
                </a:lnTo>
                <a:lnTo>
                  <a:pt x="1121" y="878"/>
                </a:lnTo>
                <a:lnTo>
                  <a:pt x="1138" y="862"/>
                </a:lnTo>
                <a:lnTo>
                  <a:pt x="1157" y="848"/>
                </a:lnTo>
                <a:lnTo>
                  <a:pt x="1182" y="835"/>
                </a:lnTo>
                <a:lnTo>
                  <a:pt x="1206" y="825"/>
                </a:lnTo>
                <a:lnTo>
                  <a:pt x="1240" y="817"/>
                </a:lnTo>
                <a:lnTo>
                  <a:pt x="1273" y="814"/>
                </a:lnTo>
                <a:lnTo>
                  <a:pt x="1307" y="810"/>
                </a:lnTo>
                <a:lnTo>
                  <a:pt x="1343" y="809"/>
                </a:lnTo>
                <a:lnTo>
                  <a:pt x="1381" y="807"/>
                </a:lnTo>
                <a:lnTo>
                  <a:pt x="1422" y="809"/>
                </a:lnTo>
                <a:lnTo>
                  <a:pt x="1455" y="810"/>
                </a:lnTo>
                <a:lnTo>
                  <a:pt x="1483" y="814"/>
                </a:lnTo>
                <a:lnTo>
                  <a:pt x="1513" y="817"/>
                </a:lnTo>
                <a:lnTo>
                  <a:pt x="1542" y="820"/>
                </a:lnTo>
                <a:lnTo>
                  <a:pt x="1572" y="822"/>
                </a:lnTo>
                <a:lnTo>
                  <a:pt x="1804" y="827"/>
                </a:lnTo>
                <a:lnTo>
                  <a:pt x="1572" y="65"/>
                </a:lnTo>
                <a:lnTo>
                  <a:pt x="1540" y="50"/>
                </a:lnTo>
                <a:lnTo>
                  <a:pt x="1517" y="39"/>
                </a:lnTo>
                <a:lnTo>
                  <a:pt x="1491" y="29"/>
                </a:lnTo>
                <a:lnTo>
                  <a:pt x="1458" y="20"/>
                </a:lnTo>
                <a:lnTo>
                  <a:pt x="1424" y="13"/>
                </a:lnTo>
                <a:lnTo>
                  <a:pt x="1388" y="8"/>
                </a:lnTo>
                <a:lnTo>
                  <a:pt x="1345" y="4"/>
                </a:lnTo>
                <a:lnTo>
                  <a:pt x="1305" y="2"/>
                </a:lnTo>
                <a:lnTo>
                  <a:pt x="1265" y="0"/>
                </a:lnTo>
                <a:lnTo>
                  <a:pt x="1219" y="0"/>
                </a:lnTo>
                <a:lnTo>
                  <a:pt x="1166" y="0"/>
                </a:lnTo>
                <a:lnTo>
                  <a:pt x="1125" y="4"/>
                </a:lnTo>
                <a:lnTo>
                  <a:pt x="1083" y="7"/>
                </a:lnTo>
                <a:lnTo>
                  <a:pt x="1047" y="10"/>
                </a:lnTo>
                <a:lnTo>
                  <a:pt x="1013" y="16"/>
                </a:lnTo>
                <a:lnTo>
                  <a:pt x="986" y="23"/>
                </a:lnTo>
                <a:lnTo>
                  <a:pt x="963" y="31"/>
                </a:lnTo>
                <a:lnTo>
                  <a:pt x="944" y="41"/>
                </a:lnTo>
                <a:lnTo>
                  <a:pt x="931" y="50"/>
                </a:lnTo>
                <a:lnTo>
                  <a:pt x="924" y="65"/>
                </a:lnTo>
                <a:lnTo>
                  <a:pt x="924" y="79"/>
                </a:lnTo>
                <a:lnTo>
                  <a:pt x="933" y="94"/>
                </a:lnTo>
                <a:lnTo>
                  <a:pt x="944" y="107"/>
                </a:lnTo>
                <a:lnTo>
                  <a:pt x="952" y="120"/>
                </a:lnTo>
                <a:lnTo>
                  <a:pt x="952" y="139"/>
                </a:lnTo>
                <a:lnTo>
                  <a:pt x="941" y="155"/>
                </a:lnTo>
                <a:lnTo>
                  <a:pt x="925" y="171"/>
                </a:lnTo>
                <a:lnTo>
                  <a:pt x="903" y="188"/>
                </a:lnTo>
                <a:lnTo>
                  <a:pt x="880" y="202"/>
                </a:lnTo>
                <a:lnTo>
                  <a:pt x="857" y="212"/>
                </a:lnTo>
                <a:lnTo>
                  <a:pt x="834" y="220"/>
                </a:lnTo>
                <a:lnTo>
                  <a:pt x="810" y="229"/>
                </a:lnTo>
                <a:lnTo>
                  <a:pt x="783" y="236"/>
                </a:lnTo>
                <a:lnTo>
                  <a:pt x="757" y="241"/>
                </a:lnTo>
                <a:lnTo>
                  <a:pt x="730" y="244"/>
                </a:lnTo>
                <a:lnTo>
                  <a:pt x="707" y="247"/>
                </a:lnTo>
                <a:lnTo>
                  <a:pt x="677" y="247"/>
                </a:lnTo>
                <a:lnTo>
                  <a:pt x="650" y="244"/>
                </a:lnTo>
                <a:lnTo>
                  <a:pt x="626" y="241"/>
                </a:lnTo>
                <a:lnTo>
                  <a:pt x="603" y="234"/>
                </a:lnTo>
                <a:lnTo>
                  <a:pt x="578" y="226"/>
                </a:lnTo>
                <a:lnTo>
                  <a:pt x="557" y="217"/>
                </a:lnTo>
                <a:lnTo>
                  <a:pt x="544" y="205"/>
                </a:lnTo>
                <a:lnTo>
                  <a:pt x="538" y="194"/>
                </a:lnTo>
                <a:lnTo>
                  <a:pt x="537" y="183"/>
                </a:lnTo>
                <a:lnTo>
                  <a:pt x="538" y="167"/>
                </a:lnTo>
                <a:lnTo>
                  <a:pt x="544" y="150"/>
                </a:lnTo>
                <a:lnTo>
                  <a:pt x="557" y="131"/>
                </a:lnTo>
                <a:lnTo>
                  <a:pt x="575" y="113"/>
                </a:lnTo>
                <a:lnTo>
                  <a:pt x="588" y="99"/>
                </a:lnTo>
                <a:lnTo>
                  <a:pt x="597" y="87"/>
                </a:lnTo>
                <a:lnTo>
                  <a:pt x="605" y="70"/>
                </a:lnTo>
                <a:lnTo>
                  <a:pt x="611" y="52"/>
                </a:lnTo>
                <a:lnTo>
                  <a:pt x="605" y="37"/>
                </a:lnTo>
                <a:lnTo>
                  <a:pt x="593" y="25"/>
                </a:lnTo>
                <a:lnTo>
                  <a:pt x="573" y="13"/>
                </a:lnTo>
                <a:lnTo>
                  <a:pt x="550" y="8"/>
                </a:lnTo>
                <a:lnTo>
                  <a:pt x="527" y="4"/>
                </a:lnTo>
                <a:lnTo>
                  <a:pt x="495" y="0"/>
                </a:lnTo>
                <a:lnTo>
                  <a:pt x="430" y="0"/>
                </a:lnTo>
                <a:lnTo>
                  <a:pt x="383" y="4"/>
                </a:lnTo>
                <a:lnTo>
                  <a:pt x="339" y="8"/>
                </a:lnTo>
                <a:lnTo>
                  <a:pt x="282" y="15"/>
                </a:lnTo>
                <a:lnTo>
                  <a:pt x="231" y="23"/>
                </a:lnTo>
                <a:lnTo>
                  <a:pt x="174" y="31"/>
                </a:lnTo>
                <a:lnTo>
                  <a:pt x="136" y="37"/>
                </a:lnTo>
                <a:lnTo>
                  <a:pt x="104" y="44"/>
                </a:lnTo>
                <a:lnTo>
                  <a:pt x="87" y="50"/>
                </a:lnTo>
                <a:lnTo>
                  <a:pt x="93" y="65"/>
                </a:lnTo>
                <a:lnTo>
                  <a:pt x="100" y="89"/>
                </a:lnTo>
                <a:lnTo>
                  <a:pt x="104" y="112"/>
                </a:lnTo>
                <a:lnTo>
                  <a:pt x="106" y="129"/>
                </a:lnTo>
                <a:lnTo>
                  <a:pt x="102" y="150"/>
                </a:lnTo>
                <a:lnTo>
                  <a:pt x="96" y="168"/>
                </a:lnTo>
                <a:lnTo>
                  <a:pt x="89" y="188"/>
                </a:lnTo>
                <a:lnTo>
                  <a:pt x="81" y="204"/>
                </a:lnTo>
                <a:lnTo>
                  <a:pt x="72" y="228"/>
                </a:lnTo>
                <a:lnTo>
                  <a:pt x="60" y="252"/>
                </a:lnTo>
                <a:lnTo>
                  <a:pt x="49" y="276"/>
                </a:lnTo>
                <a:lnTo>
                  <a:pt x="34" y="300"/>
                </a:lnTo>
                <a:lnTo>
                  <a:pt x="24" y="323"/>
                </a:lnTo>
                <a:lnTo>
                  <a:pt x="17" y="342"/>
                </a:lnTo>
                <a:lnTo>
                  <a:pt x="9" y="363"/>
                </a:lnTo>
                <a:lnTo>
                  <a:pt x="2" y="391"/>
                </a:lnTo>
                <a:lnTo>
                  <a:pt x="0" y="415"/>
                </a:lnTo>
                <a:lnTo>
                  <a:pt x="4" y="436"/>
                </a:lnTo>
                <a:lnTo>
                  <a:pt x="11" y="457"/>
                </a:lnTo>
                <a:lnTo>
                  <a:pt x="24" y="472"/>
                </a:lnTo>
                <a:lnTo>
                  <a:pt x="41" y="484"/>
                </a:lnTo>
                <a:lnTo>
                  <a:pt x="64" y="491"/>
                </a:lnTo>
                <a:lnTo>
                  <a:pt x="89" y="491"/>
                </a:lnTo>
                <a:lnTo>
                  <a:pt x="121" y="486"/>
                </a:lnTo>
                <a:lnTo>
                  <a:pt x="150" y="475"/>
                </a:lnTo>
                <a:lnTo>
                  <a:pt x="174" y="462"/>
                </a:lnTo>
                <a:lnTo>
                  <a:pt x="193" y="441"/>
                </a:lnTo>
                <a:lnTo>
                  <a:pt x="207" y="417"/>
                </a:lnTo>
                <a:lnTo>
                  <a:pt x="210" y="392"/>
                </a:lnTo>
                <a:lnTo>
                  <a:pt x="220" y="373"/>
                </a:lnTo>
                <a:lnTo>
                  <a:pt x="235" y="355"/>
                </a:lnTo>
                <a:lnTo>
                  <a:pt x="254" y="341"/>
                </a:lnTo>
                <a:lnTo>
                  <a:pt x="277" y="330"/>
                </a:lnTo>
                <a:lnTo>
                  <a:pt x="301" y="325"/>
                </a:lnTo>
                <a:lnTo>
                  <a:pt x="322" y="323"/>
                </a:lnTo>
                <a:lnTo>
                  <a:pt x="347" y="323"/>
                </a:lnTo>
                <a:lnTo>
                  <a:pt x="375" y="326"/>
                </a:lnTo>
                <a:lnTo>
                  <a:pt x="398" y="333"/>
                </a:lnTo>
                <a:lnTo>
                  <a:pt x="419" y="342"/>
                </a:lnTo>
                <a:lnTo>
                  <a:pt x="440" y="359"/>
                </a:lnTo>
                <a:lnTo>
                  <a:pt x="455" y="375"/>
                </a:lnTo>
                <a:lnTo>
                  <a:pt x="468" y="399"/>
                </a:lnTo>
                <a:lnTo>
                  <a:pt x="472" y="422"/>
                </a:lnTo>
                <a:lnTo>
                  <a:pt x="470" y="443"/>
                </a:lnTo>
                <a:lnTo>
                  <a:pt x="463" y="467"/>
                </a:lnTo>
                <a:lnTo>
                  <a:pt x="451" y="491"/>
                </a:lnTo>
                <a:lnTo>
                  <a:pt x="436" y="512"/>
                </a:lnTo>
                <a:lnTo>
                  <a:pt x="415" y="535"/>
                </a:lnTo>
                <a:lnTo>
                  <a:pt x="396" y="552"/>
                </a:lnTo>
                <a:lnTo>
                  <a:pt x="372" y="572"/>
                </a:lnTo>
                <a:lnTo>
                  <a:pt x="351" y="586"/>
                </a:lnTo>
                <a:lnTo>
                  <a:pt x="328" y="599"/>
                </a:lnTo>
                <a:lnTo>
                  <a:pt x="307" y="606"/>
                </a:lnTo>
                <a:lnTo>
                  <a:pt x="277" y="612"/>
                </a:lnTo>
                <a:lnTo>
                  <a:pt x="254" y="615"/>
                </a:lnTo>
                <a:lnTo>
                  <a:pt x="227" y="620"/>
                </a:lnTo>
                <a:lnTo>
                  <a:pt x="205" y="626"/>
                </a:lnTo>
                <a:lnTo>
                  <a:pt x="176" y="638"/>
                </a:lnTo>
                <a:lnTo>
                  <a:pt x="152" y="651"/>
                </a:lnTo>
                <a:lnTo>
                  <a:pt x="133" y="665"/>
                </a:lnTo>
                <a:lnTo>
                  <a:pt x="112" y="683"/>
                </a:lnTo>
                <a:lnTo>
                  <a:pt x="96" y="699"/>
                </a:lnTo>
                <a:lnTo>
                  <a:pt x="79" y="722"/>
                </a:lnTo>
                <a:lnTo>
                  <a:pt x="70" y="741"/>
                </a:lnTo>
                <a:lnTo>
                  <a:pt x="60" y="764"/>
                </a:lnTo>
                <a:lnTo>
                  <a:pt x="57" y="786"/>
                </a:lnTo>
                <a:lnTo>
                  <a:pt x="57" y="806"/>
                </a:lnTo>
                <a:lnTo>
                  <a:pt x="60" y="830"/>
                </a:lnTo>
                <a:lnTo>
                  <a:pt x="66" y="859"/>
                </a:lnTo>
                <a:lnTo>
                  <a:pt x="72" y="886"/>
                </a:lnTo>
              </a:path>
            </a:pathLst>
          </a:custGeom>
          <a:solidFill>
            <a:srgbClr val="00FFFF"/>
          </a:solidFill>
          <a:ln w="25400" cap="rnd">
            <a:solidFill>
              <a:srgbClr val="000000"/>
            </a:solidFill>
            <a:round/>
            <a:headEnd/>
            <a:tailEnd/>
          </a:ln>
        </p:spPr>
        <p:txBody>
          <a:bodyPr/>
          <a:lstStyle/>
          <a:p>
            <a:endParaRPr lang="da-DK"/>
          </a:p>
        </p:txBody>
      </p:sp>
      <p:sp>
        <p:nvSpPr>
          <p:cNvPr id="148485" name="Freeform 6"/>
          <p:cNvSpPr>
            <a:spLocks/>
          </p:cNvSpPr>
          <p:nvPr/>
        </p:nvSpPr>
        <p:spPr bwMode="auto">
          <a:xfrm>
            <a:off x="2878138" y="1419225"/>
            <a:ext cx="3043237" cy="1838325"/>
          </a:xfrm>
          <a:custGeom>
            <a:avLst/>
            <a:gdLst>
              <a:gd name="T0" fmla="*/ 2147483647 w 2156"/>
              <a:gd name="T1" fmla="*/ 2147483647 h 1158"/>
              <a:gd name="T2" fmla="*/ 2147483647 w 2156"/>
              <a:gd name="T3" fmla="*/ 2147483647 h 1158"/>
              <a:gd name="T4" fmla="*/ 2147483647 w 2156"/>
              <a:gd name="T5" fmla="*/ 2147483647 h 1158"/>
              <a:gd name="T6" fmla="*/ 2147483647 w 2156"/>
              <a:gd name="T7" fmla="*/ 2147483647 h 1158"/>
              <a:gd name="T8" fmla="*/ 2147483647 w 2156"/>
              <a:gd name="T9" fmla="*/ 2147483647 h 1158"/>
              <a:gd name="T10" fmla="*/ 2147483647 w 2156"/>
              <a:gd name="T11" fmla="*/ 2147483647 h 1158"/>
              <a:gd name="T12" fmla="*/ 2147483647 w 2156"/>
              <a:gd name="T13" fmla="*/ 2147483647 h 1158"/>
              <a:gd name="T14" fmla="*/ 2147483647 w 2156"/>
              <a:gd name="T15" fmla="*/ 2147483647 h 1158"/>
              <a:gd name="T16" fmla="*/ 2147483647 w 2156"/>
              <a:gd name="T17" fmla="*/ 2147483647 h 1158"/>
              <a:gd name="T18" fmla="*/ 2147483647 w 2156"/>
              <a:gd name="T19" fmla="*/ 2147483647 h 1158"/>
              <a:gd name="T20" fmla="*/ 2147483647 w 2156"/>
              <a:gd name="T21" fmla="*/ 2147483647 h 1158"/>
              <a:gd name="T22" fmla="*/ 2147483647 w 2156"/>
              <a:gd name="T23" fmla="*/ 2147483647 h 1158"/>
              <a:gd name="T24" fmla="*/ 2147483647 w 2156"/>
              <a:gd name="T25" fmla="*/ 2147483647 h 1158"/>
              <a:gd name="T26" fmla="*/ 2147483647 w 2156"/>
              <a:gd name="T27" fmla="*/ 2147483647 h 1158"/>
              <a:gd name="T28" fmla="*/ 2147483647 w 2156"/>
              <a:gd name="T29" fmla="*/ 2147483647 h 1158"/>
              <a:gd name="T30" fmla="*/ 2147483647 w 2156"/>
              <a:gd name="T31" fmla="*/ 2147483647 h 1158"/>
              <a:gd name="T32" fmla="*/ 2147483647 w 2156"/>
              <a:gd name="T33" fmla="*/ 2147483647 h 1158"/>
              <a:gd name="T34" fmla="*/ 2147483647 w 2156"/>
              <a:gd name="T35" fmla="*/ 2147483647 h 1158"/>
              <a:gd name="T36" fmla="*/ 2147483647 w 2156"/>
              <a:gd name="T37" fmla="*/ 2147483647 h 1158"/>
              <a:gd name="T38" fmla="*/ 2147483647 w 2156"/>
              <a:gd name="T39" fmla="*/ 2147483647 h 1158"/>
              <a:gd name="T40" fmla="*/ 2147483647 w 2156"/>
              <a:gd name="T41" fmla="*/ 2147483647 h 1158"/>
              <a:gd name="T42" fmla="*/ 2147483647 w 2156"/>
              <a:gd name="T43" fmla="*/ 2147483647 h 1158"/>
              <a:gd name="T44" fmla="*/ 2147483647 w 2156"/>
              <a:gd name="T45" fmla="*/ 2147483647 h 1158"/>
              <a:gd name="T46" fmla="*/ 2147483647 w 2156"/>
              <a:gd name="T47" fmla="*/ 2147483647 h 1158"/>
              <a:gd name="T48" fmla="*/ 2147483647 w 2156"/>
              <a:gd name="T49" fmla="*/ 2147483647 h 1158"/>
              <a:gd name="T50" fmla="*/ 2147483647 w 2156"/>
              <a:gd name="T51" fmla="*/ 2147483647 h 1158"/>
              <a:gd name="T52" fmla="*/ 2147483647 w 2156"/>
              <a:gd name="T53" fmla="*/ 2147483647 h 1158"/>
              <a:gd name="T54" fmla="*/ 2147483647 w 2156"/>
              <a:gd name="T55" fmla="*/ 2147483647 h 1158"/>
              <a:gd name="T56" fmla="*/ 2147483647 w 2156"/>
              <a:gd name="T57" fmla="*/ 2147483647 h 1158"/>
              <a:gd name="T58" fmla="*/ 2147483647 w 2156"/>
              <a:gd name="T59" fmla="*/ 2147483647 h 1158"/>
              <a:gd name="T60" fmla="*/ 2147483647 w 2156"/>
              <a:gd name="T61" fmla="*/ 2147483647 h 1158"/>
              <a:gd name="T62" fmla="*/ 2147483647 w 2156"/>
              <a:gd name="T63" fmla="*/ 2147483647 h 1158"/>
              <a:gd name="T64" fmla="*/ 2147483647 w 2156"/>
              <a:gd name="T65" fmla="*/ 2147483647 h 1158"/>
              <a:gd name="T66" fmla="*/ 2147483647 w 2156"/>
              <a:gd name="T67" fmla="*/ 2147483647 h 1158"/>
              <a:gd name="T68" fmla="*/ 2147483647 w 2156"/>
              <a:gd name="T69" fmla="*/ 2147483647 h 1158"/>
              <a:gd name="T70" fmla="*/ 2147483647 w 2156"/>
              <a:gd name="T71" fmla="*/ 2147483647 h 1158"/>
              <a:gd name="T72" fmla="*/ 2147483647 w 2156"/>
              <a:gd name="T73" fmla="*/ 2147483647 h 1158"/>
              <a:gd name="T74" fmla="*/ 2147483647 w 2156"/>
              <a:gd name="T75" fmla="*/ 2147483647 h 1158"/>
              <a:gd name="T76" fmla="*/ 2147483647 w 2156"/>
              <a:gd name="T77" fmla="*/ 2147483647 h 1158"/>
              <a:gd name="T78" fmla="*/ 2147483647 w 2156"/>
              <a:gd name="T79" fmla="*/ 2147483647 h 1158"/>
              <a:gd name="T80" fmla="*/ 2147483647 w 2156"/>
              <a:gd name="T81" fmla="*/ 2147483647 h 1158"/>
              <a:gd name="T82" fmla="*/ 2147483647 w 2156"/>
              <a:gd name="T83" fmla="*/ 2147483647 h 1158"/>
              <a:gd name="T84" fmla="*/ 2147483647 w 2156"/>
              <a:gd name="T85" fmla="*/ 2147483647 h 1158"/>
              <a:gd name="T86" fmla="*/ 2147483647 w 2156"/>
              <a:gd name="T87" fmla="*/ 2147483647 h 1158"/>
              <a:gd name="T88" fmla="*/ 2147483647 w 2156"/>
              <a:gd name="T89" fmla="*/ 2147483647 h 1158"/>
              <a:gd name="T90" fmla="*/ 2147483647 w 2156"/>
              <a:gd name="T91" fmla="*/ 0 h 1158"/>
              <a:gd name="T92" fmla="*/ 2147483647 w 2156"/>
              <a:gd name="T93" fmla="*/ 2147483647 h 1158"/>
              <a:gd name="T94" fmla="*/ 2147483647 w 2156"/>
              <a:gd name="T95" fmla="*/ 2147483647 h 1158"/>
              <a:gd name="T96" fmla="*/ 2147483647 w 2156"/>
              <a:gd name="T97" fmla="*/ 2147483647 h 1158"/>
              <a:gd name="T98" fmla="*/ 2147483647 w 2156"/>
              <a:gd name="T99" fmla="*/ 2147483647 h 1158"/>
              <a:gd name="T100" fmla="*/ 2147483647 w 2156"/>
              <a:gd name="T101" fmla="*/ 2147483647 h 1158"/>
              <a:gd name="T102" fmla="*/ 2147483647 w 2156"/>
              <a:gd name="T103" fmla="*/ 2147483647 h 11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56"/>
              <a:gd name="T157" fmla="*/ 0 h 1158"/>
              <a:gd name="T158" fmla="*/ 2156 w 2156"/>
              <a:gd name="T159" fmla="*/ 1158 h 11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56" h="1158">
                <a:moveTo>
                  <a:pt x="1772" y="229"/>
                </a:moveTo>
                <a:lnTo>
                  <a:pt x="1779" y="258"/>
                </a:lnTo>
                <a:lnTo>
                  <a:pt x="1785" y="281"/>
                </a:lnTo>
                <a:lnTo>
                  <a:pt x="1787" y="299"/>
                </a:lnTo>
                <a:lnTo>
                  <a:pt x="1781" y="318"/>
                </a:lnTo>
                <a:lnTo>
                  <a:pt x="1772" y="345"/>
                </a:lnTo>
                <a:lnTo>
                  <a:pt x="1761" y="373"/>
                </a:lnTo>
                <a:lnTo>
                  <a:pt x="1749" y="399"/>
                </a:lnTo>
                <a:lnTo>
                  <a:pt x="1738" y="423"/>
                </a:lnTo>
                <a:lnTo>
                  <a:pt x="1723" y="454"/>
                </a:lnTo>
                <a:lnTo>
                  <a:pt x="1709" y="478"/>
                </a:lnTo>
                <a:lnTo>
                  <a:pt x="1700" y="499"/>
                </a:lnTo>
                <a:lnTo>
                  <a:pt x="1690" y="528"/>
                </a:lnTo>
                <a:lnTo>
                  <a:pt x="1681" y="552"/>
                </a:lnTo>
                <a:lnTo>
                  <a:pt x="1679" y="576"/>
                </a:lnTo>
                <a:lnTo>
                  <a:pt x="1685" y="602"/>
                </a:lnTo>
                <a:lnTo>
                  <a:pt x="1694" y="625"/>
                </a:lnTo>
                <a:lnTo>
                  <a:pt x="1713" y="644"/>
                </a:lnTo>
                <a:lnTo>
                  <a:pt x="1732" y="655"/>
                </a:lnTo>
                <a:lnTo>
                  <a:pt x="1761" y="657"/>
                </a:lnTo>
                <a:lnTo>
                  <a:pt x="1793" y="655"/>
                </a:lnTo>
                <a:lnTo>
                  <a:pt x="1816" y="647"/>
                </a:lnTo>
                <a:lnTo>
                  <a:pt x="1842" y="638"/>
                </a:lnTo>
                <a:lnTo>
                  <a:pt x="1863" y="623"/>
                </a:lnTo>
                <a:lnTo>
                  <a:pt x="1880" y="604"/>
                </a:lnTo>
                <a:lnTo>
                  <a:pt x="1890" y="581"/>
                </a:lnTo>
                <a:lnTo>
                  <a:pt x="1893" y="557"/>
                </a:lnTo>
                <a:lnTo>
                  <a:pt x="1907" y="534"/>
                </a:lnTo>
                <a:lnTo>
                  <a:pt x="1924" y="515"/>
                </a:lnTo>
                <a:lnTo>
                  <a:pt x="1948" y="500"/>
                </a:lnTo>
                <a:lnTo>
                  <a:pt x="1973" y="492"/>
                </a:lnTo>
                <a:lnTo>
                  <a:pt x="2000" y="489"/>
                </a:lnTo>
                <a:lnTo>
                  <a:pt x="2020" y="487"/>
                </a:lnTo>
                <a:lnTo>
                  <a:pt x="2047" y="491"/>
                </a:lnTo>
                <a:lnTo>
                  <a:pt x="2074" y="497"/>
                </a:lnTo>
                <a:lnTo>
                  <a:pt x="2098" y="505"/>
                </a:lnTo>
                <a:lnTo>
                  <a:pt x="2115" y="521"/>
                </a:lnTo>
                <a:lnTo>
                  <a:pt x="2130" y="537"/>
                </a:lnTo>
                <a:lnTo>
                  <a:pt x="2146" y="552"/>
                </a:lnTo>
                <a:lnTo>
                  <a:pt x="2153" y="573"/>
                </a:lnTo>
                <a:lnTo>
                  <a:pt x="2155" y="592"/>
                </a:lnTo>
                <a:lnTo>
                  <a:pt x="2151" y="613"/>
                </a:lnTo>
                <a:lnTo>
                  <a:pt x="2144" y="631"/>
                </a:lnTo>
                <a:lnTo>
                  <a:pt x="2138" y="646"/>
                </a:lnTo>
                <a:lnTo>
                  <a:pt x="2129" y="665"/>
                </a:lnTo>
                <a:lnTo>
                  <a:pt x="2108" y="689"/>
                </a:lnTo>
                <a:lnTo>
                  <a:pt x="2089" y="709"/>
                </a:lnTo>
                <a:lnTo>
                  <a:pt x="2066" y="728"/>
                </a:lnTo>
                <a:lnTo>
                  <a:pt x="2041" y="746"/>
                </a:lnTo>
                <a:lnTo>
                  <a:pt x="2015" y="762"/>
                </a:lnTo>
                <a:lnTo>
                  <a:pt x="1992" y="770"/>
                </a:lnTo>
                <a:lnTo>
                  <a:pt x="1967" y="775"/>
                </a:lnTo>
                <a:lnTo>
                  <a:pt x="1935" y="780"/>
                </a:lnTo>
                <a:lnTo>
                  <a:pt x="1912" y="784"/>
                </a:lnTo>
                <a:lnTo>
                  <a:pt x="1884" y="792"/>
                </a:lnTo>
                <a:lnTo>
                  <a:pt x="1859" y="802"/>
                </a:lnTo>
                <a:lnTo>
                  <a:pt x="1836" y="813"/>
                </a:lnTo>
                <a:lnTo>
                  <a:pt x="1819" y="828"/>
                </a:lnTo>
                <a:lnTo>
                  <a:pt x="1800" y="841"/>
                </a:lnTo>
                <a:lnTo>
                  <a:pt x="1783" y="857"/>
                </a:lnTo>
                <a:lnTo>
                  <a:pt x="1766" y="878"/>
                </a:lnTo>
                <a:lnTo>
                  <a:pt x="1753" y="901"/>
                </a:lnTo>
                <a:lnTo>
                  <a:pt x="1743" y="925"/>
                </a:lnTo>
                <a:lnTo>
                  <a:pt x="1738" y="951"/>
                </a:lnTo>
                <a:lnTo>
                  <a:pt x="1738" y="973"/>
                </a:lnTo>
                <a:lnTo>
                  <a:pt x="1743" y="999"/>
                </a:lnTo>
                <a:lnTo>
                  <a:pt x="1749" y="1022"/>
                </a:lnTo>
                <a:lnTo>
                  <a:pt x="1753" y="1046"/>
                </a:lnTo>
                <a:lnTo>
                  <a:pt x="1740" y="1041"/>
                </a:lnTo>
                <a:lnTo>
                  <a:pt x="1719" y="1033"/>
                </a:lnTo>
                <a:lnTo>
                  <a:pt x="1698" y="1027"/>
                </a:lnTo>
                <a:lnTo>
                  <a:pt x="1675" y="1023"/>
                </a:lnTo>
                <a:lnTo>
                  <a:pt x="1651" y="1020"/>
                </a:lnTo>
                <a:lnTo>
                  <a:pt x="1622" y="1022"/>
                </a:lnTo>
                <a:lnTo>
                  <a:pt x="1590" y="1027"/>
                </a:lnTo>
                <a:lnTo>
                  <a:pt x="1561" y="1031"/>
                </a:lnTo>
                <a:lnTo>
                  <a:pt x="1523" y="1039"/>
                </a:lnTo>
                <a:lnTo>
                  <a:pt x="1485" y="1049"/>
                </a:lnTo>
                <a:lnTo>
                  <a:pt x="1449" y="1059"/>
                </a:lnTo>
                <a:lnTo>
                  <a:pt x="1413" y="1070"/>
                </a:lnTo>
                <a:lnTo>
                  <a:pt x="1383" y="1081"/>
                </a:lnTo>
                <a:lnTo>
                  <a:pt x="1351" y="1094"/>
                </a:lnTo>
                <a:lnTo>
                  <a:pt x="1315" y="1106"/>
                </a:lnTo>
                <a:lnTo>
                  <a:pt x="1281" y="1115"/>
                </a:lnTo>
                <a:lnTo>
                  <a:pt x="1237" y="1128"/>
                </a:lnTo>
                <a:lnTo>
                  <a:pt x="1193" y="1141"/>
                </a:lnTo>
                <a:lnTo>
                  <a:pt x="1161" y="1149"/>
                </a:lnTo>
                <a:lnTo>
                  <a:pt x="1119" y="1154"/>
                </a:lnTo>
                <a:lnTo>
                  <a:pt x="1083" y="1157"/>
                </a:lnTo>
                <a:lnTo>
                  <a:pt x="1040" y="1154"/>
                </a:lnTo>
                <a:lnTo>
                  <a:pt x="1007" y="1149"/>
                </a:lnTo>
                <a:lnTo>
                  <a:pt x="977" y="1141"/>
                </a:lnTo>
                <a:lnTo>
                  <a:pt x="956" y="1130"/>
                </a:lnTo>
                <a:lnTo>
                  <a:pt x="941" y="1114"/>
                </a:lnTo>
                <a:lnTo>
                  <a:pt x="932" y="1091"/>
                </a:lnTo>
                <a:lnTo>
                  <a:pt x="932" y="1072"/>
                </a:lnTo>
                <a:lnTo>
                  <a:pt x="939" y="1054"/>
                </a:lnTo>
                <a:lnTo>
                  <a:pt x="951" y="1036"/>
                </a:lnTo>
                <a:lnTo>
                  <a:pt x="968" y="1018"/>
                </a:lnTo>
                <a:lnTo>
                  <a:pt x="990" y="1001"/>
                </a:lnTo>
                <a:lnTo>
                  <a:pt x="1019" y="983"/>
                </a:lnTo>
                <a:lnTo>
                  <a:pt x="1049" y="972"/>
                </a:lnTo>
                <a:lnTo>
                  <a:pt x="1085" y="962"/>
                </a:lnTo>
                <a:lnTo>
                  <a:pt x="1114" y="955"/>
                </a:lnTo>
                <a:lnTo>
                  <a:pt x="1142" y="947"/>
                </a:lnTo>
                <a:lnTo>
                  <a:pt x="1174" y="938"/>
                </a:lnTo>
                <a:lnTo>
                  <a:pt x="1205" y="925"/>
                </a:lnTo>
                <a:lnTo>
                  <a:pt x="1229" y="914"/>
                </a:lnTo>
                <a:lnTo>
                  <a:pt x="1246" y="901"/>
                </a:lnTo>
                <a:lnTo>
                  <a:pt x="1252" y="886"/>
                </a:lnTo>
                <a:lnTo>
                  <a:pt x="1248" y="870"/>
                </a:lnTo>
                <a:lnTo>
                  <a:pt x="1235" y="854"/>
                </a:lnTo>
                <a:lnTo>
                  <a:pt x="1214" y="841"/>
                </a:lnTo>
                <a:lnTo>
                  <a:pt x="1197" y="833"/>
                </a:lnTo>
                <a:lnTo>
                  <a:pt x="1178" y="828"/>
                </a:lnTo>
                <a:lnTo>
                  <a:pt x="1148" y="825"/>
                </a:lnTo>
                <a:lnTo>
                  <a:pt x="1112" y="825"/>
                </a:lnTo>
                <a:lnTo>
                  <a:pt x="1076" y="826"/>
                </a:lnTo>
                <a:lnTo>
                  <a:pt x="1042" y="830"/>
                </a:lnTo>
                <a:lnTo>
                  <a:pt x="1009" y="834"/>
                </a:lnTo>
                <a:lnTo>
                  <a:pt x="981" y="841"/>
                </a:lnTo>
                <a:lnTo>
                  <a:pt x="951" y="849"/>
                </a:lnTo>
                <a:lnTo>
                  <a:pt x="915" y="860"/>
                </a:lnTo>
                <a:lnTo>
                  <a:pt x="882" y="873"/>
                </a:lnTo>
                <a:lnTo>
                  <a:pt x="854" y="884"/>
                </a:lnTo>
                <a:lnTo>
                  <a:pt x="816" y="902"/>
                </a:lnTo>
                <a:lnTo>
                  <a:pt x="780" y="922"/>
                </a:lnTo>
                <a:lnTo>
                  <a:pt x="746" y="938"/>
                </a:lnTo>
                <a:lnTo>
                  <a:pt x="713" y="955"/>
                </a:lnTo>
                <a:lnTo>
                  <a:pt x="676" y="973"/>
                </a:lnTo>
                <a:lnTo>
                  <a:pt x="639" y="988"/>
                </a:lnTo>
                <a:lnTo>
                  <a:pt x="600" y="1001"/>
                </a:lnTo>
                <a:lnTo>
                  <a:pt x="558" y="1012"/>
                </a:lnTo>
                <a:lnTo>
                  <a:pt x="516" y="1020"/>
                </a:lnTo>
                <a:lnTo>
                  <a:pt x="467" y="1027"/>
                </a:lnTo>
                <a:lnTo>
                  <a:pt x="427" y="1031"/>
                </a:lnTo>
                <a:lnTo>
                  <a:pt x="370" y="1036"/>
                </a:lnTo>
                <a:lnTo>
                  <a:pt x="328" y="1039"/>
                </a:lnTo>
                <a:lnTo>
                  <a:pt x="287" y="1038"/>
                </a:lnTo>
                <a:lnTo>
                  <a:pt x="260" y="1038"/>
                </a:lnTo>
                <a:lnTo>
                  <a:pt x="270" y="1020"/>
                </a:lnTo>
                <a:lnTo>
                  <a:pt x="287" y="999"/>
                </a:lnTo>
                <a:lnTo>
                  <a:pt x="309" y="980"/>
                </a:lnTo>
                <a:lnTo>
                  <a:pt x="332" y="959"/>
                </a:lnTo>
                <a:lnTo>
                  <a:pt x="361" y="933"/>
                </a:lnTo>
                <a:lnTo>
                  <a:pt x="383" y="915"/>
                </a:lnTo>
                <a:lnTo>
                  <a:pt x="402" y="896"/>
                </a:lnTo>
                <a:lnTo>
                  <a:pt x="419" y="872"/>
                </a:lnTo>
                <a:lnTo>
                  <a:pt x="431" y="847"/>
                </a:lnTo>
                <a:lnTo>
                  <a:pt x="438" y="822"/>
                </a:lnTo>
                <a:lnTo>
                  <a:pt x="444" y="797"/>
                </a:lnTo>
                <a:lnTo>
                  <a:pt x="440" y="770"/>
                </a:lnTo>
                <a:lnTo>
                  <a:pt x="433" y="752"/>
                </a:lnTo>
                <a:lnTo>
                  <a:pt x="418" y="736"/>
                </a:lnTo>
                <a:lnTo>
                  <a:pt x="404" y="726"/>
                </a:lnTo>
                <a:lnTo>
                  <a:pt x="387" y="718"/>
                </a:lnTo>
                <a:lnTo>
                  <a:pt x="368" y="715"/>
                </a:lnTo>
                <a:lnTo>
                  <a:pt x="347" y="713"/>
                </a:lnTo>
                <a:lnTo>
                  <a:pt x="326" y="718"/>
                </a:lnTo>
                <a:lnTo>
                  <a:pt x="306" y="730"/>
                </a:lnTo>
                <a:lnTo>
                  <a:pt x="289" y="744"/>
                </a:lnTo>
                <a:lnTo>
                  <a:pt x="271" y="762"/>
                </a:lnTo>
                <a:lnTo>
                  <a:pt x="256" y="781"/>
                </a:lnTo>
                <a:lnTo>
                  <a:pt x="241" y="797"/>
                </a:lnTo>
                <a:lnTo>
                  <a:pt x="224" y="813"/>
                </a:lnTo>
                <a:lnTo>
                  <a:pt x="205" y="830"/>
                </a:lnTo>
                <a:lnTo>
                  <a:pt x="180" y="841"/>
                </a:lnTo>
                <a:lnTo>
                  <a:pt x="156" y="846"/>
                </a:lnTo>
                <a:lnTo>
                  <a:pt x="129" y="849"/>
                </a:lnTo>
                <a:lnTo>
                  <a:pt x="103" y="846"/>
                </a:lnTo>
                <a:lnTo>
                  <a:pt x="76" y="839"/>
                </a:lnTo>
                <a:lnTo>
                  <a:pt x="51" y="826"/>
                </a:lnTo>
                <a:lnTo>
                  <a:pt x="32" y="813"/>
                </a:lnTo>
                <a:lnTo>
                  <a:pt x="17" y="794"/>
                </a:lnTo>
                <a:lnTo>
                  <a:pt x="8" y="772"/>
                </a:lnTo>
                <a:lnTo>
                  <a:pt x="2" y="751"/>
                </a:lnTo>
                <a:lnTo>
                  <a:pt x="0" y="728"/>
                </a:lnTo>
                <a:lnTo>
                  <a:pt x="4" y="709"/>
                </a:lnTo>
                <a:lnTo>
                  <a:pt x="13" y="691"/>
                </a:lnTo>
                <a:lnTo>
                  <a:pt x="31" y="670"/>
                </a:lnTo>
                <a:lnTo>
                  <a:pt x="53" y="652"/>
                </a:lnTo>
                <a:lnTo>
                  <a:pt x="80" y="638"/>
                </a:lnTo>
                <a:lnTo>
                  <a:pt x="103" y="628"/>
                </a:lnTo>
                <a:lnTo>
                  <a:pt x="133" y="615"/>
                </a:lnTo>
                <a:lnTo>
                  <a:pt x="160" y="602"/>
                </a:lnTo>
                <a:lnTo>
                  <a:pt x="186" y="586"/>
                </a:lnTo>
                <a:lnTo>
                  <a:pt x="211" y="567"/>
                </a:lnTo>
                <a:lnTo>
                  <a:pt x="230" y="546"/>
                </a:lnTo>
                <a:lnTo>
                  <a:pt x="239" y="518"/>
                </a:lnTo>
                <a:lnTo>
                  <a:pt x="243" y="492"/>
                </a:lnTo>
                <a:lnTo>
                  <a:pt x="241" y="468"/>
                </a:lnTo>
                <a:lnTo>
                  <a:pt x="235" y="441"/>
                </a:lnTo>
                <a:lnTo>
                  <a:pt x="224" y="413"/>
                </a:lnTo>
                <a:lnTo>
                  <a:pt x="207" y="381"/>
                </a:lnTo>
                <a:lnTo>
                  <a:pt x="192" y="352"/>
                </a:lnTo>
                <a:lnTo>
                  <a:pt x="175" y="321"/>
                </a:lnTo>
                <a:lnTo>
                  <a:pt x="167" y="287"/>
                </a:lnTo>
                <a:lnTo>
                  <a:pt x="167" y="263"/>
                </a:lnTo>
                <a:lnTo>
                  <a:pt x="171" y="236"/>
                </a:lnTo>
                <a:lnTo>
                  <a:pt x="173" y="216"/>
                </a:lnTo>
                <a:lnTo>
                  <a:pt x="196" y="220"/>
                </a:lnTo>
                <a:lnTo>
                  <a:pt x="228" y="223"/>
                </a:lnTo>
                <a:lnTo>
                  <a:pt x="262" y="226"/>
                </a:lnTo>
                <a:lnTo>
                  <a:pt x="300" y="231"/>
                </a:lnTo>
                <a:lnTo>
                  <a:pt x="338" y="234"/>
                </a:lnTo>
                <a:lnTo>
                  <a:pt x="380" y="239"/>
                </a:lnTo>
                <a:lnTo>
                  <a:pt x="423" y="242"/>
                </a:lnTo>
                <a:lnTo>
                  <a:pt x="471" y="244"/>
                </a:lnTo>
                <a:lnTo>
                  <a:pt x="564" y="244"/>
                </a:lnTo>
                <a:lnTo>
                  <a:pt x="596" y="242"/>
                </a:lnTo>
                <a:lnTo>
                  <a:pt x="628" y="241"/>
                </a:lnTo>
                <a:lnTo>
                  <a:pt x="664" y="236"/>
                </a:lnTo>
                <a:lnTo>
                  <a:pt x="694" y="228"/>
                </a:lnTo>
                <a:lnTo>
                  <a:pt x="717" y="218"/>
                </a:lnTo>
                <a:lnTo>
                  <a:pt x="736" y="207"/>
                </a:lnTo>
                <a:lnTo>
                  <a:pt x="749" y="195"/>
                </a:lnTo>
                <a:lnTo>
                  <a:pt x="755" y="182"/>
                </a:lnTo>
                <a:lnTo>
                  <a:pt x="755" y="163"/>
                </a:lnTo>
                <a:lnTo>
                  <a:pt x="749" y="140"/>
                </a:lnTo>
                <a:lnTo>
                  <a:pt x="740" y="118"/>
                </a:lnTo>
                <a:lnTo>
                  <a:pt x="731" y="97"/>
                </a:lnTo>
                <a:lnTo>
                  <a:pt x="731" y="78"/>
                </a:lnTo>
                <a:lnTo>
                  <a:pt x="742" y="60"/>
                </a:lnTo>
                <a:lnTo>
                  <a:pt x="759" y="44"/>
                </a:lnTo>
                <a:lnTo>
                  <a:pt x="784" y="31"/>
                </a:lnTo>
                <a:lnTo>
                  <a:pt x="812" y="21"/>
                </a:lnTo>
                <a:lnTo>
                  <a:pt x="844" y="13"/>
                </a:lnTo>
                <a:lnTo>
                  <a:pt x="877" y="8"/>
                </a:lnTo>
                <a:lnTo>
                  <a:pt x="916" y="3"/>
                </a:lnTo>
                <a:lnTo>
                  <a:pt x="949" y="0"/>
                </a:lnTo>
                <a:lnTo>
                  <a:pt x="985" y="0"/>
                </a:lnTo>
                <a:lnTo>
                  <a:pt x="1015" y="2"/>
                </a:lnTo>
                <a:lnTo>
                  <a:pt x="1047" y="8"/>
                </a:lnTo>
                <a:lnTo>
                  <a:pt x="1078" y="16"/>
                </a:lnTo>
                <a:lnTo>
                  <a:pt x="1106" y="28"/>
                </a:lnTo>
                <a:lnTo>
                  <a:pt x="1129" y="40"/>
                </a:lnTo>
                <a:lnTo>
                  <a:pt x="1150" y="57"/>
                </a:lnTo>
                <a:lnTo>
                  <a:pt x="1159" y="73"/>
                </a:lnTo>
                <a:lnTo>
                  <a:pt x="1163" y="89"/>
                </a:lnTo>
                <a:lnTo>
                  <a:pt x="1157" y="108"/>
                </a:lnTo>
                <a:lnTo>
                  <a:pt x="1148" y="124"/>
                </a:lnTo>
                <a:lnTo>
                  <a:pt x="1131" y="150"/>
                </a:lnTo>
                <a:lnTo>
                  <a:pt x="1119" y="171"/>
                </a:lnTo>
                <a:lnTo>
                  <a:pt x="1110" y="194"/>
                </a:lnTo>
                <a:lnTo>
                  <a:pt x="1110" y="213"/>
                </a:lnTo>
                <a:lnTo>
                  <a:pt x="1119" y="232"/>
                </a:lnTo>
                <a:lnTo>
                  <a:pt x="1138" y="247"/>
                </a:lnTo>
                <a:lnTo>
                  <a:pt x="1155" y="255"/>
                </a:lnTo>
                <a:lnTo>
                  <a:pt x="1182" y="263"/>
                </a:lnTo>
                <a:lnTo>
                  <a:pt x="1214" y="270"/>
                </a:lnTo>
                <a:lnTo>
                  <a:pt x="1245" y="273"/>
                </a:lnTo>
                <a:lnTo>
                  <a:pt x="1284" y="276"/>
                </a:lnTo>
                <a:lnTo>
                  <a:pt x="1328" y="276"/>
                </a:lnTo>
                <a:lnTo>
                  <a:pt x="1364" y="271"/>
                </a:lnTo>
                <a:lnTo>
                  <a:pt x="1417" y="268"/>
                </a:lnTo>
                <a:lnTo>
                  <a:pt x="1470" y="262"/>
                </a:lnTo>
                <a:lnTo>
                  <a:pt x="1516" y="255"/>
                </a:lnTo>
                <a:lnTo>
                  <a:pt x="1561" y="249"/>
                </a:lnTo>
                <a:lnTo>
                  <a:pt x="1614" y="239"/>
                </a:lnTo>
                <a:lnTo>
                  <a:pt x="1677" y="228"/>
                </a:lnTo>
                <a:lnTo>
                  <a:pt x="1766" y="213"/>
                </a:lnTo>
                <a:lnTo>
                  <a:pt x="1772" y="229"/>
                </a:lnTo>
              </a:path>
            </a:pathLst>
          </a:custGeom>
          <a:solidFill>
            <a:srgbClr val="008000"/>
          </a:solidFill>
          <a:ln w="25400" cap="rnd">
            <a:solidFill>
              <a:srgbClr val="000000"/>
            </a:solidFill>
            <a:round/>
            <a:headEnd/>
            <a:tailEnd/>
          </a:ln>
        </p:spPr>
        <p:txBody>
          <a:bodyPr/>
          <a:lstStyle/>
          <a:p>
            <a:endParaRPr lang="da-DK"/>
          </a:p>
        </p:txBody>
      </p:sp>
      <p:sp>
        <p:nvSpPr>
          <p:cNvPr id="33799" name="Rectangle 7"/>
          <p:cNvSpPr>
            <a:spLocks noChangeArrowheads="1"/>
          </p:cNvSpPr>
          <p:nvPr/>
        </p:nvSpPr>
        <p:spPr bwMode="auto">
          <a:xfrm>
            <a:off x="3854450" y="3533775"/>
            <a:ext cx="1828800" cy="94297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GB" sz="2800" b="1">
                <a:solidFill>
                  <a:srgbClr val="FF3300"/>
                </a:solidFill>
                <a:effectLst>
                  <a:outerShdw blurRad="38100" dist="38100" dir="2700000" algn="tl">
                    <a:srgbClr val="C0C0C0"/>
                  </a:outerShdw>
                </a:effectLst>
                <a:latin typeface="Comic Sans MS" pitchFamily="66" charset="0"/>
                <a:ea typeface="ＭＳ Ｐゴシック" pitchFamily="34" charset="-128"/>
              </a:rPr>
              <a:t>Hospital Data</a:t>
            </a:r>
          </a:p>
        </p:txBody>
      </p:sp>
      <p:sp>
        <p:nvSpPr>
          <p:cNvPr id="33800" name="Rectangle 8"/>
          <p:cNvSpPr>
            <a:spLocks noChangeArrowheads="1"/>
          </p:cNvSpPr>
          <p:nvPr/>
        </p:nvSpPr>
        <p:spPr bwMode="auto">
          <a:xfrm>
            <a:off x="3805238" y="1674813"/>
            <a:ext cx="1533525" cy="10953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GB" sz="6600" b="1">
                <a:solidFill>
                  <a:schemeClr val="tx2"/>
                </a:solidFill>
                <a:effectLst>
                  <a:outerShdw blurRad="38100" dist="38100" dir="2700000" algn="tl">
                    <a:srgbClr val="C0C0C0"/>
                  </a:outerShdw>
                </a:effectLst>
                <a:latin typeface="Comic Sans MS" pitchFamily="66" charset="0"/>
                <a:ea typeface="ＭＳ Ｐゴシック" pitchFamily="34" charset="-128"/>
              </a:rPr>
              <a:t>GP</a:t>
            </a:r>
          </a:p>
        </p:txBody>
      </p:sp>
      <p:sp>
        <p:nvSpPr>
          <p:cNvPr id="148488" name="Freeform 9"/>
          <p:cNvSpPr>
            <a:spLocks/>
          </p:cNvSpPr>
          <p:nvPr/>
        </p:nvSpPr>
        <p:spPr bwMode="auto">
          <a:xfrm>
            <a:off x="171450" y="1357313"/>
            <a:ext cx="2446338" cy="2082800"/>
          </a:xfrm>
          <a:custGeom>
            <a:avLst/>
            <a:gdLst>
              <a:gd name="T0" fmla="*/ 0 w 1734"/>
              <a:gd name="T1" fmla="*/ 2147483647 h 1312"/>
              <a:gd name="T2" fmla="*/ 2147483647 w 1734"/>
              <a:gd name="T3" fmla="*/ 2147483647 h 1312"/>
              <a:gd name="T4" fmla="*/ 2147483647 w 1734"/>
              <a:gd name="T5" fmla="*/ 2147483647 h 1312"/>
              <a:gd name="T6" fmla="*/ 2147483647 w 1734"/>
              <a:gd name="T7" fmla="*/ 2147483647 h 1312"/>
              <a:gd name="T8" fmla="*/ 2147483647 w 1734"/>
              <a:gd name="T9" fmla="*/ 2147483647 h 1312"/>
              <a:gd name="T10" fmla="*/ 2147483647 w 1734"/>
              <a:gd name="T11" fmla="*/ 2147483647 h 1312"/>
              <a:gd name="T12" fmla="*/ 2147483647 w 1734"/>
              <a:gd name="T13" fmla="*/ 2147483647 h 1312"/>
              <a:gd name="T14" fmla="*/ 2147483647 w 1734"/>
              <a:gd name="T15" fmla="*/ 2147483647 h 1312"/>
              <a:gd name="T16" fmla="*/ 2147483647 w 1734"/>
              <a:gd name="T17" fmla="*/ 2147483647 h 1312"/>
              <a:gd name="T18" fmla="*/ 2147483647 w 1734"/>
              <a:gd name="T19" fmla="*/ 2147483647 h 1312"/>
              <a:gd name="T20" fmla="*/ 2147483647 w 1734"/>
              <a:gd name="T21" fmla="*/ 2147483647 h 1312"/>
              <a:gd name="T22" fmla="*/ 2147483647 w 1734"/>
              <a:gd name="T23" fmla="*/ 2147483647 h 1312"/>
              <a:gd name="T24" fmla="*/ 2147483647 w 1734"/>
              <a:gd name="T25" fmla="*/ 2147483647 h 1312"/>
              <a:gd name="T26" fmla="*/ 2147483647 w 1734"/>
              <a:gd name="T27" fmla="*/ 2147483647 h 1312"/>
              <a:gd name="T28" fmla="*/ 2147483647 w 1734"/>
              <a:gd name="T29" fmla="*/ 2147483647 h 1312"/>
              <a:gd name="T30" fmla="*/ 2147483647 w 1734"/>
              <a:gd name="T31" fmla="*/ 2147483647 h 1312"/>
              <a:gd name="T32" fmla="*/ 2147483647 w 1734"/>
              <a:gd name="T33" fmla="*/ 2147483647 h 1312"/>
              <a:gd name="T34" fmla="*/ 2147483647 w 1734"/>
              <a:gd name="T35" fmla="*/ 2147483647 h 1312"/>
              <a:gd name="T36" fmla="*/ 2147483647 w 1734"/>
              <a:gd name="T37" fmla="*/ 2147483647 h 1312"/>
              <a:gd name="T38" fmla="*/ 2147483647 w 1734"/>
              <a:gd name="T39" fmla="*/ 2147483647 h 1312"/>
              <a:gd name="T40" fmla="*/ 2147483647 w 1734"/>
              <a:gd name="T41" fmla="*/ 2147483647 h 1312"/>
              <a:gd name="T42" fmla="*/ 2147483647 w 1734"/>
              <a:gd name="T43" fmla="*/ 2147483647 h 1312"/>
              <a:gd name="T44" fmla="*/ 2147483647 w 1734"/>
              <a:gd name="T45" fmla="*/ 2147483647 h 1312"/>
              <a:gd name="T46" fmla="*/ 2147483647 w 1734"/>
              <a:gd name="T47" fmla="*/ 2147483647 h 1312"/>
              <a:gd name="T48" fmla="*/ 2147483647 w 1734"/>
              <a:gd name="T49" fmla="*/ 2147483647 h 1312"/>
              <a:gd name="T50" fmla="*/ 2147483647 w 1734"/>
              <a:gd name="T51" fmla="*/ 2147483647 h 1312"/>
              <a:gd name="T52" fmla="*/ 2147483647 w 1734"/>
              <a:gd name="T53" fmla="*/ 2147483647 h 1312"/>
              <a:gd name="T54" fmla="*/ 2147483647 w 1734"/>
              <a:gd name="T55" fmla="*/ 2147483647 h 1312"/>
              <a:gd name="T56" fmla="*/ 2147483647 w 1734"/>
              <a:gd name="T57" fmla="*/ 2147483647 h 1312"/>
              <a:gd name="T58" fmla="*/ 2147483647 w 1734"/>
              <a:gd name="T59" fmla="*/ 2147483647 h 1312"/>
              <a:gd name="T60" fmla="*/ 2147483647 w 1734"/>
              <a:gd name="T61" fmla="*/ 2147483647 h 1312"/>
              <a:gd name="T62" fmla="*/ 2147483647 w 1734"/>
              <a:gd name="T63" fmla="*/ 2147483647 h 1312"/>
              <a:gd name="T64" fmla="*/ 2147483647 w 1734"/>
              <a:gd name="T65" fmla="*/ 2147483647 h 1312"/>
              <a:gd name="T66" fmla="*/ 2147483647 w 1734"/>
              <a:gd name="T67" fmla="*/ 2147483647 h 1312"/>
              <a:gd name="T68" fmla="*/ 2147483647 w 1734"/>
              <a:gd name="T69" fmla="*/ 2147483647 h 1312"/>
              <a:gd name="T70" fmla="*/ 2147483647 w 1734"/>
              <a:gd name="T71" fmla="*/ 2147483647 h 1312"/>
              <a:gd name="T72" fmla="*/ 2147483647 w 1734"/>
              <a:gd name="T73" fmla="*/ 2147483647 h 1312"/>
              <a:gd name="T74" fmla="*/ 2147483647 w 1734"/>
              <a:gd name="T75" fmla="*/ 2147483647 h 1312"/>
              <a:gd name="T76" fmla="*/ 2147483647 w 1734"/>
              <a:gd name="T77" fmla="*/ 2147483647 h 1312"/>
              <a:gd name="T78" fmla="*/ 2147483647 w 1734"/>
              <a:gd name="T79" fmla="*/ 2147483647 h 1312"/>
              <a:gd name="T80" fmla="*/ 2147483647 w 1734"/>
              <a:gd name="T81" fmla="*/ 2147483647 h 1312"/>
              <a:gd name="T82" fmla="*/ 2147483647 w 1734"/>
              <a:gd name="T83" fmla="*/ 2147483647 h 1312"/>
              <a:gd name="T84" fmla="*/ 2147483647 w 1734"/>
              <a:gd name="T85" fmla="*/ 2147483647 h 1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4"/>
              <a:gd name="T130" fmla="*/ 0 h 1312"/>
              <a:gd name="T131" fmla="*/ 1734 w 1734"/>
              <a:gd name="T132" fmla="*/ 1312 h 1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4" h="1312">
                <a:moveTo>
                  <a:pt x="1733" y="696"/>
                </a:moveTo>
                <a:lnTo>
                  <a:pt x="1121" y="1311"/>
                </a:lnTo>
                <a:lnTo>
                  <a:pt x="0" y="638"/>
                </a:lnTo>
                <a:lnTo>
                  <a:pt x="17" y="633"/>
                </a:lnTo>
                <a:lnTo>
                  <a:pt x="31" y="618"/>
                </a:lnTo>
                <a:lnTo>
                  <a:pt x="42" y="600"/>
                </a:lnTo>
                <a:lnTo>
                  <a:pt x="47" y="583"/>
                </a:lnTo>
                <a:lnTo>
                  <a:pt x="45" y="560"/>
                </a:lnTo>
                <a:lnTo>
                  <a:pt x="42" y="537"/>
                </a:lnTo>
                <a:lnTo>
                  <a:pt x="41" y="519"/>
                </a:lnTo>
                <a:lnTo>
                  <a:pt x="37" y="498"/>
                </a:lnTo>
                <a:lnTo>
                  <a:pt x="38" y="479"/>
                </a:lnTo>
                <a:lnTo>
                  <a:pt x="37" y="457"/>
                </a:lnTo>
                <a:lnTo>
                  <a:pt x="43" y="439"/>
                </a:lnTo>
                <a:lnTo>
                  <a:pt x="48" y="422"/>
                </a:lnTo>
                <a:lnTo>
                  <a:pt x="56" y="408"/>
                </a:lnTo>
                <a:lnTo>
                  <a:pt x="67" y="394"/>
                </a:lnTo>
                <a:lnTo>
                  <a:pt x="76" y="386"/>
                </a:lnTo>
                <a:lnTo>
                  <a:pt x="90" y="373"/>
                </a:lnTo>
                <a:lnTo>
                  <a:pt x="105" y="365"/>
                </a:lnTo>
                <a:lnTo>
                  <a:pt x="119" y="361"/>
                </a:lnTo>
                <a:lnTo>
                  <a:pt x="137" y="358"/>
                </a:lnTo>
                <a:lnTo>
                  <a:pt x="157" y="360"/>
                </a:lnTo>
                <a:lnTo>
                  <a:pt x="183" y="370"/>
                </a:lnTo>
                <a:lnTo>
                  <a:pt x="201" y="384"/>
                </a:lnTo>
                <a:lnTo>
                  <a:pt x="218" y="402"/>
                </a:lnTo>
                <a:lnTo>
                  <a:pt x="235" y="423"/>
                </a:lnTo>
                <a:lnTo>
                  <a:pt x="254" y="448"/>
                </a:lnTo>
                <a:lnTo>
                  <a:pt x="264" y="467"/>
                </a:lnTo>
                <a:lnTo>
                  <a:pt x="276" y="487"/>
                </a:lnTo>
                <a:lnTo>
                  <a:pt x="288" y="506"/>
                </a:lnTo>
                <a:lnTo>
                  <a:pt x="298" y="523"/>
                </a:lnTo>
                <a:lnTo>
                  <a:pt x="310" y="539"/>
                </a:lnTo>
                <a:lnTo>
                  <a:pt x="325" y="554"/>
                </a:lnTo>
                <a:lnTo>
                  <a:pt x="343" y="568"/>
                </a:lnTo>
                <a:lnTo>
                  <a:pt x="362" y="575"/>
                </a:lnTo>
                <a:lnTo>
                  <a:pt x="386" y="581"/>
                </a:lnTo>
                <a:lnTo>
                  <a:pt x="406" y="582"/>
                </a:lnTo>
                <a:lnTo>
                  <a:pt x="428" y="582"/>
                </a:lnTo>
                <a:lnTo>
                  <a:pt x="452" y="577"/>
                </a:lnTo>
                <a:lnTo>
                  <a:pt x="474" y="570"/>
                </a:lnTo>
                <a:lnTo>
                  <a:pt x="500" y="557"/>
                </a:lnTo>
                <a:lnTo>
                  <a:pt x="518" y="543"/>
                </a:lnTo>
                <a:lnTo>
                  <a:pt x="532" y="528"/>
                </a:lnTo>
                <a:lnTo>
                  <a:pt x="544" y="507"/>
                </a:lnTo>
                <a:lnTo>
                  <a:pt x="553" y="488"/>
                </a:lnTo>
                <a:lnTo>
                  <a:pt x="559" y="463"/>
                </a:lnTo>
                <a:lnTo>
                  <a:pt x="561" y="442"/>
                </a:lnTo>
                <a:lnTo>
                  <a:pt x="559" y="417"/>
                </a:lnTo>
                <a:lnTo>
                  <a:pt x="555" y="394"/>
                </a:lnTo>
                <a:lnTo>
                  <a:pt x="546" y="373"/>
                </a:lnTo>
                <a:lnTo>
                  <a:pt x="536" y="349"/>
                </a:lnTo>
                <a:lnTo>
                  <a:pt x="517" y="322"/>
                </a:lnTo>
                <a:lnTo>
                  <a:pt x="495" y="300"/>
                </a:lnTo>
                <a:lnTo>
                  <a:pt x="469" y="276"/>
                </a:lnTo>
                <a:lnTo>
                  <a:pt x="440" y="254"/>
                </a:lnTo>
                <a:lnTo>
                  <a:pt x="399" y="232"/>
                </a:lnTo>
                <a:lnTo>
                  <a:pt x="371" y="217"/>
                </a:lnTo>
                <a:lnTo>
                  <a:pt x="342" y="201"/>
                </a:lnTo>
                <a:lnTo>
                  <a:pt x="319" y="181"/>
                </a:lnTo>
                <a:lnTo>
                  <a:pt x="306" y="161"/>
                </a:lnTo>
                <a:lnTo>
                  <a:pt x="299" y="138"/>
                </a:lnTo>
                <a:lnTo>
                  <a:pt x="299" y="114"/>
                </a:lnTo>
                <a:lnTo>
                  <a:pt x="308" y="95"/>
                </a:lnTo>
                <a:lnTo>
                  <a:pt x="319" y="80"/>
                </a:lnTo>
                <a:lnTo>
                  <a:pt x="337" y="66"/>
                </a:lnTo>
                <a:lnTo>
                  <a:pt x="362" y="51"/>
                </a:lnTo>
                <a:lnTo>
                  <a:pt x="382" y="38"/>
                </a:lnTo>
                <a:lnTo>
                  <a:pt x="407" y="26"/>
                </a:lnTo>
                <a:lnTo>
                  <a:pt x="433" y="13"/>
                </a:lnTo>
                <a:lnTo>
                  <a:pt x="462" y="0"/>
                </a:lnTo>
                <a:lnTo>
                  <a:pt x="560" y="59"/>
                </a:lnTo>
                <a:lnTo>
                  <a:pt x="596" y="84"/>
                </a:lnTo>
                <a:lnTo>
                  <a:pt x="632" y="110"/>
                </a:lnTo>
                <a:lnTo>
                  <a:pt x="673" y="139"/>
                </a:lnTo>
                <a:lnTo>
                  <a:pt x="717" y="170"/>
                </a:lnTo>
                <a:lnTo>
                  <a:pt x="768" y="206"/>
                </a:lnTo>
                <a:lnTo>
                  <a:pt x="809" y="235"/>
                </a:lnTo>
                <a:lnTo>
                  <a:pt x="841" y="252"/>
                </a:lnTo>
                <a:lnTo>
                  <a:pt x="872" y="265"/>
                </a:lnTo>
                <a:lnTo>
                  <a:pt x="893" y="271"/>
                </a:lnTo>
                <a:lnTo>
                  <a:pt x="913" y="272"/>
                </a:lnTo>
                <a:lnTo>
                  <a:pt x="931" y="267"/>
                </a:lnTo>
                <a:lnTo>
                  <a:pt x="944" y="257"/>
                </a:lnTo>
                <a:lnTo>
                  <a:pt x="947" y="243"/>
                </a:lnTo>
                <a:lnTo>
                  <a:pt x="949" y="226"/>
                </a:lnTo>
                <a:lnTo>
                  <a:pt x="948" y="201"/>
                </a:lnTo>
                <a:lnTo>
                  <a:pt x="948" y="181"/>
                </a:lnTo>
                <a:lnTo>
                  <a:pt x="953" y="161"/>
                </a:lnTo>
                <a:lnTo>
                  <a:pt x="963" y="145"/>
                </a:lnTo>
                <a:lnTo>
                  <a:pt x="977" y="132"/>
                </a:lnTo>
                <a:lnTo>
                  <a:pt x="998" y="123"/>
                </a:lnTo>
                <a:lnTo>
                  <a:pt x="1019" y="116"/>
                </a:lnTo>
                <a:lnTo>
                  <a:pt x="1045" y="115"/>
                </a:lnTo>
                <a:lnTo>
                  <a:pt x="1072" y="116"/>
                </a:lnTo>
                <a:lnTo>
                  <a:pt x="1100" y="122"/>
                </a:lnTo>
                <a:lnTo>
                  <a:pt x="1128" y="131"/>
                </a:lnTo>
                <a:lnTo>
                  <a:pt x="1153" y="140"/>
                </a:lnTo>
                <a:lnTo>
                  <a:pt x="1180" y="153"/>
                </a:lnTo>
                <a:lnTo>
                  <a:pt x="1203" y="163"/>
                </a:lnTo>
                <a:lnTo>
                  <a:pt x="1224" y="176"/>
                </a:lnTo>
                <a:lnTo>
                  <a:pt x="1245" y="192"/>
                </a:lnTo>
                <a:lnTo>
                  <a:pt x="1262" y="205"/>
                </a:lnTo>
                <a:lnTo>
                  <a:pt x="1278" y="221"/>
                </a:lnTo>
                <a:lnTo>
                  <a:pt x="1289" y="234"/>
                </a:lnTo>
                <a:lnTo>
                  <a:pt x="1300" y="252"/>
                </a:lnTo>
                <a:lnTo>
                  <a:pt x="1309" y="268"/>
                </a:lnTo>
                <a:lnTo>
                  <a:pt x="1312" y="287"/>
                </a:lnTo>
                <a:lnTo>
                  <a:pt x="1319" y="310"/>
                </a:lnTo>
                <a:lnTo>
                  <a:pt x="1322" y="331"/>
                </a:lnTo>
                <a:lnTo>
                  <a:pt x="1325" y="349"/>
                </a:lnTo>
                <a:lnTo>
                  <a:pt x="1329" y="375"/>
                </a:lnTo>
                <a:lnTo>
                  <a:pt x="1333" y="397"/>
                </a:lnTo>
                <a:lnTo>
                  <a:pt x="1340" y="423"/>
                </a:lnTo>
                <a:lnTo>
                  <a:pt x="1349" y="448"/>
                </a:lnTo>
                <a:lnTo>
                  <a:pt x="1360" y="470"/>
                </a:lnTo>
                <a:lnTo>
                  <a:pt x="1374" y="491"/>
                </a:lnTo>
                <a:lnTo>
                  <a:pt x="1390" y="511"/>
                </a:lnTo>
                <a:lnTo>
                  <a:pt x="1410" y="531"/>
                </a:lnTo>
                <a:lnTo>
                  <a:pt x="1438" y="552"/>
                </a:lnTo>
                <a:lnTo>
                  <a:pt x="1469" y="573"/>
                </a:lnTo>
                <a:lnTo>
                  <a:pt x="1496" y="591"/>
                </a:lnTo>
                <a:lnTo>
                  <a:pt x="1521" y="606"/>
                </a:lnTo>
                <a:lnTo>
                  <a:pt x="1553" y="624"/>
                </a:lnTo>
                <a:lnTo>
                  <a:pt x="1583" y="636"/>
                </a:lnTo>
                <a:lnTo>
                  <a:pt x="1616" y="650"/>
                </a:lnTo>
                <a:lnTo>
                  <a:pt x="1651" y="664"/>
                </a:lnTo>
                <a:lnTo>
                  <a:pt x="1686" y="678"/>
                </a:lnTo>
                <a:lnTo>
                  <a:pt x="1733" y="696"/>
                </a:lnTo>
              </a:path>
            </a:pathLst>
          </a:custGeom>
          <a:solidFill>
            <a:srgbClr val="00C0A0"/>
          </a:solidFill>
          <a:ln w="25400" cap="rnd">
            <a:solidFill>
              <a:srgbClr val="000000"/>
            </a:solidFill>
            <a:round/>
            <a:headEnd/>
            <a:tailEnd/>
          </a:ln>
        </p:spPr>
        <p:txBody>
          <a:bodyPr/>
          <a:lstStyle/>
          <a:p>
            <a:endParaRPr lang="da-DK"/>
          </a:p>
        </p:txBody>
      </p:sp>
      <p:sp>
        <p:nvSpPr>
          <p:cNvPr id="148489" name="Freeform 10"/>
          <p:cNvSpPr>
            <a:spLocks/>
          </p:cNvSpPr>
          <p:nvPr/>
        </p:nvSpPr>
        <p:spPr bwMode="auto">
          <a:xfrm>
            <a:off x="6318250" y="4265613"/>
            <a:ext cx="2051050" cy="2452687"/>
          </a:xfrm>
          <a:custGeom>
            <a:avLst/>
            <a:gdLst>
              <a:gd name="T0" fmla="*/ 2147483647 w 1453"/>
              <a:gd name="T1" fmla="*/ 2147483647 h 1545"/>
              <a:gd name="T2" fmla="*/ 2147483647 w 1453"/>
              <a:gd name="T3" fmla="*/ 0 h 1545"/>
              <a:gd name="T4" fmla="*/ 2147483647 w 1453"/>
              <a:gd name="T5" fmla="*/ 2147483647 h 1545"/>
              <a:gd name="T6" fmla="*/ 2147483647 w 1453"/>
              <a:gd name="T7" fmla="*/ 2147483647 h 1545"/>
              <a:gd name="T8" fmla="*/ 2147483647 w 1453"/>
              <a:gd name="T9" fmla="*/ 2147483647 h 1545"/>
              <a:gd name="T10" fmla="*/ 2147483647 w 1453"/>
              <a:gd name="T11" fmla="*/ 2147483647 h 1545"/>
              <a:gd name="T12" fmla="*/ 2147483647 w 1453"/>
              <a:gd name="T13" fmla="*/ 2147483647 h 1545"/>
              <a:gd name="T14" fmla="*/ 2147483647 w 1453"/>
              <a:gd name="T15" fmla="*/ 2147483647 h 1545"/>
              <a:gd name="T16" fmla="*/ 2147483647 w 1453"/>
              <a:gd name="T17" fmla="*/ 2147483647 h 1545"/>
              <a:gd name="T18" fmla="*/ 2147483647 w 1453"/>
              <a:gd name="T19" fmla="*/ 2147483647 h 1545"/>
              <a:gd name="T20" fmla="*/ 2147483647 w 1453"/>
              <a:gd name="T21" fmla="*/ 2147483647 h 1545"/>
              <a:gd name="T22" fmla="*/ 2147483647 w 1453"/>
              <a:gd name="T23" fmla="*/ 2147483647 h 1545"/>
              <a:gd name="T24" fmla="*/ 2147483647 w 1453"/>
              <a:gd name="T25" fmla="*/ 2147483647 h 1545"/>
              <a:gd name="T26" fmla="*/ 2147483647 w 1453"/>
              <a:gd name="T27" fmla="*/ 2147483647 h 1545"/>
              <a:gd name="T28" fmla="*/ 2147483647 w 1453"/>
              <a:gd name="T29" fmla="*/ 2147483647 h 1545"/>
              <a:gd name="T30" fmla="*/ 2147483647 w 1453"/>
              <a:gd name="T31" fmla="*/ 2147483647 h 1545"/>
              <a:gd name="T32" fmla="*/ 2147483647 w 1453"/>
              <a:gd name="T33" fmla="*/ 2147483647 h 1545"/>
              <a:gd name="T34" fmla="*/ 2147483647 w 1453"/>
              <a:gd name="T35" fmla="*/ 2147483647 h 1545"/>
              <a:gd name="T36" fmla="*/ 2147483647 w 1453"/>
              <a:gd name="T37" fmla="*/ 2147483647 h 1545"/>
              <a:gd name="T38" fmla="*/ 2147483647 w 1453"/>
              <a:gd name="T39" fmla="*/ 2147483647 h 1545"/>
              <a:gd name="T40" fmla="*/ 2147483647 w 1453"/>
              <a:gd name="T41" fmla="*/ 2147483647 h 1545"/>
              <a:gd name="T42" fmla="*/ 2147483647 w 1453"/>
              <a:gd name="T43" fmla="*/ 2147483647 h 1545"/>
              <a:gd name="T44" fmla="*/ 2147483647 w 1453"/>
              <a:gd name="T45" fmla="*/ 2147483647 h 1545"/>
              <a:gd name="T46" fmla="*/ 2147483647 w 1453"/>
              <a:gd name="T47" fmla="*/ 2147483647 h 1545"/>
              <a:gd name="T48" fmla="*/ 2147483647 w 1453"/>
              <a:gd name="T49" fmla="*/ 2147483647 h 1545"/>
              <a:gd name="T50" fmla="*/ 2147483647 w 1453"/>
              <a:gd name="T51" fmla="*/ 2147483647 h 1545"/>
              <a:gd name="T52" fmla="*/ 2147483647 w 1453"/>
              <a:gd name="T53" fmla="*/ 2147483647 h 1545"/>
              <a:gd name="T54" fmla="*/ 2147483647 w 1453"/>
              <a:gd name="T55" fmla="*/ 2147483647 h 1545"/>
              <a:gd name="T56" fmla="*/ 2147483647 w 1453"/>
              <a:gd name="T57" fmla="*/ 2147483647 h 1545"/>
              <a:gd name="T58" fmla="*/ 2147483647 w 1453"/>
              <a:gd name="T59" fmla="*/ 2147483647 h 1545"/>
              <a:gd name="T60" fmla="*/ 2147483647 w 1453"/>
              <a:gd name="T61" fmla="*/ 2147483647 h 1545"/>
              <a:gd name="T62" fmla="*/ 2147483647 w 1453"/>
              <a:gd name="T63" fmla="*/ 2147483647 h 1545"/>
              <a:gd name="T64" fmla="*/ 2147483647 w 1453"/>
              <a:gd name="T65" fmla="*/ 2147483647 h 1545"/>
              <a:gd name="T66" fmla="*/ 2147483647 w 1453"/>
              <a:gd name="T67" fmla="*/ 2147483647 h 1545"/>
              <a:gd name="T68" fmla="*/ 2147483647 w 1453"/>
              <a:gd name="T69" fmla="*/ 2147483647 h 1545"/>
              <a:gd name="T70" fmla="*/ 2147483647 w 1453"/>
              <a:gd name="T71" fmla="*/ 2147483647 h 1545"/>
              <a:gd name="T72" fmla="*/ 2147483647 w 1453"/>
              <a:gd name="T73" fmla="*/ 2147483647 h 1545"/>
              <a:gd name="T74" fmla="*/ 2147483647 w 1453"/>
              <a:gd name="T75" fmla="*/ 2147483647 h 1545"/>
              <a:gd name="T76" fmla="*/ 2147483647 w 1453"/>
              <a:gd name="T77" fmla="*/ 2147483647 h 1545"/>
              <a:gd name="T78" fmla="*/ 2147483647 w 1453"/>
              <a:gd name="T79" fmla="*/ 2147483647 h 1545"/>
              <a:gd name="T80" fmla="*/ 2147483647 w 1453"/>
              <a:gd name="T81" fmla="*/ 2147483647 h 1545"/>
              <a:gd name="T82" fmla="*/ 2147483647 w 1453"/>
              <a:gd name="T83" fmla="*/ 2147483647 h 1545"/>
              <a:gd name="T84" fmla="*/ 2147483647 w 1453"/>
              <a:gd name="T85" fmla="*/ 2147483647 h 1545"/>
              <a:gd name="T86" fmla="*/ 2147483647 w 1453"/>
              <a:gd name="T87" fmla="*/ 2147483647 h 1545"/>
              <a:gd name="T88" fmla="*/ 2147483647 w 1453"/>
              <a:gd name="T89" fmla="*/ 2147483647 h 1545"/>
              <a:gd name="T90" fmla="*/ 2147483647 w 1453"/>
              <a:gd name="T91" fmla="*/ 2147483647 h 1545"/>
              <a:gd name="T92" fmla="*/ 2147483647 w 1453"/>
              <a:gd name="T93" fmla="*/ 2147483647 h 1545"/>
              <a:gd name="T94" fmla="*/ 2147483647 w 1453"/>
              <a:gd name="T95" fmla="*/ 2147483647 h 1545"/>
              <a:gd name="T96" fmla="*/ 2147483647 w 1453"/>
              <a:gd name="T97" fmla="*/ 2147483647 h 1545"/>
              <a:gd name="T98" fmla="*/ 2147483647 w 1453"/>
              <a:gd name="T99" fmla="*/ 2147483647 h 1545"/>
              <a:gd name="T100" fmla="*/ 2147483647 w 1453"/>
              <a:gd name="T101" fmla="*/ 2147483647 h 1545"/>
              <a:gd name="T102" fmla="*/ 2147483647 w 1453"/>
              <a:gd name="T103" fmla="*/ 2147483647 h 1545"/>
              <a:gd name="T104" fmla="*/ 2147483647 w 1453"/>
              <a:gd name="T105" fmla="*/ 2147483647 h 1545"/>
              <a:gd name="T106" fmla="*/ 2147483647 w 1453"/>
              <a:gd name="T107" fmla="*/ 2147483647 h 1545"/>
              <a:gd name="T108" fmla="*/ 2147483647 w 1453"/>
              <a:gd name="T109" fmla="*/ 2147483647 h 1545"/>
              <a:gd name="T110" fmla="*/ 2147483647 w 1453"/>
              <a:gd name="T111" fmla="*/ 2147483647 h 1545"/>
              <a:gd name="T112" fmla="*/ 2147483647 w 1453"/>
              <a:gd name="T113" fmla="*/ 2147483647 h 1545"/>
              <a:gd name="T114" fmla="*/ 2147483647 w 1453"/>
              <a:gd name="T115" fmla="*/ 2147483647 h 1545"/>
              <a:gd name="T116" fmla="*/ 2147483647 w 1453"/>
              <a:gd name="T117" fmla="*/ 2147483647 h 1545"/>
              <a:gd name="T118" fmla="*/ 2147483647 w 1453"/>
              <a:gd name="T119" fmla="*/ 2147483647 h 1545"/>
              <a:gd name="T120" fmla="*/ 2147483647 w 1453"/>
              <a:gd name="T121" fmla="*/ 2147483647 h 1545"/>
              <a:gd name="T122" fmla="*/ 2147483647 w 1453"/>
              <a:gd name="T123" fmla="*/ 2147483647 h 15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53"/>
              <a:gd name="T187" fmla="*/ 0 h 1545"/>
              <a:gd name="T188" fmla="*/ 1453 w 1453"/>
              <a:gd name="T189" fmla="*/ 1545 h 15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53" h="1545">
                <a:moveTo>
                  <a:pt x="1018" y="1537"/>
                </a:moveTo>
                <a:lnTo>
                  <a:pt x="990" y="1544"/>
                </a:lnTo>
                <a:lnTo>
                  <a:pt x="0" y="798"/>
                </a:lnTo>
                <a:lnTo>
                  <a:pt x="275" y="0"/>
                </a:lnTo>
                <a:lnTo>
                  <a:pt x="291" y="31"/>
                </a:lnTo>
                <a:lnTo>
                  <a:pt x="303" y="54"/>
                </a:lnTo>
                <a:lnTo>
                  <a:pt x="318" y="78"/>
                </a:lnTo>
                <a:lnTo>
                  <a:pt x="338" y="105"/>
                </a:lnTo>
                <a:lnTo>
                  <a:pt x="361" y="131"/>
                </a:lnTo>
                <a:lnTo>
                  <a:pt x="387" y="157"/>
                </a:lnTo>
                <a:lnTo>
                  <a:pt x="419" y="186"/>
                </a:lnTo>
                <a:lnTo>
                  <a:pt x="450" y="212"/>
                </a:lnTo>
                <a:lnTo>
                  <a:pt x="480" y="237"/>
                </a:lnTo>
                <a:lnTo>
                  <a:pt x="517" y="265"/>
                </a:lnTo>
                <a:lnTo>
                  <a:pt x="559" y="297"/>
                </a:lnTo>
                <a:lnTo>
                  <a:pt x="595" y="318"/>
                </a:lnTo>
                <a:lnTo>
                  <a:pt x="630" y="341"/>
                </a:lnTo>
                <a:lnTo>
                  <a:pt x="660" y="360"/>
                </a:lnTo>
                <a:lnTo>
                  <a:pt x="691" y="377"/>
                </a:lnTo>
                <a:lnTo>
                  <a:pt x="717" y="387"/>
                </a:lnTo>
                <a:lnTo>
                  <a:pt x="740" y="395"/>
                </a:lnTo>
                <a:lnTo>
                  <a:pt x="761" y="398"/>
                </a:lnTo>
                <a:lnTo>
                  <a:pt x="778" y="398"/>
                </a:lnTo>
                <a:lnTo>
                  <a:pt x="792" y="390"/>
                </a:lnTo>
                <a:lnTo>
                  <a:pt x="800" y="379"/>
                </a:lnTo>
                <a:lnTo>
                  <a:pt x="802" y="362"/>
                </a:lnTo>
                <a:lnTo>
                  <a:pt x="801" y="345"/>
                </a:lnTo>
                <a:lnTo>
                  <a:pt x="803" y="330"/>
                </a:lnTo>
                <a:lnTo>
                  <a:pt x="814" y="314"/>
                </a:lnTo>
                <a:lnTo>
                  <a:pt x="833" y="309"/>
                </a:lnTo>
                <a:lnTo>
                  <a:pt x="855" y="306"/>
                </a:lnTo>
                <a:lnTo>
                  <a:pt x="883" y="305"/>
                </a:lnTo>
                <a:lnTo>
                  <a:pt x="910" y="308"/>
                </a:lnTo>
                <a:lnTo>
                  <a:pt x="934" y="313"/>
                </a:lnTo>
                <a:lnTo>
                  <a:pt x="957" y="321"/>
                </a:lnTo>
                <a:lnTo>
                  <a:pt x="981" y="328"/>
                </a:lnTo>
                <a:lnTo>
                  <a:pt x="1007" y="339"/>
                </a:lnTo>
                <a:lnTo>
                  <a:pt x="1031" y="351"/>
                </a:lnTo>
                <a:lnTo>
                  <a:pt x="1054" y="364"/>
                </a:lnTo>
                <a:lnTo>
                  <a:pt x="1075" y="376"/>
                </a:lnTo>
                <a:lnTo>
                  <a:pt x="1099" y="394"/>
                </a:lnTo>
                <a:lnTo>
                  <a:pt x="1118" y="412"/>
                </a:lnTo>
                <a:lnTo>
                  <a:pt x="1135" y="429"/>
                </a:lnTo>
                <a:lnTo>
                  <a:pt x="1150" y="448"/>
                </a:lnTo>
                <a:lnTo>
                  <a:pt x="1165" y="470"/>
                </a:lnTo>
                <a:lnTo>
                  <a:pt x="1176" y="490"/>
                </a:lnTo>
                <a:lnTo>
                  <a:pt x="1180" y="508"/>
                </a:lnTo>
                <a:lnTo>
                  <a:pt x="1178" y="519"/>
                </a:lnTo>
                <a:lnTo>
                  <a:pt x="1172" y="529"/>
                </a:lnTo>
                <a:lnTo>
                  <a:pt x="1162" y="541"/>
                </a:lnTo>
                <a:lnTo>
                  <a:pt x="1147" y="552"/>
                </a:lnTo>
                <a:lnTo>
                  <a:pt x="1124" y="559"/>
                </a:lnTo>
                <a:lnTo>
                  <a:pt x="1099" y="562"/>
                </a:lnTo>
                <a:lnTo>
                  <a:pt x="1081" y="565"/>
                </a:lnTo>
                <a:lnTo>
                  <a:pt x="1067" y="570"/>
                </a:lnTo>
                <a:lnTo>
                  <a:pt x="1050" y="578"/>
                </a:lnTo>
                <a:lnTo>
                  <a:pt x="1034" y="590"/>
                </a:lnTo>
                <a:lnTo>
                  <a:pt x="1030" y="605"/>
                </a:lnTo>
                <a:lnTo>
                  <a:pt x="1032" y="621"/>
                </a:lnTo>
                <a:lnTo>
                  <a:pt x="1041" y="643"/>
                </a:lnTo>
                <a:lnTo>
                  <a:pt x="1056" y="661"/>
                </a:lnTo>
                <a:lnTo>
                  <a:pt x="1072" y="678"/>
                </a:lnTo>
                <a:lnTo>
                  <a:pt x="1095" y="700"/>
                </a:lnTo>
                <a:lnTo>
                  <a:pt x="1147" y="739"/>
                </a:lnTo>
                <a:lnTo>
                  <a:pt x="1187" y="765"/>
                </a:lnTo>
                <a:lnTo>
                  <a:pt x="1225" y="788"/>
                </a:lnTo>
                <a:lnTo>
                  <a:pt x="1274" y="817"/>
                </a:lnTo>
                <a:lnTo>
                  <a:pt x="1320" y="841"/>
                </a:lnTo>
                <a:lnTo>
                  <a:pt x="1370" y="870"/>
                </a:lnTo>
                <a:lnTo>
                  <a:pt x="1407" y="889"/>
                </a:lnTo>
                <a:lnTo>
                  <a:pt x="1433" y="903"/>
                </a:lnTo>
                <a:lnTo>
                  <a:pt x="1452" y="906"/>
                </a:lnTo>
                <a:lnTo>
                  <a:pt x="1450" y="926"/>
                </a:lnTo>
                <a:lnTo>
                  <a:pt x="1447" y="950"/>
                </a:lnTo>
                <a:lnTo>
                  <a:pt x="1444" y="973"/>
                </a:lnTo>
                <a:lnTo>
                  <a:pt x="1439" y="996"/>
                </a:lnTo>
                <a:lnTo>
                  <a:pt x="1429" y="1021"/>
                </a:lnTo>
                <a:lnTo>
                  <a:pt x="1416" y="1047"/>
                </a:lnTo>
                <a:lnTo>
                  <a:pt x="1399" y="1068"/>
                </a:lnTo>
                <a:lnTo>
                  <a:pt x="1377" y="1086"/>
                </a:lnTo>
                <a:lnTo>
                  <a:pt x="1349" y="1103"/>
                </a:lnTo>
                <a:lnTo>
                  <a:pt x="1316" y="1114"/>
                </a:lnTo>
                <a:lnTo>
                  <a:pt x="1285" y="1121"/>
                </a:lnTo>
                <a:lnTo>
                  <a:pt x="1251" y="1122"/>
                </a:lnTo>
                <a:lnTo>
                  <a:pt x="1218" y="1118"/>
                </a:lnTo>
                <a:lnTo>
                  <a:pt x="1187" y="1110"/>
                </a:lnTo>
                <a:lnTo>
                  <a:pt x="1154" y="1102"/>
                </a:lnTo>
                <a:lnTo>
                  <a:pt x="1124" y="1092"/>
                </a:lnTo>
                <a:lnTo>
                  <a:pt x="1093" y="1083"/>
                </a:lnTo>
                <a:lnTo>
                  <a:pt x="1054" y="1072"/>
                </a:lnTo>
                <a:lnTo>
                  <a:pt x="1028" y="1065"/>
                </a:lnTo>
                <a:lnTo>
                  <a:pt x="1000" y="1063"/>
                </a:lnTo>
                <a:lnTo>
                  <a:pt x="974" y="1064"/>
                </a:lnTo>
                <a:lnTo>
                  <a:pt x="948" y="1067"/>
                </a:lnTo>
                <a:lnTo>
                  <a:pt x="925" y="1075"/>
                </a:lnTo>
                <a:lnTo>
                  <a:pt x="904" y="1087"/>
                </a:lnTo>
                <a:lnTo>
                  <a:pt x="886" y="1106"/>
                </a:lnTo>
                <a:lnTo>
                  <a:pt x="875" y="1129"/>
                </a:lnTo>
                <a:lnTo>
                  <a:pt x="871" y="1157"/>
                </a:lnTo>
                <a:lnTo>
                  <a:pt x="874" y="1184"/>
                </a:lnTo>
                <a:lnTo>
                  <a:pt x="885" y="1211"/>
                </a:lnTo>
                <a:lnTo>
                  <a:pt x="902" y="1234"/>
                </a:lnTo>
                <a:lnTo>
                  <a:pt x="924" y="1250"/>
                </a:lnTo>
                <a:lnTo>
                  <a:pt x="950" y="1260"/>
                </a:lnTo>
                <a:lnTo>
                  <a:pt x="980" y="1264"/>
                </a:lnTo>
                <a:lnTo>
                  <a:pt x="1005" y="1261"/>
                </a:lnTo>
                <a:lnTo>
                  <a:pt x="1034" y="1258"/>
                </a:lnTo>
                <a:lnTo>
                  <a:pt x="1060" y="1255"/>
                </a:lnTo>
                <a:lnTo>
                  <a:pt x="1083" y="1259"/>
                </a:lnTo>
                <a:lnTo>
                  <a:pt x="1108" y="1271"/>
                </a:lnTo>
                <a:lnTo>
                  <a:pt x="1135" y="1291"/>
                </a:lnTo>
                <a:lnTo>
                  <a:pt x="1155" y="1313"/>
                </a:lnTo>
                <a:lnTo>
                  <a:pt x="1162" y="1337"/>
                </a:lnTo>
                <a:lnTo>
                  <a:pt x="1168" y="1359"/>
                </a:lnTo>
                <a:lnTo>
                  <a:pt x="1171" y="1384"/>
                </a:lnTo>
                <a:lnTo>
                  <a:pt x="1166" y="1408"/>
                </a:lnTo>
                <a:lnTo>
                  <a:pt x="1158" y="1429"/>
                </a:lnTo>
                <a:lnTo>
                  <a:pt x="1145" y="1449"/>
                </a:lnTo>
                <a:lnTo>
                  <a:pt x="1128" y="1469"/>
                </a:lnTo>
                <a:lnTo>
                  <a:pt x="1109" y="1484"/>
                </a:lnTo>
                <a:lnTo>
                  <a:pt x="1081" y="1503"/>
                </a:lnTo>
                <a:lnTo>
                  <a:pt x="1055" y="1520"/>
                </a:lnTo>
                <a:lnTo>
                  <a:pt x="1040" y="1529"/>
                </a:lnTo>
                <a:lnTo>
                  <a:pt x="1018" y="1537"/>
                </a:lnTo>
              </a:path>
            </a:pathLst>
          </a:custGeom>
          <a:solidFill>
            <a:srgbClr val="FF6000"/>
          </a:solidFill>
          <a:ln w="25400" cap="rnd">
            <a:solidFill>
              <a:srgbClr val="000000"/>
            </a:solidFill>
            <a:round/>
            <a:headEnd/>
            <a:tailEnd/>
          </a:ln>
        </p:spPr>
        <p:txBody>
          <a:bodyPr/>
          <a:lstStyle/>
          <a:p>
            <a:endParaRPr lang="da-DK"/>
          </a:p>
        </p:txBody>
      </p:sp>
      <p:sp>
        <p:nvSpPr>
          <p:cNvPr id="33803" name="Rectangle 11"/>
          <p:cNvSpPr>
            <a:spLocks noChangeArrowheads="1"/>
          </p:cNvSpPr>
          <p:nvPr/>
        </p:nvSpPr>
        <p:spPr bwMode="auto">
          <a:xfrm>
            <a:off x="6562725" y="5211763"/>
            <a:ext cx="1552575" cy="6381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GB" sz="3600" b="1">
                <a:effectLst>
                  <a:outerShdw blurRad="38100" dist="38100" dir="2700000" algn="tl">
                    <a:srgbClr val="C0C0C0"/>
                  </a:outerShdw>
                </a:effectLst>
                <a:latin typeface="Comic Sans MS" pitchFamily="66" charset="0"/>
                <a:ea typeface="ＭＳ Ｐゴシック" pitchFamily="34" charset="-128"/>
              </a:rPr>
              <a:t>Other</a:t>
            </a:r>
          </a:p>
        </p:txBody>
      </p:sp>
      <p:sp>
        <p:nvSpPr>
          <p:cNvPr id="33804" name="Rectangle 12"/>
          <p:cNvSpPr>
            <a:spLocks noChangeArrowheads="1"/>
          </p:cNvSpPr>
          <p:nvPr/>
        </p:nvSpPr>
        <p:spPr bwMode="auto">
          <a:xfrm>
            <a:off x="577850" y="1873250"/>
            <a:ext cx="1736725" cy="10636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GB" sz="3200" b="1">
                <a:solidFill>
                  <a:srgbClr val="FD0303"/>
                </a:solidFill>
                <a:effectLst>
                  <a:outerShdw blurRad="38100" dist="38100" dir="2700000" algn="tl">
                    <a:srgbClr val="C0C0C0"/>
                  </a:outerShdw>
                </a:effectLst>
                <a:latin typeface="Comic Sans MS" pitchFamily="66" charset="0"/>
                <a:ea typeface="ＭＳ Ｐゴシック" pitchFamily="34" charset="-128"/>
              </a:rPr>
              <a:t>Lab Data</a:t>
            </a:r>
          </a:p>
        </p:txBody>
      </p:sp>
      <p:sp>
        <p:nvSpPr>
          <p:cNvPr id="148492" name="Freeform 13"/>
          <p:cNvSpPr>
            <a:spLocks/>
          </p:cNvSpPr>
          <p:nvPr/>
        </p:nvSpPr>
        <p:spPr bwMode="auto">
          <a:xfrm>
            <a:off x="3633788" y="4930775"/>
            <a:ext cx="2751137" cy="1873250"/>
          </a:xfrm>
          <a:custGeom>
            <a:avLst/>
            <a:gdLst>
              <a:gd name="T0" fmla="*/ 2147483647 w 1950"/>
              <a:gd name="T1" fmla="*/ 2147483647 h 1180"/>
              <a:gd name="T2" fmla="*/ 2147483647 w 1950"/>
              <a:gd name="T3" fmla="*/ 2147483647 h 1180"/>
              <a:gd name="T4" fmla="*/ 2147483647 w 1950"/>
              <a:gd name="T5" fmla="*/ 2147483647 h 1180"/>
              <a:gd name="T6" fmla="*/ 2147483647 w 1950"/>
              <a:gd name="T7" fmla="*/ 2147483647 h 1180"/>
              <a:gd name="T8" fmla="*/ 2147483647 w 1950"/>
              <a:gd name="T9" fmla="*/ 2147483647 h 1180"/>
              <a:gd name="T10" fmla="*/ 2147483647 w 1950"/>
              <a:gd name="T11" fmla="*/ 2147483647 h 1180"/>
              <a:gd name="T12" fmla="*/ 2147483647 w 1950"/>
              <a:gd name="T13" fmla="*/ 2147483647 h 1180"/>
              <a:gd name="T14" fmla="*/ 2147483647 w 1950"/>
              <a:gd name="T15" fmla="*/ 2147483647 h 1180"/>
              <a:gd name="T16" fmla="*/ 2147483647 w 1950"/>
              <a:gd name="T17" fmla="*/ 2147483647 h 1180"/>
              <a:gd name="T18" fmla="*/ 2147483647 w 1950"/>
              <a:gd name="T19" fmla="*/ 2147483647 h 1180"/>
              <a:gd name="T20" fmla="*/ 2147483647 w 1950"/>
              <a:gd name="T21" fmla="*/ 2147483647 h 1180"/>
              <a:gd name="T22" fmla="*/ 2147483647 w 1950"/>
              <a:gd name="T23" fmla="*/ 2147483647 h 1180"/>
              <a:gd name="T24" fmla="*/ 2147483647 w 1950"/>
              <a:gd name="T25" fmla="*/ 2147483647 h 1180"/>
              <a:gd name="T26" fmla="*/ 2147483647 w 1950"/>
              <a:gd name="T27" fmla="*/ 2147483647 h 1180"/>
              <a:gd name="T28" fmla="*/ 2147483647 w 1950"/>
              <a:gd name="T29" fmla="*/ 2147483647 h 1180"/>
              <a:gd name="T30" fmla="*/ 2147483647 w 1950"/>
              <a:gd name="T31" fmla="*/ 2147483647 h 1180"/>
              <a:gd name="T32" fmla="*/ 2147483647 w 1950"/>
              <a:gd name="T33" fmla="*/ 2147483647 h 1180"/>
              <a:gd name="T34" fmla="*/ 2147483647 w 1950"/>
              <a:gd name="T35" fmla="*/ 2147483647 h 1180"/>
              <a:gd name="T36" fmla="*/ 2147483647 w 1950"/>
              <a:gd name="T37" fmla="*/ 2147483647 h 1180"/>
              <a:gd name="T38" fmla="*/ 2147483647 w 1950"/>
              <a:gd name="T39" fmla="*/ 2147483647 h 1180"/>
              <a:gd name="T40" fmla="*/ 2147483647 w 1950"/>
              <a:gd name="T41" fmla="*/ 2147483647 h 1180"/>
              <a:gd name="T42" fmla="*/ 2147483647 w 1950"/>
              <a:gd name="T43" fmla="*/ 2147483647 h 1180"/>
              <a:gd name="T44" fmla="*/ 2147483647 w 1950"/>
              <a:gd name="T45" fmla="*/ 2147483647 h 1180"/>
              <a:gd name="T46" fmla="*/ 2147483647 w 1950"/>
              <a:gd name="T47" fmla="*/ 2147483647 h 1180"/>
              <a:gd name="T48" fmla="*/ 2147483647 w 1950"/>
              <a:gd name="T49" fmla="*/ 2147483647 h 1180"/>
              <a:gd name="T50" fmla="*/ 2147483647 w 1950"/>
              <a:gd name="T51" fmla="*/ 2147483647 h 1180"/>
              <a:gd name="T52" fmla="*/ 2147483647 w 1950"/>
              <a:gd name="T53" fmla="*/ 2147483647 h 1180"/>
              <a:gd name="T54" fmla="*/ 2147483647 w 1950"/>
              <a:gd name="T55" fmla="*/ 2147483647 h 1180"/>
              <a:gd name="T56" fmla="*/ 2147483647 w 1950"/>
              <a:gd name="T57" fmla="*/ 2147483647 h 1180"/>
              <a:gd name="T58" fmla="*/ 2147483647 w 1950"/>
              <a:gd name="T59" fmla="*/ 2147483647 h 1180"/>
              <a:gd name="T60" fmla="*/ 2147483647 w 1950"/>
              <a:gd name="T61" fmla="*/ 2147483647 h 1180"/>
              <a:gd name="T62" fmla="*/ 2147483647 w 1950"/>
              <a:gd name="T63" fmla="*/ 2147483647 h 1180"/>
              <a:gd name="T64" fmla="*/ 2147483647 w 1950"/>
              <a:gd name="T65" fmla="*/ 2147483647 h 1180"/>
              <a:gd name="T66" fmla="*/ 2147483647 w 1950"/>
              <a:gd name="T67" fmla="*/ 2147483647 h 1180"/>
              <a:gd name="T68" fmla="*/ 2147483647 w 1950"/>
              <a:gd name="T69" fmla="*/ 2147483647 h 1180"/>
              <a:gd name="T70" fmla="*/ 2147483647 w 1950"/>
              <a:gd name="T71" fmla="*/ 2147483647 h 1180"/>
              <a:gd name="T72" fmla="*/ 2147483647 w 1950"/>
              <a:gd name="T73" fmla="*/ 2147483647 h 1180"/>
              <a:gd name="T74" fmla="*/ 2147483647 w 1950"/>
              <a:gd name="T75" fmla="*/ 2147483647 h 1180"/>
              <a:gd name="T76" fmla="*/ 2147483647 w 1950"/>
              <a:gd name="T77" fmla="*/ 2147483647 h 1180"/>
              <a:gd name="T78" fmla="*/ 2147483647 w 1950"/>
              <a:gd name="T79" fmla="*/ 2147483647 h 1180"/>
              <a:gd name="T80" fmla="*/ 2147483647 w 1950"/>
              <a:gd name="T81" fmla="*/ 2147483647 h 1180"/>
              <a:gd name="T82" fmla="*/ 2147483647 w 1950"/>
              <a:gd name="T83" fmla="*/ 2147483647 h 1180"/>
              <a:gd name="T84" fmla="*/ 2147483647 w 1950"/>
              <a:gd name="T85" fmla="*/ 2147483647 h 1180"/>
              <a:gd name="T86" fmla="*/ 2147483647 w 1950"/>
              <a:gd name="T87" fmla="*/ 2147483647 h 1180"/>
              <a:gd name="T88" fmla="*/ 2147483647 w 1950"/>
              <a:gd name="T89" fmla="*/ 2147483647 h 1180"/>
              <a:gd name="T90" fmla="*/ 2147483647 w 1950"/>
              <a:gd name="T91" fmla="*/ 2147483647 h 1180"/>
              <a:gd name="T92" fmla="*/ 2147483647 w 1950"/>
              <a:gd name="T93" fmla="*/ 2147483647 h 1180"/>
              <a:gd name="T94" fmla="*/ 2147483647 w 1950"/>
              <a:gd name="T95" fmla="*/ 2147483647 h 1180"/>
              <a:gd name="T96" fmla="*/ 2147483647 w 1950"/>
              <a:gd name="T97" fmla="*/ 2147483647 h 1180"/>
              <a:gd name="T98" fmla="*/ 2147483647 w 1950"/>
              <a:gd name="T99" fmla="*/ 2147483647 h 1180"/>
              <a:gd name="T100" fmla="*/ 2147483647 w 1950"/>
              <a:gd name="T101" fmla="*/ 2147483647 h 1180"/>
              <a:gd name="T102" fmla="*/ 2147483647 w 1950"/>
              <a:gd name="T103" fmla="*/ 2147483647 h 1180"/>
              <a:gd name="T104" fmla="*/ 2147483647 w 1950"/>
              <a:gd name="T105" fmla="*/ 2147483647 h 1180"/>
              <a:gd name="T106" fmla="*/ 2147483647 w 1950"/>
              <a:gd name="T107" fmla="*/ 2147483647 h 1180"/>
              <a:gd name="T108" fmla="*/ 2147483647 w 1950"/>
              <a:gd name="T109" fmla="*/ 2147483647 h 1180"/>
              <a:gd name="T110" fmla="*/ 2147483647 w 1950"/>
              <a:gd name="T111" fmla="*/ 2147483647 h 1180"/>
              <a:gd name="T112" fmla="*/ 2147483647 w 1950"/>
              <a:gd name="T113" fmla="*/ 2147483647 h 1180"/>
              <a:gd name="T114" fmla="*/ 2147483647 w 1950"/>
              <a:gd name="T115" fmla="*/ 2147483647 h 1180"/>
              <a:gd name="T116" fmla="*/ 2147483647 w 1950"/>
              <a:gd name="T117" fmla="*/ 2147483647 h 1180"/>
              <a:gd name="T118" fmla="*/ 2147483647 w 1950"/>
              <a:gd name="T119" fmla="*/ 2147483647 h 1180"/>
              <a:gd name="T120" fmla="*/ 2147483647 w 1950"/>
              <a:gd name="T121" fmla="*/ 0 h 1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50"/>
              <a:gd name="T184" fmla="*/ 0 h 1180"/>
              <a:gd name="T185" fmla="*/ 1950 w 1950"/>
              <a:gd name="T186" fmla="*/ 1180 h 1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50" h="1180">
                <a:moveTo>
                  <a:pt x="460" y="0"/>
                </a:moveTo>
                <a:lnTo>
                  <a:pt x="0" y="728"/>
                </a:lnTo>
                <a:lnTo>
                  <a:pt x="27" y="736"/>
                </a:lnTo>
                <a:lnTo>
                  <a:pt x="59" y="742"/>
                </a:lnTo>
                <a:lnTo>
                  <a:pt x="118" y="749"/>
                </a:lnTo>
                <a:lnTo>
                  <a:pt x="162" y="755"/>
                </a:lnTo>
                <a:lnTo>
                  <a:pt x="218" y="761"/>
                </a:lnTo>
                <a:lnTo>
                  <a:pt x="279" y="767"/>
                </a:lnTo>
                <a:lnTo>
                  <a:pt x="338" y="769"/>
                </a:lnTo>
                <a:lnTo>
                  <a:pt x="393" y="770"/>
                </a:lnTo>
                <a:lnTo>
                  <a:pt x="457" y="771"/>
                </a:lnTo>
                <a:lnTo>
                  <a:pt x="497" y="774"/>
                </a:lnTo>
                <a:lnTo>
                  <a:pt x="532" y="779"/>
                </a:lnTo>
                <a:lnTo>
                  <a:pt x="560" y="786"/>
                </a:lnTo>
                <a:lnTo>
                  <a:pt x="588" y="795"/>
                </a:lnTo>
                <a:lnTo>
                  <a:pt x="627" y="812"/>
                </a:lnTo>
                <a:lnTo>
                  <a:pt x="652" y="825"/>
                </a:lnTo>
                <a:lnTo>
                  <a:pt x="679" y="842"/>
                </a:lnTo>
                <a:lnTo>
                  <a:pt x="696" y="857"/>
                </a:lnTo>
                <a:lnTo>
                  <a:pt x="707" y="872"/>
                </a:lnTo>
                <a:lnTo>
                  <a:pt x="713" y="893"/>
                </a:lnTo>
                <a:lnTo>
                  <a:pt x="713" y="906"/>
                </a:lnTo>
                <a:lnTo>
                  <a:pt x="706" y="921"/>
                </a:lnTo>
                <a:lnTo>
                  <a:pt x="694" y="937"/>
                </a:lnTo>
                <a:lnTo>
                  <a:pt x="669" y="954"/>
                </a:lnTo>
                <a:lnTo>
                  <a:pt x="642" y="973"/>
                </a:lnTo>
                <a:lnTo>
                  <a:pt x="625" y="993"/>
                </a:lnTo>
                <a:lnTo>
                  <a:pt x="614" y="1008"/>
                </a:lnTo>
                <a:lnTo>
                  <a:pt x="607" y="1025"/>
                </a:lnTo>
                <a:lnTo>
                  <a:pt x="604" y="1039"/>
                </a:lnTo>
                <a:lnTo>
                  <a:pt x="609" y="1061"/>
                </a:lnTo>
                <a:lnTo>
                  <a:pt x="619" y="1085"/>
                </a:lnTo>
                <a:lnTo>
                  <a:pt x="635" y="1106"/>
                </a:lnTo>
                <a:lnTo>
                  <a:pt x="654" y="1124"/>
                </a:lnTo>
                <a:lnTo>
                  <a:pt x="679" y="1141"/>
                </a:lnTo>
                <a:lnTo>
                  <a:pt x="708" y="1156"/>
                </a:lnTo>
                <a:lnTo>
                  <a:pt x="731" y="1166"/>
                </a:lnTo>
                <a:lnTo>
                  <a:pt x="757" y="1171"/>
                </a:lnTo>
                <a:lnTo>
                  <a:pt x="786" y="1174"/>
                </a:lnTo>
                <a:lnTo>
                  <a:pt x="814" y="1174"/>
                </a:lnTo>
                <a:lnTo>
                  <a:pt x="844" y="1172"/>
                </a:lnTo>
                <a:lnTo>
                  <a:pt x="877" y="1166"/>
                </a:lnTo>
                <a:lnTo>
                  <a:pt x="905" y="1160"/>
                </a:lnTo>
                <a:lnTo>
                  <a:pt x="929" y="1152"/>
                </a:lnTo>
                <a:lnTo>
                  <a:pt x="951" y="1141"/>
                </a:lnTo>
                <a:lnTo>
                  <a:pt x="970" y="1124"/>
                </a:lnTo>
                <a:lnTo>
                  <a:pt x="983" y="1104"/>
                </a:lnTo>
                <a:lnTo>
                  <a:pt x="994" y="1081"/>
                </a:lnTo>
                <a:lnTo>
                  <a:pt x="1010" y="1062"/>
                </a:lnTo>
                <a:lnTo>
                  <a:pt x="1020" y="1056"/>
                </a:lnTo>
                <a:lnTo>
                  <a:pt x="1040" y="1049"/>
                </a:lnTo>
                <a:lnTo>
                  <a:pt x="1071" y="1047"/>
                </a:lnTo>
                <a:lnTo>
                  <a:pt x="1110" y="1047"/>
                </a:lnTo>
                <a:lnTo>
                  <a:pt x="1151" y="1050"/>
                </a:lnTo>
                <a:lnTo>
                  <a:pt x="1189" y="1051"/>
                </a:lnTo>
                <a:lnTo>
                  <a:pt x="1227" y="1055"/>
                </a:lnTo>
                <a:lnTo>
                  <a:pt x="1283" y="1062"/>
                </a:lnTo>
                <a:lnTo>
                  <a:pt x="1357" y="1073"/>
                </a:lnTo>
                <a:lnTo>
                  <a:pt x="1441" y="1094"/>
                </a:lnTo>
                <a:lnTo>
                  <a:pt x="1530" y="1121"/>
                </a:lnTo>
                <a:lnTo>
                  <a:pt x="1617" y="1147"/>
                </a:lnTo>
                <a:lnTo>
                  <a:pt x="1695" y="1179"/>
                </a:lnTo>
                <a:lnTo>
                  <a:pt x="1710" y="1168"/>
                </a:lnTo>
                <a:lnTo>
                  <a:pt x="1726" y="1156"/>
                </a:lnTo>
                <a:lnTo>
                  <a:pt x="1744" y="1147"/>
                </a:lnTo>
                <a:lnTo>
                  <a:pt x="1769" y="1136"/>
                </a:lnTo>
                <a:lnTo>
                  <a:pt x="1788" y="1128"/>
                </a:lnTo>
                <a:lnTo>
                  <a:pt x="1816" y="1115"/>
                </a:lnTo>
                <a:lnTo>
                  <a:pt x="1839" y="1103"/>
                </a:lnTo>
                <a:lnTo>
                  <a:pt x="1859" y="1095"/>
                </a:lnTo>
                <a:lnTo>
                  <a:pt x="1880" y="1082"/>
                </a:lnTo>
                <a:lnTo>
                  <a:pt x="1902" y="1065"/>
                </a:lnTo>
                <a:lnTo>
                  <a:pt x="1911" y="1053"/>
                </a:lnTo>
                <a:lnTo>
                  <a:pt x="1926" y="1032"/>
                </a:lnTo>
                <a:lnTo>
                  <a:pt x="1939" y="1015"/>
                </a:lnTo>
                <a:lnTo>
                  <a:pt x="1949" y="991"/>
                </a:lnTo>
                <a:lnTo>
                  <a:pt x="1947" y="968"/>
                </a:lnTo>
                <a:lnTo>
                  <a:pt x="1942" y="945"/>
                </a:lnTo>
                <a:lnTo>
                  <a:pt x="1934" y="930"/>
                </a:lnTo>
                <a:lnTo>
                  <a:pt x="1918" y="916"/>
                </a:lnTo>
                <a:lnTo>
                  <a:pt x="1902" y="904"/>
                </a:lnTo>
                <a:lnTo>
                  <a:pt x="1882" y="898"/>
                </a:lnTo>
                <a:lnTo>
                  <a:pt x="1862" y="892"/>
                </a:lnTo>
                <a:lnTo>
                  <a:pt x="1835" y="898"/>
                </a:lnTo>
                <a:lnTo>
                  <a:pt x="1811" y="909"/>
                </a:lnTo>
                <a:lnTo>
                  <a:pt x="1787" y="924"/>
                </a:lnTo>
                <a:lnTo>
                  <a:pt x="1759" y="942"/>
                </a:lnTo>
                <a:lnTo>
                  <a:pt x="1731" y="955"/>
                </a:lnTo>
                <a:lnTo>
                  <a:pt x="1704" y="964"/>
                </a:lnTo>
                <a:lnTo>
                  <a:pt x="1674" y="967"/>
                </a:lnTo>
                <a:lnTo>
                  <a:pt x="1641" y="965"/>
                </a:lnTo>
                <a:lnTo>
                  <a:pt x="1622" y="959"/>
                </a:lnTo>
                <a:lnTo>
                  <a:pt x="1599" y="947"/>
                </a:lnTo>
                <a:lnTo>
                  <a:pt x="1583" y="937"/>
                </a:lnTo>
                <a:lnTo>
                  <a:pt x="1565" y="925"/>
                </a:lnTo>
                <a:lnTo>
                  <a:pt x="1550" y="905"/>
                </a:lnTo>
                <a:lnTo>
                  <a:pt x="1542" y="889"/>
                </a:lnTo>
                <a:lnTo>
                  <a:pt x="1534" y="870"/>
                </a:lnTo>
                <a:lnTo>
                  <a:pt x="1535" y="853"/>
                </a:lnTo>
                <a:lnTo>
                  <a:pt x="1535" y="826"/>
                </a:lnTo>
                <a:lnTo>
                  <a:pt x="1539" y="804"/>
                </a:lnTo>
                <a:lnTo>
                  <a:pt x="1550" y="789"/>
                </a:lnTo>
                <a:lnTo>
                  <a:pt x="1568" y="775"/>
                </a:lnTo>
                <a:lnTo>
                  <a:pt x="1585" y="761"/>
                </a:lnTo>
                <a:lnTo>
                  <a:pt x="1610" y="749"/>
                </a:lnTo>
                <a:lnTo>
                  <a:pt x="1641" y="746"/>
                </a:lnTo>
                <a:lnTo>
                  <a:pt x="1664" y="742"/>
                </a:lnTo>
                <a:lnTo>
                  <a:pt x="1703" y="737"/>
                </a:lnTo>
                <a:lnTo>
                  <a:pt x="1740" y="732"/>
                </a:lnTo>
                <a:lnTo>
                  <a:pt x="1765" y="724"/>
                </a:lnTo>
                <a:lnTo>
                  <a:pt x="1786" y="718"/>
                </a:lnTo>
                <a:lnTo>
                  <a:pt x="1813" y="701"/>
                </a:lnTo>
                <a:lnTo>
                  <a:pt x="1828" y="678"/>
                </a:lnTo>
                <a:lnTo>
                  <a:pt x="1839" y="654"/>
                </a:lnTo>
                <a:lnTo>
                  <a:pt x="1847" y="635"/>
                </a:lnTo>
                <a:lnTo>
                  <a:pt x="1849" y="602"/>
                </a:lnTo>
                <a:lnTo>
                  <a:pt x="1846" y="579"/>
                </a:lnTo>
                <a:lnTo>
                  <a:pt x="1842" y="551"/>
                </a:lnTo>
                <a:lnTo>
                  <a:pt x="1835" y="524"/>
                </a:lnTo>
                <a:lnTo>
                  <a:pt x="1830" y="490"/>
                </a:lnTo>
                <a:lnTo>
                  <a:pt x="1825" y="461"/>
                </a:lnTo>
                <a:lnTo>
                  <a:pt x="1828" y="437"/>
                </a:lnTo>
                <a:lnTo>
                  <a:pt x="1834" y="413"/>
                </a:lnTo>
                <a:lnTo>
                  <a:pt x="1845" y="391"/>
                </a:lnTo>
                <a:lnTo>
                  <a:pt x="1852" y="366"/>
                </a:lnTo>
                <a:lnTo>
                  <a:pt x="1802" y="348"/>
                </a:lnTo>
                <a:lnTo>
                  <a:pt x="1733" y="327"/>
                </a:lnTo>
                <a:lnTo>
                  <a:pt x="1670" y="303"/>
                </a:lnTo>
                <a:lnTo>
                  <a:pt x="1623" y="284"/>
                </a:lnTo>
                <a:lnTo>
                  <a:pt x="1574" y="265"/>
                </a:lnTo>
                <a:lnTo>
                  <a:pt x="1515" y="242"/>
                </a:lnTo>
                <a:lnTo>
                  <a:pt x="1468" y="224"/>
                </a:lnTo>
                <a:lnTo>
                  <a:pt x="1434" y="214"/>
                </a:lnTo>
                <a:lnTo>
                  <a:pt x="1400" y="209"/>
                </a:lnTo>
                <a:lnTo>
                  <a:pt x="1378" y="209"/>
                </a:lnTo>
                <a:lnTo>
                  <a:pt x="1359" y="213"/>
                </a:lnTo>
                <a:lnTo>
                  <a:pt x="1343" y="223"/>
                </a:lnTo>
                <a:lnTo>
                  <a:pt x="1333" y="235"/>
                </a:lnTo>
                <a:lnTo>
                  <a:pt x="1332" y="250"/>
                </a:lnTo>
                <a:lnTo>
                  <a:pt x="1335" y="267"/>
                </a:lnTo>
                <a:lnTo>
                  <a:pt x="1342" y="290"/>
                </a:lnTo>
                <a:lnTo>
                  <a:pt x="1347" y="309"/>
                </a:lnTo>
                <a:lnTo>
                  <a:pt x="1347" y="330"/>
                </a:lnTo>
                <a:lnTo>
                  <a:pt x="1342" y="349"/>
                </a:lnTo>
                <a:lnTo>
                  <a:pt x="1330" y="365"/>
                </a:lnTo>
                <a:lnTo>
                  <a:pt x="1313" y="379"/>
                </a:lnTo>
                <a:lnTo>
                  <a:pt x="1294" y="389"/>
                </a:lnTo>
                <a:lnTo>
                  <a:pt x="1270" y="398"/>
                </a:lnTo>
                <a:lnTo>
                  <a:pt x="1242" y="403"/>
                </a:lnTo>
                <a:lnTo>
                  <a:pt x="1214" y="404"/>
                </a:lnTo>
                <a:lnTo>
                  <a:pt x="1184" y="402"/>
                </a:lnTo>
                <a:lnTo>
                  <a:pt x="1158" y="399"/>
                </a:lnTo>
                <a:lnTo>
                  <a:pt x="1129" y="394"/>
                </a:lnTo>
                <a:lnTo>
                  <a:pt x="1104" y="389"/>
                </a:lnTo>
                <a:lnTo>
                  <a:pt x="1080" y="382"/>
                </a:lnTo>
                <a:lnTo>
                  <a:pt x="1057" y="371"/>
                </a:lnTo>
                <a:lnTo>
                  <a:pt x="1037" y="362"/>
                </a:lnTo>
                <a:lnTo>
                  <a:pt x="1018" y="351"/>
                </a:lnTo>
                <a:lnTo>
                  <a:pt x="1003" y="342"/>
                </a:lnTo>
                <a:lnTo>
                  <a:pt x="988" y="326"/>
                </a:lnTo>
                <a:lnTo>
                  <a:pt x="975" y="313"/>
                </a:lnTo>
                <a:lnTo>
                  <a:pt x="968" y="295"/>
                </a:lnTo>
                <a:lnTo>
                  <a:pt x="955" y="275"/>
                </a:lnTo>
                <a:lnTo>
                  <a:pt x="948" y="255"/>
                </a:lnTo>
                <a:lnTo>
                  <a:pt x="939" y="237"/>
                </a:lnTo>
                <a:lnTo>
                  <a:pt x="930" y="214"/>
                </a:lnTo>
                <a:lnTo>
                  <a:pt x="921" y="193"/>
                </a:lnTo>
                <a:lnTo>
                  <a:pt x="908" y="170"/>
                </a:lnTo>
                <a:lnTo>
                  <a:pt x="892" y="147"/>
                </a:lnTo>
                <a:lnTo>
                  <a:pt x="876" y="129"/>
                </a:lnTo>
                <a:lnTo>
                  <a:pt x="858" y="112"/>
                </a:lnTo>
                <a:lnTo>
                  <a:pt x="837" y="97"/>
                </a:lnTo>
                <a:lnTo>
                  <a:pt x="814" y="83"/>
                </a:lnTo>
                <a:lnTo>
                  <a:pt x="782" y="68"/>
                </a:lnTo>
                <a:lnTo>
                  <a:pt x="747" y="56"/>
                </a:lnTo>
                <a:lnTo>
                  <a:pt x="716" y="44"/>
                </a:lnTo>
                <a:lnTo>
                  <a:pt x="688" y="35"/>
                </a:lnTo>
                <a:lnTo>
                  <a:pt x="653" y="27"/>
                </a:lnTo>
                <a:lnTo>
                  <a:pt x="620" y="22"/>
                </a:lnTo>
                <a:lnTo>
                  <a:pt x="586" y="16"/>
                </a:lnTo>
                <a:lnTo>
                  <a:pt x="548" y="12"/>
                </a:lnTo>
                <a:lnTo>
                  <a:pt x="510" y="6"/>
                </a:lnTo>
                <a:lnTo>
                  <a:pt x="460" y="0"/>
                </a:lnTo>
              </a:path>
            </a:pathLst>
          </a:custGeom>
          <a:solidFill>
            <a:srgbClr val="FF00FF"/>
          </a:solidFill>
          <a:ln w="25400" cap="rnd">
            <a:solidFill>
              <a:srgbClr val="000000"/>
            </a:solidFill>
            <a:round/>
            <a:headEnd/>
            <a:tailEnd/>
          </a:ln>
        </p:spPr>
        <p:txBody>
          <a:bodyPr/>
          <a:lstStyle/>
          <a:p>
            <a:endParaRPr lang="da-DK"/>
          </a:p>
        </p:txBody>
      </p:sp>
      <p:sp>
        <p:nvSpPr>
          <p:cNvPr id="33806" name="Rectangle 14"/>
          <p:cNvSpPr>
            <a:spLocks noChangeArrowheads="1"/>
          </p:cNvSpPr>
          <p:nvPr/>
        </p:nvSpPr>
        <p:spPr bwMode="auto">
          <a:xfrm>
            <a:off x="4124325" y="5551488"/>
            <a:ext cx="2181225"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GB" sz="2800" b="1">
                <a:solidFill>
                  <a:srgbClr val="FFFF00"/>
                </a:solidFill>
                <a:effectLst>
                  <a:outerShdw blurRad="38100" dist="38100" dir="2700000" algn="tl">
                    <a:srgbClr val="C0C0C0"/>
                  </a:outerShdw>
                </a:effectLst>
                <a:latin typeface="Comic Sans MS" pitchFamily="66" charset="0"/>
                <a:ea typeface="ＭＳ Ｐゴシック" pitchFamily="34" charset="-128"/>
              </a:rPr>
              <a:t>Pharmacy</a:t>
            </a:r>
          </a:p>
        </p:txBody>
      </p:sp>
      <p:grpSp>
        <p:nvGrpSpPr>
          <p:cNvPr id="148494" name="Group 15"/>
          <p:cNvGrpSpPr>
            <a:grpSpLocks/>
          </p:cNvGrpSpPr>
          <p:nvPr/>
        </p:nvGrpSpPr>
        <p:grpSpPr bwMode="auto">
          <a:xfrm>
            <a:off x="989013" y="4970463"/>
            <a:ext cx="2619375" cy="1803400"/>
            <a:chOff x="701" y="3131"/>
            <a:chExt cx="1856" cy="1136"/>
          </a:xfrm>
        </p:grpSpPr>
        <p:sp>
          <p:nvSpPr>
            <p:cNvPr id="148504" name="Rectangle 16"/>
            <p:cNvSpPr>
              <a:spLocks noChangeArrowheads="1"/>
            </p:cNvSpPr>
            <p:nvPr/>
          </p:nvSpPr>
          <p:spPr bwMode="auto">
            <a:xfrm rot="-10620000">
              <a:off x="879" y="3131"/>
              <a:ext cx="1518" cy="139"/>
            </a:xfrm>
            <a:prstGeom prst="rect">
              <a:avLst/>
            </a:prstGeom>
            <a:solidFill>
              <a:srgbClr val="808000"/>
            </a:solidFill>
            <a:ln w="25400">
              <a:solidFill>
                <a:srgbClr val="000000"/>
              </a:solidFill>
              <a:miter lim="800000"/>
              <a:headEnd/>
              <a:tailEnd/>
            </a:ln>
          </p:spPr>
          <p:txBody>
            <a:bodyPr wrap="none" anchor="ctr"/>
            <a:lstStyle/>
            <a:p>
              <a:endParaRPr lang="lt-LT">
                <a:ea typeface="ＭＳ Ｐゴシック"/>
                <a:cs typeface="ＭＳ Ｐゴシック"/>
              </a:endParaRPr>
            </a:p>
          </p:txBody>
        </p:sp>
        <p:sp>
          <p:nvSpPr>
            <p:cNvPr id="148505" name="Freeform 17"/>
            <p:cNvSpPr>
              <a:spLocks/>
            </p:cNvSpPr>
            <p:nvPr/>
          </p:nvSpPr>
          <p:spPr bwMode="auto">
            <a:xfrm>
              <a:off x="701" y="3237"/>
              <a:ext cx="1856" cy="1030"/>
            </a:xfrm>
            <a:custGeom>
              <a:avLst/>
              <a:gdLst>
                <a:gd name="T0" fmla="*/ 176 w 1856"/>
                <a:gd name="T1" fmla="*/ 805 h 1030"/>
                <a:gd name="T2" fmla="*/ 310 w 1856"/>
                <a:gd name="T3" fmla="*/ 794 h 1030"/>
                <a:gd name="T4" fmla="*/ 460 w 1856"/>
                <a:gd name="T5" fmla="*/ 756 h 1030"/>
                <a:gd name="T6" fmla="*/ 630 w 1856"/>
                <a:gd name="T7" fmla="*/ 713 h 1030"/>
                <a:gd name="T8" fmla="*/ 777 w 1856"/>
                <a:gd name="T9" fmla="*/ 700 h 1030"/>
                <a:gd name="T10" fmla="*/ 879 w 1856"/>
                <a:gd name="T11" fmla="*/ 732 h 1030"/>
                <a:gd name="T12" fmla="*/ 904 w 1856"/>
                <a:gd name="T13" fmla="*/ 786 h 1030"/>
                <a:gd name="T14" fmla="*/ 855 w 1856"/>
                <a:gd name="T15" fmla="*/ 851 h 1030"/>
                <a:gd name="T16" fmla="*/ 748 w 1856"/>
                <a:gd name="T17" fmla="*/ 893 h 1030"/>
                <a:gd name="T18" fmla="*/ 627 w 1856"/>
                <a:gd name="T19" fmla="*/ 923 h 1030"/>
                <a:gd name="T20" fmla="*/ 577 w 1856"/>
                <a:gd name="T21" fmla="*/ 978 h 1030"/>
                <a:gd name="T22" fmla="*/ 643 w 1856"/>
                <a:gd name="T23" fmla="*/ 1024 h 1030"/>
                <a:gd name="T24" fmla="*/ 791 w 1856"/>
                <a:gd name="T25" fmla="*/ 1028 h 1030"/>
                <a:gd name="T26" fmla="*/ 937 w 1856"/>
                <a:gd name="T27" fmla="*/ 993 h 1030"/>
                <a:gd name="T28" fmla="*/ 1100 w 1856"/>
                <a:gd name="T29" fmla="*/ 927 h 1030"/>
                <a:gd name="T30" fmla="*/ 1259 w 1856"/>
                <a:gd name="T31" fmla="*/ 873 h 1030"/>
                <a:gd name="T32" fmla="*/ 1431 w 1856"/>
                <a:gd name="T33" fmla="*/ 856 h 1030"/>
                <a:gd name="T34" fmla="*/ 1577 w 1856"/>
                <a:gd name="T35" fmla="*/ 861 h 1030"/>
                <a:gd name="T36" fmla="*/ 1542 w 1856"/>
                <a:gd name="T37" fmla="*/ 725 h 1030"/>
                <a:gd name="T38" fmla="*/ 1506 w 1856"/>
                <a:gd name="T39" fmla="*/ 612 h 1030"/>
                <a:gd name="T40" fmla="*/ 1543 w 1856"/>
                <a:gd name="T41" fmla="*/ 546 h 1030"/>
                <a:gd name="T42" fmla="*/ 1614 w 1856"/>
                <a:gd name="T43" fmla="*/ 533 h 1030"/>
                <a:gd name="T44" fmla="*/ 1689 w 1856"/>
                <a:gd name="T45" fmla="*/ 563 h 1030"/>
                <a:gd name="T46" fmla="*/ 1778 w 1856"/>
                <a:gd name="T47" fmla="*/ 589 h 1030"/>
                <a:gd name="T48" fmla="*/ 1838 w 1856"/>
                <a:gd name="T49" fmla="*/ 543 h 1030"/>
                <a:gd name="T50" fmla="*/ 1852 w 1856"/>
                <a:gd name="T51" fmla="*/ 465 h 1030"/>
                <a:gd name="T52" fmla="*/ 1806 w 1856"/>
                <a:gd name="T53" fmla="*/ 374 h 1030"/>
                <a:gd name="T54" fmla="*/ 1707 w 1856"/>
                <a:gd name="T55" fmla="*/ 327 h 1030"/>
                <a:gd name="T56" fmla="*/ 1578 w 1856"/>
                <a:gd name="T57" fmla="*/ 320 h 1030"/>
                <a:gd name="T58" fmla="*/ 1532 w 1856"/>
                <a:gd name="T59" fmla="*/ 273 h 1030"/>
                <a:gd name="T60" fmla="*/ 1582 w 1856"/>
                <a:gd name="T61" fmla="*/ 179 h 1030"/>
                <a:gd name="T62" fmla="*/ 1656 w 1856"/>
                <a:gd name="T63" fmla="*/ 96 h 1030"/>
                <a:gd name="T64" fmla="*/ 144 w 1856"/>
                <a:gd name="T65" fmla="*/ 40 h 1030"/>
                <a:gd name="T66" fmla="*/ 98 w 1856"/>
                <a:gd name="T67" fmla="*/ 103 h 1030"/>
                <a:gd name="T68" fmla="*/ 29 w 1856"/>
                <a:gd name="T69" fmla="*/ 158 h 1030"/>
                <a:gd name="T70" fmla="*/ 0 w 1856"/>
                <a:gd name="T71" fmla="*/ 235 h 1030"/>
                <a:gd name="T72" fmla="*/ 43 w 1856"/>
                <a:gd name="T73" fmla="*/ 291 h 1030"/>
                <a:gd name="T74" fmla="*/ 141 w 1856"/>
                <a:gd name="T75" fmla="*/ 307 h 1030"/>
                <a:gd name="T76" fmla="*/ 258 w 1856"/>
                <a:gd name="T77" fmla="*/ 291 h 1030"/>
                <a:gd name="T78" fmla="*/ 377 w 1856"/>
                <a:gd name="T79" fmla="*/ 294 h 1030"/>
                <a:gd name="T80" fmla="*/ 455 w 1856"/>
                <a:gd name="T81" fmla="*/ 346 h 1030"/>
                <a:gd name="T82" fmla="*/ 434 w 1856"/>
                <a:gd name="T83" fmla="*/ 424 h 1030"/>
                <a:gd name="T84" fmla="*/ 353 w 1856"/>
                <a:gd name="T85" fmla="*/ 472 h 1030"/>
                <a:gd name="T86" fmla="*/ 246 w 1856"/>
                <a:gd name="T87" fmla="*/ 486 h 1030"/>
                <a:gd name="T88" fmla="*/ 134 w 1856"/>
                <a:gd name="T89" fmla="*/ 509 h 1030"/>
                <a:gd name="T90" fmla="*/ 87 w 1856"/>
                <a:gd name="T91" fmla="*/ 575 h 1030"/>
                <a:gd name="T92" fmla="*/ 87 w 1856"/>
                <a:gd name="T93" fmla="*/ 680 h 1030"/>
                <a:gd name="T94" fmla="*/ 103 w 1856"/>
                <a:gd name="T95" fmla="*/ 785 h 10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6"/>
                <a:gd name="T145" fmla="*/ 0 h 1030"/>
                <a:gd name="T146" fmla="*/ 1856 w 1856"/>
                <a:gd name="T147" fmla="*/ 1030 h 10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6" h="1030">
                  <a:moveTo>
                    <a:pt x="103" y="785"/>
                  </a:moveTo>
                  <a:lnTo>
                    <a:pt x="118" y="792"/>
                  </a:lnTo>
                  <a:lnTo>
                    <a:pt x="147" y="800"/>
                  </a:lnTo>
                  <a:lnTo>
                    <a:pt x="176" y="805"/>
                  </a:lnTo>
                  <a:lnTo>
                    <a:pt x="206" y="804"/>
                  </a:lnTo>
                  <a:lnTo>
                    <a:pt x="244" y="801"/>
                  </a:lnTo>
                  <a:lnTo>
                    <a:pt x="274" y="799"/>
                  </a:lnTo>
                  <a:lnTo>
                    <a:pt x="310" y="794"/>
                  </a:lnTo>
                  <a:lnTo>
                    <a:pt x="342" y="788"/>
                  </a:lnTo>
                  <a:lnTo>
                    <a:pt x="385" y="778"/>
                  </a:lnTo>
                  <a:lnTo>
                    <a:pt x="424" y="769"/>
                  </a:lnTo>
                  <a:lnTo>
                    <a:pt x="460" y="756"/>
                  </a:lnTo>
                  <a:lnTo>
                    <a:pt x="497" y="745"/>
                  </a:lnTo>
                  <a:lnTo>
                    <a:pt x="541" y="733"/>
                  </a:lnTo>
                  <a:lnTo>
                    <a:pt x="582" y="724"/>
                  </a:lnTo>
                  <a:lnTo>
                    <a:pt x="630" y="713"/>
                  </a:lnTo>
                  <a:lnTo>
                    <a:pt x="679" y="704"/>
                  </a:lnTo>
                  <a:lnTo>
                    <a:pt x="709" y="700"/>
                  </a:lnTo>
                  <a:lnTo>
                    <a:pt x="741" y="698"/>
                  </a:lnTo>
                  <a:lnTo>
                    <a:pt x="777" y="700"/>
                  </a:lnTo>
                  <a:lnTo>
                    <a:pt x="815" y="707"/>
                  </a:lnTo>
                  <a:lnTo>
                    <a:pt x="840" y="712"/>
                  </a:lnTo>
                  <a:lnTo>
                    <a:pt x="860" y="722"/>
                  </a:lnTo>
                  <a:lnTo>
                    <a:pt x="879" y="732"/>
                  </a:lnTo>
                  <a:lnTo>
                    <a:pt x="891" y="743"/>
                  </a:lnTo>
                  <a:lnTo>
                    <a:pt x="899" y="757"/>
                  </a:lnTo>
                  <a:lnTo>
                    <a:pt x="905" y="771"/>
                  </a:lnTo>
                  <a:lnTo>
                    <a:pt x="904" y="786"/>
                  </a:lnTo>
                  <a:lnTo>
                    <a:pt x="898" y="804"/>
                  </a:lnTo>
                  <a:lnTo>
                    <a:pt x="887" y="820"/>
                  </a:lnTo>
                  <a:lnTo>
                    <a:pt x="873" y="833"/>
                  </a:lnTo>
                  <a:lnTo>
                    <a:pt x="855" y="851"/>
                  </a:lnTo>
                  <a:lnTo>
                    <a:pt x="838" y="859"/>
                  </a:lnTo>
                  <a:lnTo>
                    <a:pt x="814" y="873"/>
                  </a:lnTo>
                  <a:lnTo>
                    <a:pt x="782" y="885"/>
                  </a:lnTo>
                  <a:lnTo>
                    <a:pt x="748" y="893"/>
                  </a:lnTo>
                  <a:lnTo>
                    <a:pt x="716" y="898"/>
                  </a:lnTo>
                  <a:lnTo>
                    <a:pt x="687" y="905"/>
                  </a:lnTo>
                  <a:lnTo>
                    <a:pt x="655" y="912"/>
                  </a:lnTo>
                  <a:lnTo>
                    <a:pt x="627" y="923"/>
                  </a:lnTo>
                  <a:lnTo>
                    <a:pt x="602" y="933"/>
                  </a:lnTo>
                  <a:lnTo>
                    <a:pt x="582" y="945"/>
                  </a:lnTo>
                  <a:lnTo>
                    <a:pt x="574" y="960"/>
                  </a:lnTo>
                  <a:lnTo>
                    <a:pt x="577" y="978"/>
                  </a:lnTo>
                  <a:lnTo>
                    <a:pt x="589" y="995"/>
                  </a:lnTo>
                  <a:lnTo>
                    <a:pt x="602" y="1007"/>
                  </a:lnTo>
                  <a:lnTo>
                    <a:pt x="620" y="1016"/>
                  </a:lnTo>
                  <a:lnTo>
                    <a:pt x="643" y="1024"/>
                  </a:lnTo>
                  <a:lnTo>
                    <a:pt x="673" y="1027"/>
                  </a:lnTo>
                  <a:lnTo>
                    <a:pt x="704" y="1028"/>
                  </a:lnTo>
                  <a:lnTo>
                    <a:pt x="747" y="1029"/>
                  </a:lnTo>
                  <a:lnTo>
                    <a:pt x="791" y="1028"/>
                  </a:lnTo>
                  <a:lnTo>
                    <a:pt x="819" y="1023"/>
                  </a:lnTo>
                  <a:lnTo>
                    <a:pt x="862" y="1015"/>
                  </a:lnTo>
                  <a:lnTo>
                    <a:pt x="907" y="1005"/>
                  </a:lnTo>
                  <a:lnTo>
                    <a:pt x="937" y="993"/>
                  </a:lnTo>
                  <a:lnTo>
                    <a:pt x="974" y="979"/>
                  </a:lnTo>
                  <a:lnTo>
                    <a:pt x="1009" y="967"/>
                  </a:lnTo>
                  <a:lnTo>
                    <a:pt x="1046" y="949"/>
                  </a:lnTo>
                  <a:lnTo>
                    <a:pt x="1100" y="927"/>
                  </a:lnTo>
                  <a:lnTo>
                    <a:pt x="1137" y="908"/>
                  </a:lnTo>
                  <a:lnTo>
                    <a:pt x="1171" y="894"/>
                  </a:lnTo>
                  <a:lnTo>
                    <a:pt x="1217" y="883"/>
                  </a:lnTo>
                  <a:lnTo>
                    <a:pt x="1259" y="873"/>
                  </a:lnTo>
                  <a:lnTo>
                    <a:pt x="1302" y="866"/>
                  </a:lnTo>
                  <a:lnTo>
                    <a:pt x="1348" y="861"/>
                  </a:lnTo>
                  <a:lnTo>
                    <a:pt x="1395" y="858"/>
                  </a:lnTo>
                  <a:lnTo>
                    <a:pt x="1431" y="856"/>
                  </a:lnTo>
                  <a:lnTo>
                    <a:pt x="1470" y="856"/>
                  </a:lnTo>
                  <a:lnTo>
                    <a:pt x="1508" y="858"/>
                  </a:lnTo>
                  <a:lnTo>
                    <a:pt x="1546" y="859"/>
                  </a:lnTo>
                  <a:lnTo>
                    <a:pt x="1577" y="861"/>
                  </a:lnTo>
                  <a:lnTo>
                    <a:pt x="1574" y="835"/>
                  </a:lnTo>
                  <a:lnTo>
                    <a:pt x="1566" y="801"/>
                  </a:lnTo>
                  <a:lnTo>
                    <a:pt x="1557" y="767"/>
                  </a:lnTo>
                  <a:lnTo>
                    <a:pt x="1542" y="725"/>
                  </a:lnTo>
                  <a:lnTo>
                    <a:pt x="1531" y="692"/>
                  </a:lnTo>
                  <a:lnTo>
                    <a:pt x="1515" y="665"/>
                  </a:lnTo>
                  <a:lnTo>
                    <a:pt x="1506" y="638"/>
                  </a:lnTo>
                  <a:lnTo>
                    <a:pt x="1506" y="612"/>
                  </a:lnTo>
                  <a:lnTo>
                    <a:pt x="1509" y="589"/>
                  </a:lnTo>
                  <a:lnTo>
                    <a:pt x="1520" y="573"/>
                  </a:lnTo>
                  <a:lnTo>
                    <a:pt x="1532" y="558"/>
                  </a:lnTo>
                  <a:lnTo>
                    <a:pt x="1543" y="546"/>
                  </a:lnTo>
                  <a:lnTo>
                    <a:pt x="1561" y="537"/>
                  </a:lnTo>
                  <a:lnTo>
                    <a:pt x="1577" y="533"/>
                  </a:lnTo>
                  <a:lnTo>
                    <a:pt x="1592" y="530"/>
                  </a:lnTo>
                  <a:lnTo>
                    <a:pt x="1614" y="533"/>
                  </a:lnTo>
                  <a:lnTo>
                    <a:pt x="1632" y="539"/>
                  </a:lnTo>
                  <a:lnTo>
                    <a:pt x="1652" y="545"/>
                  </a:lnTo>
                  <a:lnTo>
                    <a:pt x="1667" y="552"/>
                  </a:lnTo>
                  <a:lnTo>
                    <a:pt x="1689" y="563"/>
                  </a:lnTo>
                  <a:lnTo>
                    <a:pt x="1705" y="572"/>
                  </a:lnTo>
                  <a:lnTo>
                    <a:pt x="1722" y="579"/>
                  </a:lnTo>
                  <a:lnTo>
                    <a:pt x="1741" y="587"/>
                  </a:lnTo>
                  <a:lnTo>
                    <a:pt x="1778" y="589"/>
                  </a:lnTo>
                  <a:lnTo>
                    <a:pt x="1796" y="583"/>
                  </a:lnTo>
                  <a:lnTo>
                    <a:pt x="1815" y="575"/>
                  </a:lnTo>
                  <a:lnTo>
                    <a:pt x="1826" y="560"/>
                  </a:lnTo>
                  <a:lnTo>
                    <a:pt x="1838" y="543"/>
                  </a:lnTo>
                  <a:lnTo>
                    <a:pt x="1847" y="526"/>
                  </a:lnTo>
                  <a:lnTo>
                    <a:pt x="1854" y="507"/>
                  </a:lnTo>
                  <a:lnTo>
                    <a:pt x="1855" y="485"/>
                  </a:lnTo>
                  <a:lnTo>
                    <a:pt x="1852" y="465"/>
                  </a:lnTo>
                  <a:lnTo>
                    <a:pt x="1848" y="442"/>
                  </a:lnTo>
                  <a:lnTo>
                    <a:pt x="1836" y="421"/>
                  </a:lnTo>
                  <a:lnTo>
                    <a:pt x="1824" y="397"/>
                  </a:lnTo>
                  <a:lnTo>
                    <a:pt x="1806" y="374"/>
                  </a:lnTo>
                  <a:lnTo>
                    <a:pt x="1786" y="360"/>
                  </a:lnTo>
                  <a:lnTo>
                    <a:pt x="1759" y="343"/>
                  </a:lnTo>
                  <a:lnTo>
                    <a:pt x="1735" y="332"/>
                  </a:lnTo>
                  <a:lnTo>
                    <a:pt x="1707" y="327"/>
                  </a:lnTo>
                  <a:lnTo>
                    <a:pt x="1682" y="320"/>
                  </a:lnTo>
                  <a:lnTo>
                    <a:pt x="1644" y="318"/>
                  </a:lnTo>
                  <a:lnTo>
                    <a:pt x="1614" y="320"/>
                  </a:lnTo>
                  <a:lnTo>
                    <a:pt x="1578" y="320"/>
                  </a:lnTo>
                  <a:lnTo>
                    <a:pt x="1551" y="318"/>
                  </a:lnTo>
                  <a:lnTo>
                    <a:pt x="1535" y="308"/>
                  </a:lnTo>
                  <a:lnTo>
                    <a:pt x="1531" y="291"/>
                  </a:lnTo>
                  <a:lnTo>
                    <a:pt x="1532" y="273"/>
                  </a:lnTo>
                  <a:lnTo>
                    <a:pt x="1542" y="250"/>
                  </a:lnTo>
                  <a:lnTo>
                    <a:pt x="1553" y="226"/>
                  </a:lnTo>
                  <a:lnTo>
                    <a:pt x="1565" y="206"/>
                  </a:lnTo>
                  <a:lnTo>
                    <a:pt x="1582" y="179"/>
                  </a:lnTo>
                  <a:lnTo>
                    <a:pt x="1600" y="156"/>
                  </a:lnTo>
                  <a:lnTo>
                    <a:pt x="1618" y="133"/>
                  </a:lnTo>
                  <a:lnTo>
                    <a:pt x="1640" y="114"/>
                  </a:lnTo>
                  <a:lnTo>
                    <a:pt x="1656" y="96"/>
                  </a:lnTo>
                  <a:lnTo>
                    <a:pt x="1690" y="79"/>
                  </a:lnTo>
                  <a:lnTo>
                    <a:pt x="153" y="0"/>
                  </a:lnTo>
                  <a:lnTo>
                    <a:pt x="150" y="20"/>
                  </a:lnTo>
                  <a:lnTo>
                    <a:pt x="144" y="40"/>
                  </a:lnTo>
                  <a:lnTo>
                    <a:pt x="135" y="56"/>
                  </a:lnTo>
                  <a:lnTo>
                    <a:pt x="127" y="70"/>
                  </a:lnTo>
                  <a:lnTo>
                    <a:pt x="114" y="86"/>
                  </a:lnTo>
                  <a:lnTo>
                    <a:pt x="98" y="103"/>
                  </a:lnTo>
                  <a:lnTo>
                    <a:pt x="81" y="118"/>
                  </a:lnTo>
                  <a:lnTo>
                    <a:pt x="65" y="130"/>
                  </a:lnTo>
                  <a:lnTo>
                    <a:pt x="45" y="145"/>
                  </a:lnTo>
                  <a:lnTo>
                    <a:pt x="29" y="158"/>
                  </a:lnTo>
                  <a:lnTo>
                    <a:pt x="17" y="173"/>
                  </a:lnTo>
                  <a:lnTo>
                    <a:pt x="7" y="188"/>
                  </a:lnTo>
                  <a:lnTo>
                    <a:pt x="0" y="212"/>
                  </a:lnTo>
                  <a:lnTo>
                    <a:pt x="0" y="235"/>
                  </a:lnTo>
                  <a:lnTo>
                    <a:pt x="6" y="250"/>
                  </a:lnTo>
                  <a:lnTo>
                    <a:pt x="14" y="265"/>
                  </a:lnTo>
                  <a:lnTo>
                    <a:pt x="26" y="279"/>
                  </a:lnTo>
                  <a:lnTo>
                    <a:pt x="43" y="291"/>
                  </a:lnTo>
                  <a:lnTo>
                    <a:pt x="61" y="299"/>
                  </a:lnTo>
                  <a:lnTo>
                    <a:pt x="86" y="304"/>
                  </a:lnTo>
                  <a:lnTo>
                    <a:pt x="113" y="307"/>
                  </a:lnTo>
                  <a:lnTo>
                    <a:pt x="141" y="307"/>
                  </a:lnTo>
                  <a:lnTo>
                    <a:pt x="168" y="305"/>
                  </a:lnTo>
                  <a:lnTo>
                    <a:pt x="194" y="302"/>
                  </a:lnTo>
                  <a:lnTo>
                    <a:pt x="229" y="295"/>
                  </a:lnTo>
                  <a:lnTo>
                    <a:pt x="258" y="291"/>
                  </a:lnTo>
                  <a:lnTo>
                    <a:pt x="288" y="287"/>
                  </a:lnTo>
                  <a:lnTo>
                    <a:pt x="325" y="286"/>
                  </a:lnTo>
                  <a:lnTo>
                    <a:pt x="354" y="288"/>
                  </a:lnTo>
                  <a:lnTo>
                    <a:pt x="377" y="294"/>
                  </a:lnTo>
                  <a:lnTo>
                    <a:pt x="404" y="301"/>
                  </a:lnTo>
                  <a:lnTo>
                    <a:pt x="424" y="313"/>
                  </a:lnTo>
                  <a:lnTo>
                    <a:pt x="443" y="327"/>
                  </a:lnTo>
                  <a:lnTo>
                    <a:pt x="455" y="346"/>
                  </a:lnTo>
                  <a:lnTo>
                    <a:pt x="460" y="368"/>
                  </a:lnTo>
                  <a:lnTo>
                    <a:pt x="455" y="388"/>
                  </a:lnTo>
                  <a:lnTo>
                    <a:pt x="443" y="409"/>
                  </a:lnTo>
                  <a:lnTo>
                    <a:pt x="434" y="424"/>
                  </a:lnTo>
                  <a:lnTo>
                    <a:pt x="416" y="439"/>
                  </a:lnTo>
                  <a:lnTo>
                    <a:pt x="396" y="453"/>
                  </a:lnTo>
                  <a:lnTo>
                    <a:pt x="376" y="462"/>
                  </a:lnTo>
                  <a:lnTo>
                    <a:pt x="353" y="472"/>
                  </a:lnTo>
                  <a:lnTo>
                    <a:pt x="330" y="477"/>
                  </a:lnTo>
                  <a:lnTo>
                    <a:pt x="305" y="481"/>
                  </a:lnTo>
                  <a:lnTo>
                    <a:pt x="278" y="482"/>
                  </a:lnTo>
                  <a:lnTo>
                    <a:pt x="246" y="486"/>
                  </a:lnTo>
                  <a:lnTo>
                    <a:pt x="212" y="487"/>
                  </a:lnTo>
                  <a:lnTo>
                    <a:pt x="182" y="490"/>
                  </a:lnTo>
                  <a:lnTo>
                    <a:pt x="154" y="499"/>
                  </a:lnTo>
                  <a:lnTo>
                    <a:pt x="134" y="509"/>
                  </a:lnTo>
                  <a:lnTo>
                    <a:pt x="117" y="523"/>
                  </a:lnTo>
                  <a:lnTo>
                    <a:pt x="103" y="538"/>
                  </a:lnTo>
                  <a:lnTo>
                    <a:pt x="94" y="554"/>
                  </a:lnTo>
                  <a:lnTo>
                    <a:pt x="87" y="575"/>
                  </a:lnTo>
                  <a:lnTo>
                    <a:pt x="83" y="602"/>
                  </a:lnTo>
                  <a:lnTo>
                    <a:pt x="86" y="623"/>
                  </a:lnTo>
                  <a:lnTo>
                    <a:pt x="87" y="649"/>
                  </a:lnTo>
                  <a:lnTo>
                    <a:pt x="87" y="680"/>
                  </a:lnTo>
                  <a:lnTo>
                    <a:pt x="87" y="717"/>
                  </a:lnTo>
                  <a:lnTo>
                    <a:pt x="86" y="753"/>
                  </a:lnTo>
                  <a:lnTo>
                    <a:pt x="82" y="774"/>
                  </a:lnTo>
                  <a:lnTo>
                    <a:pt x="103" y="785"/>
                  </a:lnTo>
                </a:path>
              </a:pathLst>
            </a:custGeom>
            <a:solidFill>
              <a:srgbClr val="FFFF00"/>
            </a:solidFill>
            <a:ln w="25400" cap="rnd">
              <a:solidFill>
                <a:srgbClr val="000000"/>
              </a:solidFill>
              <a:round/>
              <a:headEnd/>
              <a:tailEnd/>
            </a:ln>
          </p:spPr>
          <p:txBody>
            <a:bodyPr/>
            <a:lstStyle/>
            <a:p>
              <a:endParaRPr lang="da-DK"/>
            </a:p>
          </p:txBody>
        </p:sp>
      </p:grpSp>
      <p:sp>
        <p:nvSpPr>
          <p:cNvPr id="33810" name="Rectangle 18"/>
          <p:cNvSpPr>
            <a:spLocks noChangeArrowheads="1"/>
          </p:cNvSpPr>
          <p:nvPr/>
        </p:nvSpPr>
        <p:spPr bwMode="auto">
          <a:xfrm>
            <a:off x="1190625" y="5281613"/>
            <a:ext cx="2322513" cy="94297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GB" sz="2800" b="1">
                <a:effectLst>
                  <a:outerShdw blurRad="38100" dist="38100" dir="2700000" algn="tl">
                    <a:srgbClr val="C0C0C0"/>
                  </a:outerShdw>
                </a:effectLst>
                <a:latin typeface="Comic Sans MS" pitchFamily="66" charset="0"/>
                <a:ea typeface="ＭＳ Ｐゴシック" pitchFamily="34" charset="-128"/>
              </a:rPr>
              <a:t>Social Services</a:t>
            </a:r>
          </a:p>
        </p:txBody>
      </p:sp>
      <p:grpSp>
        <p:nvGrpSpPr>
          <p:cNvPr id="148496" name="Group 19"/>
          <p:cNvGrpSpPr>
            <a:grpSpLocks/>
          </p:cNvGrpSpPr>
          <p:nvPr/>
        </p:nvGrpSpPr>
        <p:grpSpPr bwMode="auto">
          <a:xfrm>
            <a:off x="65088" y="3217863"/>
            <a:ext cx="3043237" cy="1887537"/>
            <a:chOff x="46" y="2027"/>
            <a:chExt cx="2157" cy="1189"/>
          </a:xfrm>
        </p:grpSpPr>
        <p:sp>
          <p:nvSpPr>
            <p:cNvPr id="148502" name="Freeform 20"/>
            <p:cNvSpPr>
              <a:spLocks/>
            </p:cNvSpPr>
            <p:nvPr/>
          </p:nvSpPr>
          <p:spPr bwMode="auto">
            <a:xfrm>
              <a:off x="46" y="2027"/>
              <a:ext cx="2096" cy="1189"/>
            </a:xfrm>
            <a:custGeom>
              <a:avLst/>
              <a:gdLst>
                <a:gd name="T0" fmla="*/ 1708 w 2096"/>
                <a:gd name="T1" fmla="*/ 1188 h 1189"/>
                <a:gd name="T2" fmla="*/ 1649 w 2096"/>
                <a:gd name="T3" fmla="*/ 1174 h 1189"/>
                <a:gd name="T4" fmla="*/ 1546 w 2096"/>
                <a:gd name="T5" fmla="*/ 1161 h 1189"/>
                <a:gd name="T6" fmla="*/ 1428 w 2096"/>
                <a:gd name="T7" fmla="*/ 1149 h 1189"/>
                <a:gd name="T8" fmla="*/ 1312 w 2096"/>
                <a:gd name="T9" fmla="*/ 1145 h 1189"/>
                <a:gd name="T10" fmla="*/ 1208 w 2096"/>
                <a:gd name="T11" fmla="*/ 1141 h 1189"/>
                <a:gd name="T12" fmla="*/ 1144 w 2096"/>
                <a:gd name="T13" fmla="*/ 1129 h 1189"/>
                <a:gd name="T14" fmla="*/ 1079 w 2096"/>
                <a:gd name="T15" fmla="*/ 1104 h 1189"/>
                <a:gd name="T16" fmla="*/ 1027 w 2096"/>
                <a:gd name="T17" fmla="*/ 1073 h 1189"/>
                <a:gd name="T18" fmla="*/ 999 w 2096"/>
                <a:gd name="T19" fmla="*/ 1043 h 1189"/>
                <a:gd name="T20" fmla="*/ 993 w 2096"/>
                <a:gd name="T21" fmla="*/ 1009 h 1189"/>
                <a:gd name="T22" fmla="*/ 1013 w 2096"/>
                <a:gd name="T23" fmla="*/ 978 h 1189"/>
                <a:gd name="T24" fmla="*/ 1063 w 2096"/>
                <a:gd name="T25" fmla="*/ 941 h 1189"/>
                <a:gd name="T26" fmla="*/ 1092 w 2096"/>
                <a:gd name="T27" fmla="*/ 906 h 1189"/>
                <a:gd name="T28" fmla="*/ 1102 w 2096"/>
                <a:gd name="T29" fmla="*/ 874 h 1189"/>
                <a:gd name="T30" fmla="*/ 1088 w 2096"/>
                <a:gd name="T31" fmla="*/ 829 h 1189"/>
                <a:gd name="T32" fmla="*/ 1053 w 2096"/>
                <a:gd name="T33" fmla="*/ 788 h 1189"/>
                <a:gd name="T34" fmla="*/ 999 w 2096"/>
                <a:gd name="T35" fmla="*/ 757 h 1189"/>
                <a:gd name="T36" fmla="*/ 948 w 2096"/>
                <a:gd name="T37" fmla="*/ 741 h 1189"/>
                <a:gd name="T38" fmla="*/ 892 w 2096"/>
                <a:gd name="T39" fmla="*/ 738 h 1189"/>
                <a:gd name="T40" fmla="*/ 827 w 2096"/>
                <a:gd name="T41" fmla="*/ 746 h 1189"/>
                <a:gd name="T42" fmla="*/ 775 w 2096"/>
                <a:gd name="T43" fmla="*/ 760 h 1189"/>
                <a:gd name="T44" fmla="*/ 735 w 2096"/>
                <a:gd name="T45" fmla="*/ 790 h 1189"/>
                <a:gd name="T46" fmla="*/ 710 w 2096"/>
                <a:gd name="T47" fmla="*/ 833 h 1189"/>
                <a:gd name="T48" fmla="*/ 683 w 2096"/>
                <a:gd name="T49" fmla="*/ 859 h 1189"/>
                <a:gd name="T50" fmla="*/ 634 w 2096"/>
                <a:gd name="T51" fmla="*/ 868 h 1189"/>
                <a:gd name="T52" fmla="*/ 553 w 2096"/>
                <a:gd name="T53" fmla="*/ 865 h 1189"/>
                <a:gd name="T54" fmla="*/ 478 w 2096"/>
                <a:gd name="T55" fmla="*/ 859 h 1189"/>
                <a:gd name="T56" fmla="*/ 344 w 2096"/>
                <a:gd name="T57" fmla="*/ 840 h 1189"/>
                <a:gd name="T58" fmla="*/ 172 w 2096"/>
                <a:gd name="T59" fmla="*/ 794 h 1189"/>
                <a:gd name="T60" fmla="*/ 8 w 2096"/>
                <a:gd name="T61" fmla="*/ 735 h 1189"/>
                <a:gd name="T62" fmla="*/ 12 w 2096"/>
                <a:gd name="T63" fmla="*/ 688 h 1189"/>
                <a:gd name="T64" fmla="*/ 8 w 2096"/>
                <a:gd name="T65" fmla="*/ 608 h 1189"/>
                <a:gd name="T66" fmla="*/ 0 w 2096"/>
                <a:gd name="T67" fmla="*/ 532 h 1189"/>
                <a:gd name="T68" fmla="*/ 5 w 2096"/>
                <a:gd name="T69" fmla="*/ 479 h 1189"/>
                <a:gd name="T70" fmla="*/ 24 w 2096"/>
                <a:gd name="T71" fmla="*/ 446 h 1189"/>
                <a:gd name="T72" fmla="*/ 52 w 2096"/>
                <a:gd name="T73" fmla="*/ 429 h 1189"/>
                <a:gd name="T74" fmla="*/ 88 w 2096"/>
                <a:gd name="T75" fmla="*/ 422 h 1189"/>
                <a:gd name="T76" fmla="*/ 134 w 2096"/>
                <a:gd name="T77" fmla="*/ 440 h 1189"/>
                <a:gd name="T78" fmla="*/ 176 w 2096"/>
                <a:gd name="T79" fmla="*/ 470 h 1189"/>
                <a:gd name="T80" fmla="*/ 209 w 2096"/>
                <a:gd name="T81" fmla="*/ 499 h 1189"/>
                <a:gd name="T82" fmla="*/ 251 w 2096"/>
                <a:gd name="T83" fmla="*/ 521 h 1189"/>
                <a:gd name="T84" fmla="*/ 293 w 2096"/>
                <a:gd name="T85" fmla="*/ 524 h 1189"/>
                <a:gd name="T86" fmla="*/ 330 w 2096"/>
                <a:gd name="T87" fmla="*/ 504 h 1189"/>
                <a:gd name="T88" fmla="*/ 358 w 2096"/>
                <a:gd name="T89" fmla="*/ 474 h 1189"/>
                <a:gd name="T90" fmla="*/ 373 w 2096"/>
                <a:gd name="T91" fmla="*/ 440 h 1189"/>
                <a:gd name="T92" fmla="*/ 377 w 2096"/>
                <a:gd name="T93" fmla="*/ 386 h 1189"/>
                <a:gd name="T94" fmla="*/ 358 w 2096"/>
                <a:gd name="T95" fmla="*/ 334 h 1189"/>
                <a:gd name="T96" fmla="*/ 337 w 2096"/>
                <a:gd name="T97" fmla="*/ 299 h 1189"/>
                <a:gd name="T98" fmla="*/ 296 w 2096"/>
                <a:gd name="T99" fmla="*/ 258 h 1189"/>
                <a:gd name="T100" fmla="*/ 242 w 2096"/>
                <a:gd name="T101" fmla="*/ 230 h 1189"/>
                <a:gd name="T102" fmla="*/ 176 w 2096"/>
                <a:gd name="T103" fmla="*/ 212 h 1189"/>
                <a:gd name="T104" fmla="*/ 122 w 2096"/>
                <a:gd name="T105" fmla="*/ 198 h 1189"/>
                <a:gd name="T106" fmla="*/ 107 w 2096"/>
                <a:gd name="T107" fmla="*/ 174 h 1189"/>
                <a:gd name="T108" fmla="*/ 114 w 2096"/>
                <a:gd name="T109" fmla="*/ 153 h 1189"/>
                <a:gd name="T110" fmla="*/ 142 w 2096"/>
                <a:gd name="T111" fmla="*/ 118 h 1189"/>
                <a:gd name="T112" fmla="*/ 185 w 2096"/>
                <a:gd name="T113" fmla="*/ 77 h 1189"/>
                <a:gd name="T114" fmla="*/ 237 w 2096"/>
                <a:gd name="T115" fmla="*/ 38 h 1189"/>
                <a:gd name="T116" fmla="*/ 290 w 2096"/>
                <a:gd name="T117" fmla="*/ 7 h 1189"/>
                <a:gd name="T118" fmla="*/ 2095 w 2096"/>
                <a:gd name="T119" fmla="*/ 546 h 11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96"/>
                <a:gd name="T181" fmla="*/ 0 h 1189"/>
                <a:gd name="T182" fmla="*/ 2096 w 2096"/>
                <a:gd name="T183" fmla="*/ 1189 h 11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96" h="1189">
                  <a:moveTo>
                    <a:pt x="2095" y="546"/>
                  </a:moveTo>
                  <a:lnTo>
                    <a:pt x="1708" y="1188"/>
                  </a:lnTo>
                  <a:lnTo>
                    <a:pt x="1681" y="1180"/>
                  </a:lnTo>
                  <a:lnTo>
                    <a:pt x="1649" y="1174"/>
                  </a:lnTo>
                  <a:lnTo>
                    <a:pt x="1590" y="1167"/>
                  </a:lnTo>
                  <a:lnTo>
                    <a:pt x="1546" y="1161"/>
                  </a:lnTo>
                  <a:lnTo>
                    <a:pt x="1491" y="1155"/>
                  </a:lnTo>
                  <a:lnTo>
                    <a:pt x="1428" y="1149"/>
                  </a:lnTo>
                  <a:lnTo>
                    <a:pt x="1368" y="1146"/>
                  </a:lnTo>
                  <a:lnTo>
                    <a:pt x="1312" y="1145"/>
                  </a:lnTo>
                  <a:lnTo>
                    <a:pt x="1250" y="1145"/>
                  </a:lnTo>
                  <a:lnTo>
                    <a:pt x="1208" y="1141"/>
                  </a:lnTo>
                  <a:lnTo>
                    <a:pt x="1175" y="1136"/>
                  </a:lnTo>
                  <a:lnTo>
                    <a:pt x="1144" y="1129"/>
                  </a:lnTo>
                  <a:lnTo>
                    <a:pt x="1118" y="1121"/>
                  </a:lnTo>
                  <a:lnTo>
                    <a:pt x="1079" y="1104"/>
                  </a:lnTo>
                  <a:lnTo>
                    <a:pt x="1054" y="1090"/>
                  </a:lnTo>
                  <a:lnTo>
                    <a:pt x="1027" y="1073"/>
                  </a:lnTo>
                  <a:lnTo>
                    <a:pt x="1010" y="1058"/>
                  </a:lnTo>
                  <a:lnTo>
                    <a:pt x="999" y="1043"/>
                  </a:lnTo>
                  <a:lnTo>
                    <a:pt x="993" y="1023"/>
                  </a:lnTo>
                  <a:lnTo>
                    <a:pt x="993" y="1009"/>
                  </a:lnTo>
                  <a:lnTo>
                    <a:pt x="1000" y="993"/>
                  </a:lnTo>
                  <a:lnTo>
                    <a:pt x="1013" y="978"/>
                  </a:lnTo>
                  <a:lnTo>
                    <a:pt x="1037" y="962"/>
                  </a:lnTo>
                  <a:lnTo>
                    <a:pt x="1063" y="941"/>
                  </a:lnTo>
                  <a:lnTo>
                    <a:pt x="1082" y="922"/>
                  </a:lnTo>
                  <a:lnTo>
                    <a:pt x="1092" y="906"/>
                  </a:lnTo>
                  <a:lnTo>
                    <a:pt x="1099" y="889"/>
                  </a:lnTo>
                  <a:lnTo>
                    <a:pt x="1102" y="874"/>
                  </a:lnTo>
                  <a:lnTo>
                    <a:pt x="1099" y="853"/>
                  </a:lnTo>
                  <a:lnTo>
                    <a:pt x="1088" y="829"/>
                  </a:lnTo>
                  <a:lnTo>
                    <a:pt x="1072" y="805"/>
                  </a:lnTo>
                  <a:lnTo>
                    <a:pt x="1053" y="788"/>
                  </a:lnTo>
                  <a:lnTo>
                    <a:pt x="1028" y="772"/>
                  </a:lnTo>
                  <a:lnTo>
                    <a:pt x="999" y="757"/>
                  </a:lnTo>
                  <a:lnTo>
                    <a:pt x="976" y="745"/>
                  </a:lnTo>
                  <a:lnTo>
                    <a:pt x="948" y="741"/>
                  </a:lnTo>
                  <a:lnTo>
                    <a:pt x="919" y="738"/>
                  </a:lnTo>
                  <a:lnTo>
                    <a:pt x="892" y="738"/>
                  </a:lnTo>
                  <a:lnTo>
                    <a:pt x="861" y="740"/>
                  </a:lnTo>
                  <a:lnTo>
                    <a:pt x="827" y="746"/>
                  </a:lnTo>
                  <a:lnTo>
                    <a:pt x="800" y="753"/>
                  </a:lnTo>
                  <a:lnTo>
                    <a:pt x="775" y="760"/>
                  </a:lnTo>
                  <a:lnTo>
                    <a:pt x="754" y="772"/>
                  </a:lnTo>
                  <a:lnTo>
                    <a:pt x="735" y="790"/>
                  </a:lnTo>
                  <a:lnTo>
                    <a:pt x="721" y="808"/>
                  </a:lnTo>
                  <a:lnTo>
                    <a:pt x="710" y="833"/>
                  </a:lnTo>
                  <a:lnTo>
                    <a:pt x="694" y="851"/>
                  </a:lnTo>
                  <a:lnTo>
                    <a:pt x="683" y="859"/>
                  </a:lnTo>
                  <a:lnTo>
                    <a:pt x="664" y="864"/>
                  </a:lnTo>
                  <a:lnTo>
                    <a:pt x="634" y="868"/>
                  </a:lnTo>
                  <a:lnTo>
                    <a:pt x="594" y="867"/>
                  </a:lnTo>
                  <a:lnTo>
                    <a:pt x="553" y="865"/>
                  </a:lnTo>
                  <a:lnTo>
                    <a:pt x="516" y="864"/>
                  </a:lnTo>
                  <a:lnTo>
                    <a:pt x="478" y="859"/>
                  </a:lnTo>
                  <a:lnTo>
                    <a:pt x="422" y="852"/>
                  </a:lnTo>
                  <a:lnTo>
                    <a:pt x="344" y="840"/>
                  </a:lnTo>
                  <a:lnTo>
                    <a:pt x="261" y="821"/>
                  </a:lnTo>
                  <a:lnTo>
                    <a:pt x="172" y="794"/>
                  </a:lnTo>
                  <a:lnTo>
                    <a:pt x="85" y="767"/>
                  </a:lnTo>
                  <a:lnTo>
                    <a:pt x="8" y="735"/>
                  </a:lnTo>
                  <a:lnTo>
                    <a:pt x="10" y="713"/>
                  </a:lnTo>
                  <a:lnTo>
                    <a:pt x="12" y="688"/>
                  </a:lnTo>
                  <a:lnTo>
                    <a:pt x="12" y="650"/>
                  </a:lnTo>
                  <a:lnTo>
                    <a:pt x="8" y="608"/>
                  </a:lnTo>
                  <a:lnTo>
                    <a:pt x="3" y="564"/>
                  </a:lnTo>
                  <a:lnTo>
                    <a:pt x="0" y="532"/>
                  </a:lnTo>
                  <a:lnTo>
                    <a:pt x="1" y="504"/>
                  </a:lnTo>
                  <a:lnTo>
                    <a:pt x="5" y="479"/>
                  </a:lnTo>
                  <a:lnTo>
                    <a:pt x="12" y="463"/>
                  </a:lnTo>
                  <a:lnTo>
                    <a:pt x="24" y="446"/>
                  </a:lnTo>
                  <a:lnTo>
                    <a:pt x="40" y="434"/>
                  </a:lnTo>
                  <a:lnTo>
                    <a:pt x="52" y="429"/>
                  </a:lnTo>
                  <a:lnTo>
                    <a:pt x="66" y="423"/>
                  </a:lnTo>
                  <a:lnTo>
                    <a:pt x="88" y="422"/>
                  </a:lnTo>
                  <a:lnTo>
                    <a:pt x="111" y="428"/>
                  </a:lnTo>
                  <a:lnTo>
                    <a:pt x="134" y="440"/>
                  </a:lnTo>
                  <a:lnTo>
                    <a:pt x="154" y="452"/>
                  </a:lnTo>
                  <a:lnTo>
                    <a:pt x="176" y="470"/>
                  </a:lnTo>
                  <a:lnTo>
                    <a:pt x="193" y="486"/>
                  </a:lnTo>
                  <a:lnTo>
                    <a:pt x="209" y="499"/>
                  </a:lnTo>
                  <a:lnTo>
                    <a:pt x="229" y="511"/>
                  </a:lnTo>
                  <a:lnTo>
                    <a:pt x="251" y="521"/>
                  </a:lnTo>
                  <a:lnTo>
                    <a:pt x="270" y="526"/>
                  </a:lnTo>
                  <a:lnTo>
                    <a:pt x="293" y="524"/>
                  </a:lnTo>
                  <a:lnTo>
                    <a:pt x="312" y="516"/>
                  </a:lnTo>
                  <a:lnTo>
                    <a:pt x="330" y="504"/>
                  </a:lnTo>
                  <a:lnTo>
                    <a:pt x="347" y="488"/>
                  </a:lnTo>
                  <a:lnTo>
                    <a:pt x="358" y="474"/>
                  </a:lnTo>
                  <a:lnTo>
                    <a:pt x="365" y="460"/>
                  </a:lnTo>
                  <a:lnTo>
                    <a:pt x="373" y="440"/>
                  </a:lnTo>
                  <a:lnTo>
                    <a:pt x="378" y="413"/>
                  </a:lnTo>
                  <a:lnTo>
                    <a:pt x="377" y="386"/>
                  </a:lnTo>
                  <a:lnTo>
                    <a:pt x="369" y="359"/>
                  </a:lnTo>
                  <a:lnTo>
                    <a:pt x="358" y="334"/>
                  </a:lnTo>
                  <a:lnTo>
                    <a:pt x="353" y="320"/>
                  </a:lnTo>
                  <a:lnTo>
                    <a:pt x="337" y="299"/>
                  </a:lnTo>
                  <a:lnTo>
                    <a:pt x="321" y="278"/>
                  </a:lnTo>
                  <a:lnTo>
                    <a:pt x="296" y="258"/>
                  </a:lnTo>
                  <a:lnTo>
                    <a:pt x="268" y="240"/>
                  </a:lnTo>
                  <a:lnTo>
                    <a:pt x="242" y="230"/>
                  </a:lnTo>
                  <a:lnTo>
                    <a:pt x="209" y="219"/>
                  </a:lnTo>
                  <a:lnTo>
                    <a:pt x="176" y="212"/>
                  </a:lnTo>
                  <a:lnTo>
                    <a:pt x="149" y="203"/>
                  </a:lnTo>
                  <a:lnTo>
                    <a:pt x="122" y="198"/>
                  </a:lnTo>
                  <a:lnTo>
                    <a:pt x="110" y="188"/>
                  </a:lnTo>
                  <a:lnTo>
                    <a:pt x="107" y="174"/>
                  </a:lnTo>
                  <a:lnTo>
                    <a:pt x="109" y="164"/>
                  </a:lnTo>
                  <a:lnTo>
                    <a:pt x="114" y="153"/>
                  </a:lnTo>
                  <a:lnTo>
                    <a:pt x="129" y="134"/>
                  </a:lnTo>
                  <a:lnTo>
                    <a:pt x="142" y="118"/>
                  </a:lnTo>
                  <a:lnTo>
                    <a:pt x="161" y="99"/>
                  </a:lnTo>
                  <a:lnTo>
                    <a:pt x="185" y="77"/>
                  </a:lnTo>
                  <a:lnTo>
                    <a:pt x="211" y="56"/>
                  </a:lnTo>
                  <a:lnTo>
                    <a:pt x="237" y="38"/>
                  </a:lnTo>
                  <a:lnTo>
                    <a:pt x="267" y="20"/>
                  </a:lnTo>
                  <a:lnTo>
                    <a:pt x="290" y="7"/>
                  </a:lnTo>
                  <a:lnTo>
                    <a:pt x="313" y="0"/>
                  </a:lnTo>
                  <a:lnTo>
                    <a:pt x="2095" y="546"/>
                  </a:lnTo>
                </a:path>
              </a:pathLst>
            </a:custGeom>
            <a:solidFill>
              <a:srgbClr val="A040E0"/>
            </a:solidFill>
            <a:ln w="25400" cap="rnd">
              <a:solidFill>
                <a:srgbClr val="000000"/>
              </a:solidFill>
              <a:round/>
              <a:headEnd/>
              <a:tailEnd/>
            </a:ln>
          </p:spPr>
          <p:txBody>
            <a:bodyPr/>
            <a:lstStyle/>
            <a:p>
              <a:endParaRPr lang="da-DK"/>
            </a:p>
          </p:txBody>
        </p:sp>
        <p:sp>
          <p:nvSpPr>
            <p:cNvPr id="148503" name="Rectangle 21"/>
            <p:cNvSpPr>
              <a:spLocks noChangeArrowheads="1"/>
            </p:cNvSpPr>
            <p:nvPr/>
          </p:nvSpPr>
          <p:spPr bwMode="auto">
            <a:xfrm rot="-9780000">
              <a:off x="347" y="2165"/>
              <a:ext cx="1856" cy="136"/>
            </a:xfrm>
            <a:prstGeom prst="rect">
              <a:avLst/>
            </a:prstGeom>
            <a:solidFill>
              <a:srgbClr val="6000A0"/>
            </a:solidFill>
            <a:ln w="25400">
              <a:solidFill>
                <a:srgbClr val="000000"/>
              </a:solidFill>
              <a:miter lim="800000"/>
              <a:headEnd/>
              <a:tailEnd/>
            </a:ln>
          </p:spPr>
          <p:txBody>
            <a:bodyPr wrap="none" anchor="ctr"/>
            <a:lstStyle/>
            <a:p>
              <a:endParaRPr lang="lt-LT">
                <a:ea typeface="ＭＳ Ｐゴシック"/>
                <a:cs typeface="ＭＳ Ｐゴシック"/>
              </a:endParaRPr>
            </a:p>
          </p:txBody>
        </p:sp>
      </p:grpSp>
      <p:sp>
        <p:nvSpPr>
          <p:cNvPr id="33814" name="Rectangle 22"/>
          <p:cNvSpPr>
            <a:spLocks noChangeArrowheads="1"/>
          </p:cNvSpPr>
          <p:nvPr/>
        </p:nvSpPr>
        <p:spPr bwMode="auto">
          <a:xfrm>
            <a:off x="428625" y="3913188"/>
            <a:ext cx="2605088"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GB" sz="2800" b="1">
                <a:effectLst>
                  <a:outerShdw blurRad="38100" dist="38100" dir="2700000" algn="tl">
                    <a:srgbClr val="C0C0C0"/>
                  </a:outerShdw>
                </a:effectLst>
                <a:latin typeface="Comic Sans MS" pitchFamily="66" charset="0"/>
                <a:ea typeface="ＭＳ Ｐゴシック" pitchFamily="34" charset="-128"/>
              </a:rPr>
              <a:t>Investigations</a:t>
            </a:r>
          </a:p>
        </p:txBody>
      </p:sp>
      <p:grpSp>
        <p:nvGrpSpPr>
          <p:cNvPr id="148498" name="Group 23"/>
          <p:cNvGrpSpPr>
            <a:grpSpLocks/>
          </p:cNvGrpSpPr>
          <p:nvPr/>
        </p:nvGrpSpPr>
        <p:grpSpPr bwMode="auto">
          <a:xfrm>
            <a:off x="6000750" y="1338263"/>
            <a:ext cx="3013075" cy="2203450"/>
            <a:chOff x="4252" y="843"/>
            <a:chExt cx="2136" cy="1388"/>
          </a:xfrm>
        </p:grpSpPr>
        <p:sp>
          <p:nvSpPr>
            <p:cNvPr id="148500" name="Freeform 24"/>
            <p:cNvSpPr>
              <a:spLocks/>
            </p:cNvSpPr>
            <p:nvPr/>
          </p:nvSpPr>
          <p:spPr bwMode="auto">
            <a:xfrm>
              <a:off x="4252" y="843"/>
              <a:ext cx="2126" cy="1388"/>
            </a:xfrm>
            <a:custGeom>
              <a:avLst/>
              <a:gdLst>
                <a:gd name="T0" fmla="*/ 530 w 2126"/>
                <a:gd name="T1" fmla="*/ 9 h 1388"/>
                <a:gd name="T2" fmla="*/ 598 w 2126"/>
                <a:gd name="T3" fmla="*/ 45 h 1388"/>
                <a:gd name="T4" fmla="*/ 668 w 2126"/>
                <a:gd name="T5" fmla="*/ 84 h 1388"/>
                <a:gd name="T6" fmla="*/ 748 w 2126"/>
                <a:gd name="T7" fmla="*/ 108 h 1388"/>
                <a:gd name="T8" fmla="*/ 831 w 2126"/>
                <a:gd name="T9" fmla="*/ 114 h 1388"/>
                <a:gd name="T10" fmla="*/ 916 w 2126"/>
                <a:gd name="T11" fmla="*/ 116 h 1388"/>
                <a:gd name="T12" fmla="*/ 992 w 2126"/>
                <a:gd name="T13" fmla="*/ 141 h 1388"/>
                <a:gd name="T14" fmla="*/ 1043 w 2126"/>
                <a:gd name="T15" fmla="*/ 191 h 1388"/>
                <a:gd name="T16" fmla="*/ 1017 w 2126"/>
                <a:gd name="T17" fmla="*/ 252 h 1388"/>
                <a:gd name="T18" fmla="*/ 975 w 2126"/>
                <a:gd name="T19" fmla="*/ 311 h 1388"/>
                <a:gd name="T20" fmla="*/ 1005 w 2126"/>
                <a:gd name="T21" fmla="*/ 374 h 1388"/>
                <a:gd name="T22" fmla="*/ 1088 w 2126"/>
                <a:gd name="T23" fmla="*/ 423 h 1388"/>
                <a:gd name="T24" fmla="*/ 1195 w 2126"/>
                <a:gd name="T25" fmla="*/ 465 h 1388"/>
                <a:gd name="T26" fmla="*/ 1299 w 2126"/>
                <a:gd name="T27" fmla="*/ 478 h 1388"/>
                <a:gd name="T28" fmla="*/ 1375 w 2126"/>
                <a:gd name="T29" fmla="*/ 468 h 1388"/>
                <a:gd name="T30" fmla="*/ 1427 w 2126"/>
                <a:gd name="T31" fmla="*/ 409 h 1388"/>
                <a:gd name="T32" fmla="*/ 1466 w 2126"/>
                <a:gd name="T33" fmla="*/ 351 h 1388"/>
                <a:gd name="T34" fmla="*/ 1538 w 2126"/>
                <a:gd name="T35" fmla="*/ 333 h 1388"/>
                <a:gd name="T36" fmla="*/ 1630 w 2126"/>
                <a:gd name="T37" fmla="*/ 346 h 1388"/>
                <a:gd name="T38" fmla="*/ 1735 w 2126"/>
                <a:gd name="T39" fmla="*/ 376 h 1388"/>
                <a:gd name="T40" fmla="*/ 1827 w 2126"/>
                <a:gd name="T41" fmla="*/ 417 h 1388"/>
                <a:gd name="T42" fmla="*/ 1909 w 2126"/>
                <a:gd name="T43" fmla="*/ 454 h 1388"/>
                <a:gd name="T44" fmla="*/ 191 w 2126"/>
                <a:gd name="T45" fmla="*/ 687 h 1388"/>
                <a:gd name="T46" fmla="*/ 225 w 2126"/>
                <a:gd name="T47" fmla="*/ 638 h 1388"/>
                <a:gd name="T48" fmla="*/ 273 w 2126"/>
                <a:gd name="T49" fmla="*/ 606 h 1388"/>
                <a:gd name="T50" fmla="*/ 335 w 2126"/>
                <a:gd name="T51" fmla="*/ 583 h 1388"/>
                <a:gd name="T52" fmla="*/ 384 w 2126"/>
                <a:gd name="T53" fmla="*/ 553 h 1388"/>
                <a:gd name="T54" fmla="*/ 402 w 2126"/>
                <a:gd name="T55" fmla="*/ 499 h 1388"/>
                <a:gd name="T56" fmla="*/ 378 w 2126"/>
                <a:gd name="T57" fmla="*/ 449 h 1388"/>
                <a:gd name="T58" fmla="*/ 315 w 2126"/>
                <a:gd name="T59" fmla="*/ 414 h 1388"/>
                <a:gd name="T60" fmla="*/ 236 w 2126"/>
                <a:gd name="T61" fmla="*/ 394 h 1388"/>
                <a:gd name="T62" fmla="*/ 143 w 2126"/>
                <a:gd name="T63" fmla="*/ 381 h 1388"/>
                <a:gd name="T64" fmla="*/ 59 w 2126"/>
                <a:gd name="T65" fmla="*/ 348 h 1388"/>
                <a:gd name="T66" fmla="*/ 6 w 2126"/>
                <a:gd name="T67" fmla="*/ 299 h 1388"/>
                <a:gd name="T68" fmla="*/ 12 w 2126"/>
                <a:gd name="T69" fmla="*/ 238 h 1388"/>
                <a:gd name="T70" fmla="*/ 64 w 2126"/>
                <a:gd name="T71" fmla="*/ 203 h 1388"/>
                <a:gd name="T72" fmla="*/ 133 w 2126"/>
                <a:gd name="T73" fmla="*/ 191 h 1388"/>
                <a:gd name="T74" fmla="*/ 207 w 2126"/>
                <a:gd name="T75" fmla="*/ 204 h 1388"/>
                <a:gd name="T76" fmla="*/ 301 w 2126"/>
                <a:gd name="T77" fmla="*/ 224 h 1388"/>
                <a:gd name="T78" fmla="*/ 372 w 2126"/>
                <a:gd name="T79" fmla="*/ 214 h 1388"/>
                <a:gd name="T80" fmla="*/ 416 w 2126"/>
                <a:gd name="T81" fmla="*/ 175 h 1388"/>
                <a:gd name="T82" fmla="*/ 439 w 2126"/>
                <a:gd name="T83" fmla="*/ 106 h 1388"/>
                <a:gd name="T84" fmla="*/ 462 w 2126"/>
                <a:gd name="T85" fmla="*/ 23 h 1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26"/>
                <a:gd name="T130" fmla="*/ 0 h 1388"/>
                <a:gd name="T131" fmla="*/ 2126 w 2126"/>
                <a:gd name="T132" fmla="*/ 1388 h 1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26" h="1388">
                  <a:moveTo>
                    <a:pt x="478" y="0"/>
                  </a:moveTo>
                  <a:lnTo>
                    <a:pt x="500" y="2"/>
                  </a:lnTo>
                  <a:lnTo>
                    <a:pt x="530" y="9"/>
                  </a:lnTo>
                  <a:lnTo>
                    <a:pt x="555" y="19"/>
                  </a:lnTo>
                  <a:lnTo>
                    <a:pt x="576" y="32"/>
                  </a:lnTo>
                  <a:lnTo>
                    <a:pt x="598" y="45"/>
                  </a:lnTo>
                  <a:lnTo>
                    <a:pt x="620" y="59"/>
                  </a:lnTo>
                  <a:lnTo>
                    <a:pt x="647" y="74"/>
                  </a:lnTo>
                  <a:lnTo>
                    <a:pt x="668" y="84"/>
                  </a:lnTo>
                  <a:lnTo>
                    <a:pt x="696" y="95"/>
                  </a:lnTo>
                  <a:lnTo>
                    <a:pt x="724" y="104"/>
                  </a:lnTo>
                  <a:lnTo>
                    <a:pt x="748" y="108"/>
                  </a:lnTo>
                  <a:lnTo>
                    <a:pt x="776" y="112"/>
                  </a:lnTo>
                  <a:lnTo>
                    <a:pt x="805" y="113"/>
                  </a:lnTo>
                  <a:lnTo>
                    <a:pt x="831" y="114"/>
                  </a:lnTo>
                  <a:lnTo>
                    <a:pt x="859" y="114"/>
                  </a:lnTo>
                  <a:lnTo>
                    <a:pt x="886" y="113"/>
                  </a:lnTo>
                  <a:lnTo>
                    <a:pt x="916" y="116"/>
                  </a:lnTo>
                  <a:lnTo>
                    <a:pt x="942" y="121"/>
                  </a:lnTo>
                  <a:lnTo>
                    <a:pt x="968" y="129"/>
                  </a:lnTo>
                  <a:lnTo>
                    <a:pt x="992" y="141"/>
                  </a:lnTo>
                  <a:lnTo>
                    <a:pt x="1014" y="155"/>
                  </a:lnTo>
                  <a:lnTo>
                    <a:pt x="1033" y="176"/>
                  </a:lnTo>
                  <a:lnTo>
                    <a:pt x="1043" y="191"/>
                  </a:lnTo>
                  <a:lnTo>
                    <a:pt x="1043" y="212"/>
                  </a:lnTo>
                  <a:lnTo>
                    <a:pt x="1032" y="231"/>
                  </a:lnTo>
                  <a:lnTo>
                    <a:pt x="1017" y="252"/>
                  </a:lnTo>
                  <a:lnTo>
                    <a:pt x="997" y="274"/>
                  </a:lnTo>
                  <a:lnTo>
                    <a:pt x="981" y="291"/>
                  </a:lnTo>
                  <a:lnTo>
                    <a:pt x="975" y="311"/>
                  </a:lnTo>
                  <a:lnTo>
                    <a:pt x="978" y="335"/>
                  </a:lnTo>
                  <a:lnTo>
                    <a:pt x="990" y="358"/>
                  </a:lnTo>
                  <a:lnTo>
                    <a:pt x="1005" y="374"/>
                  </a:lnTo>
                  <a:lnTo>
                    <a:pt x="1026" y="390"/>
                  </a:lnTo>
                  <a:lnTo>
                    <a:pt x="1052" y="405"/>
                  </a:lnTo>
                  <a:lnTo>
                    <a:pt x="1088" y="423"/>
                  </a:lnTo>
                  <a:lnTo>
                    <a:pt x="1119" y="438"/>
                  </a:lnTo>
                  <a:lnTo>
                    <a:pt x="1158" y="453"/>
                  </a:lnTo>
                  <a:lnTo>
                    <a:pt x="1195" y="465"/>
                  </a:lnTo>
                  <a:lnTo>
                    <a:pt x="1229" y="471"/>
                  </a:lnTo>
                  <a:lnTo>
                    <a:pt x="1265" y="477"/>
                  </a:lnTo>
                  <a:lnTo>
                    <a:pt x="1299" y="478"/>
                  </a:lnTo>
                  <a:lnTo>
                    <a:pt x="1326" y="477"/>
                  </a:lnTo>
                  <a:lnTo>
                    <a:pt x="1353" y="473"/>
                  </a:lnTo>
                  <a:lnTo>
                    <a:pt x="1375" y="468"/>
                  </a:lnTo>
                  <a:lnTo>
                    <a:pt x="1397" y="458"/>
                  </a:lnTo>
                  <a:lnTo>
                    <a:pt x="1414" y="439"/>
                  </a:lnTo>
                  <a:lnTo>
                    <a:pt x="1427" y="409"/>
                  </a:lnTo>
                  <a:lnTo>
                    <a:pt x="1436" y="384"/>
                  </a:lnTo>
                  <a:lnTo>
                    <a:pt x="1449" y="364"/>
                  </a:lnTo>
                  <a:lnTo>
                    <a:pt x="1466" y="351"/>
                  </a:lnTo>
                  <a:lnTo>
                    <a:pt x="1487" y="342"/>
                  </a:lnTo>
                  <a:lnTo>
                    <a:pt x="1510" y="336"/>
                  </a:lnTo>
                  <a:lnTo>
                    <a:pt x="1538" y="333"/>
                  </a:lnTo>
                  <a:lnTo>
                    <a:pt x="1564" y="332"/>
                  </a:lnTo>
                  <a:lnTo>
                    <a:pt x="1598" y="337"/>
                  </a:lnTo>
                  <a:lnTo>
                    <a:pt x="1630" y="346"/>
                  </a:lnTo>
                  <a:lnTo>
                    <a:pt x="1663" y="353"/>
                  </a:lnTo>
                  <a:lnTo>
                    <a:pt x="1698" y="365"/>
                  </a:lnTo>
                  <a:lnTo>
                    <a:pt x="1735" y="376"/>
                  </a:lnTo>
                  <a:lnTo>
                    <a:pt x="1772" y="392"/>
                  </a:lnTo>
                  <a:lnTo>
                    <a:pt x="1802" y="404"/>
                  </a:lnTo>
                  <a:lnTo>
                    <a:pt x="1827" y="417"/>
                  </a:lnTo>
                  <a:lnTo>
                    <a:pt x="1855" y="431"/>
                  </a:lnTo>
                  <a:lnTo>
                    <a:pt x="1881" y="443"/>
                  </a:lnTo>
                  <a:lnTo>
                    <a:pt x="1909" y="454"/>
                  </a:lnTo>
                  <a:lnTo>
                    <a:pt x="2125" y="538"/>
                  </a:lnTo>
                  <a:lnTo>
                    <a:pt x="2107" y="1387"/>
                  </a:lnTo>
                  <a:lnTo>
                    <a:pt x="191" y="687"/>
                  </a:lnTo>
                  <a:lnTo>
                    <a:pt x="200" y="668"/>
                  </a:lnTo>
                  <a:lnTo>
                    <a:pt x="211" y="651"/>
                  </a:lnTo>
                  <a:lnTo>
                    <a:pt x="225" y="638"/>
                  </a:lnTo>
                  <a:lnTo>
                    <a:pt x="235" y="627"/>
                  </a:lnTo>
                  <a:lnTo>
                    <a:pt x="253" y="617"/>
                  </a:lnTo>
                  <a:lnTo>
                    <a:pt x="273" y="606"/>
                  </a:lnTo>
                  <a:lnTo>
                    <a:pt x="294" y="597"/>
                  </a:lnTo>
                  <a:lnTo>
                    <a:pt x="312" y="591"/>
                  </a:lnTo>
                  <a:lnTo>
                    <a:pt x="335" y="583"/>
                  </a:lnTo>
                  <a:lnTo>
                    <a:pt x="354" y="575"/>
                  </a:lnTo>
                  <a:lnTo>
                    <a:pt x="370" y="565"/>
                  </a:lnTo>
                  <a:lnTo>
                    <a:pt x="384" y="553"/>
                  </a:lnTo>
                  <a:lnTo>
                    <a:pt x="397" y="534"/>
                  </a:lnTo>
                  <a:lnTo>
                    <a:pt x="403" y="513"/>
                  </a:lnTo>
                  <a:lnTo>
                    <a:pt x="402" y="499"/>
                  </a:lnTo>
                  <a:lnTo>
                    <a:pt x="398" y="482"/>
                  </a:lnTo>
                  <a:lnTo>
                    <a:pt x="390" y="465"/>
                  </a:lnTo>
                  <a:lnTo>
                    <a:pt x="378" y="449"/>
                  </a:lnTo>
                  <a:lnTo>
                    <a:pt x="362" y="437"/>
                  </a:lnTo>
                  <a:lnTo>
                    <a:pt x="341" y="425"/>
                  </a:lnTo>
                  <a:lnTo>
                    <a:pt x="315" y="414"/>
                  </a:lnTo>
                  <a:lnTo>
                    <a:pt x="289" y="407"/>
                  </a:lnTo>
                  <a:lnTo>
                    <a:pt x="263" y="399"/>
                  </a:lnTo>
                  <a:lnTo>
                    <a:pt x="236" y="394"/>
                  </a:lnTo>
                  <a:lnTo>
                    <a:pt x="202" y="391"/>
                  </a:lnTo>
                  <a:lnTo>
                    <a:pt x="172" y="386"/>
                  </a:lnTo>
                  <a:lnTo>
                    <a:pt x="143" y="381"/>
                  </a:lnTo>
                  <a:lnTo>
                    <a:pt x="108" y="371"/>
                  </a:lnTo>
                  <a:lnTo>
                    <a:pt x="81" y="361"/>
                  </a:lnTo>
                  <a:lnTo>
                    <a:pt x="59" y="348"/>
                  </a:lnTo>
                  <a:lnTo>
                    <a:pt x="37" y="334"/>
                  </a:lnTo>
                  <a:lnTo>
                    <a:pt x="20" y="317"/>
                  </a:lnTo>
                  <a:lnTo>
                    <a:pt x="6" y="299"/>
                  </a:lnTo>
                  <a:lnTo>
                    <a:pt x="0" y="278"/>
                  </a:lnTo>
                  <a:lnTo>
                    <a:pt x="1" y="256"/>
                  </a:lnTo>
                  <a:lnTo>
                    <a:pt x="12" y="238"/>
                  </a:lnTo>
                  <a:lnTo>
                    <a:pt x="28" y="224"/>
                  </a:lnTo>
                  <a:lnTo>
                    <a:pt x="43" y="212"/>
                  </a:lnTo>
                  <a:lnTo>
                    <a:pt x="64" y="203"/>
                  </a:lnTo>
                  <a:lnTo>
                    <a:pt x="86" y="196"/>
                  </a:lnTo>
                  <a:lnTo>
                    <a:pt x="108" y="193"/>
                  </a:lnTo>
                  <a:lnTo>
                    <a:pt x="133" y="191"/>
                  </a:lnTo>
                  <a:lnTo>
                    <a:pt x="156" y="194"/>
                  </a:lnTo>
                  <a:lnTo>
                    <a:pt x="180" y="197"/>
                  </a:lnTo>
                  <a:lnTo>
                    <a:pt x="207" y="204"/>
                  </a:lnTo>
                  <a:lnTo>
                    <a:pt x="239" y="211"/>
                  </a:lnTo>
                  <a:lnTo>
                    <a:pt x="272" y="219"/>
                  </a:lnTo>
                  <a:lnTo>
                    <a:pt x="301" y="224"/>
                  </a:lnTo>
                  <a:lnTo>
                    <a:pt x="330" y="226"/>
                  </a:lnTo>
                  <a:lnTo>
                    <a:pt x="351" y="221"/>
                  </a:lnTo>
                  <a:lnTo>
                    <a:pt x="372" y="214"/>
                  </a:lnTo>
                  <a:lnTo>
                    <a:pt x="390" y="203"/>
                  </a:lnTo>
                  <a:lnTo>
                    <a:pt x="403" y="192"/>
                  </a:lnTo>
                  <a:lnTo>
                    <a:pt x="416" y="175"/>
                  </a:lnTo>
                  <a:lnTo>
                    <a:pt x="425" y="152"/>
                  </a:lnTo>
                  <a:lnTo>
                    <a:pt x="433" y="128"/>
                  </a:lnTo>
                  <a:lnTo>
                    <a:pt x="439" y="106"/>
                  </a:lnTo>
                  <a:lnTo>
                    <a:pt x="446" y="79"/>
                  </a:lnTo>
                  <a:lnTo>
                    <a:pt x="455" y="49"/>
                  </a:lnTo>
                  <a:lnTo>
                    <a:pt x="462" y="23"/>
                  </a:lnTo>
                  <a:lnTo>
                    <a:pt x="469" y="9"/>
                  </a:lnTo>
                  <a:lnTo>
                    <a:pt x="478" y="0"/>
                  </a:lnTo>
                </a:path>
              </a:pathLst>
            </a:custGeom>
            <a:solidFill>
              <a:srgbClr val="0000FF"/>
            </a:solidFill>
            <a:ln w="25400" cap="rnd">
              <a:solidFill>
                <a:srgbClr val="000000"/>
              </a:solidFill>
              <a:round/>
              <a:headEnd/>
              <a:tailEnd/>
            </a:ln>
          </p:spPr>
          <p:txBody>
            <a:bodyPr/>
            <a:lstStyle/>
            <a:p>
              <a:endParaRPr lang="da-DK"/>
            </a:p>
          </p:txBody>
        </p:sp>
        <p:sp>
          <p:nvSpPr>
            <p:cNvPr id="148501" name="Rectangle 25"/>
            <p:cNvSpPr>
              <a:spLocks noChangeArrowheads="1"/>
            </p:cNvSpPr>
            <p:nvPr/>
          </p:nvSpPr>
          <p:spPr bwMode="auto">
            <a:xfrm rot="1200000">
              <a:off x="4350" y="1876"/>
              <a:ext cx="2038" cy="135"/>
            </a:xfrm>
            <a:prstGeom prst="rect">
              <a:avLst/>
            </a:prstGeom>
            <a:solidFill>
              <a:srgbClr val="000080"/>
            </a:solidFill>
            <a:ln w="25400">
              <a:solidFill>
                <a:srgbClr val="000000"/>
              </a:solidFill>
              <a:miter lim="800000"/>
              <a:headEnd/>
              <a:tailEnd/>
            </a:ln>
          </p:spPr>
          <p:txBody>
            <a:bodyPr wrap="none" anchor="ctr"/>
            <a:lstStyle/>
            <a:p>
              <a:endParaRPr lang="lt-LT">
                <a:ea typeface="ＭＳ Ｐゴシック"/>
                <a:cs typeface="ＭＳ Ｐゴシック"/>
              </a:endParaRPr>
            </a:p>
          </p:txBody>
        </p:sp>
      </p:grpSp>
      <p:sp>
        <p:nvSpPr>
          <p:cNvPr id="33818" name="Rectangle 26"/>
          <p:cNvSpPr>
            <a:spLocks noChangeArrowheads="1"/>
          </p:cNvSpPr>
          <p:nvPr/>
        </p:nvSpPr>
        <p:spPr bwMode="auto">
          <a:xfrm>
            <a:off x="6472238" y="2014538"/>
            <a:ext cx="2486025" cy="6381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GB" sz="3600" b="1">
                <a:solidFill>
                  <a:srgbClr val="FFFF00"/>
                </a:solidFill>
                <a:effectLst>
                  <a:outerShdw blurRad="38100" dist="38100" dir="2700000" algn="tl">
                    <a:srgbClr val="C0C0C0"/>
                  </a:outerShdw>
                </a:effectLst>
                <a:latin typeface="Comic Sans MS" pitchFamily="66" charset="0"/>
                <a:ea typeface="ＭＳ Ｐゴシック" pitchFamily="34" charset="-128"/>
              </a:rPr>
              <a:t>Screening</a:t>
            </a:r>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idx="4294967295"/>
          </p:nvPr>
        </p:nvSpPr>
        <p:spPr>
          <a:xfrm>
            <a:off x="900113" y="414338"/>
            <a:ext cx="6456362" cy="1143000"/>
          </a:xfrm>
        </p:spPr>
        <p:txBody>
          <a:bodyPr lIns="90488" tIns="44450" rIns="90488" bIns="44450"/>
          <a:lstStyle/>
          <a:p>
            <a:pPr eaLnBrk="1" hangingPunct="1"/>
            <a:r>
              <a:rPr lang="en-GB" sz="3100" smtClean="0"/>
              <a:t>Record-Linked Data</a:t>
            </a:r>
            <a:br>
              <a:rPr lang="en-GB" sz="3100" smtClean="0"/>
            </a:br>
            <a:r>
              <a:rPr lang="en-GB" sz="1800" smtClean="0"/>
              <a:t>Completing the Jigsaw</a:t>
            </a:r>
          </a:p>
        </p:txBody>
      </p:sp>
      <p:graphicFrame>
        <p:nvGraphicFramePr>
          <p:cNvPr id="109570" name="Object 3">
            <a:hlinkClick r:id="" action="ppaction://ole?verb=0"/>
          </p:cNvPr>
          <p:cNvGraphicFramePr>
            <a:graphicFrameLocks/>
          </p:cNvGraphicFramePr>
          <p:nvPr/>
        </p:nvGraphicFramePr>
        <p:xfrm>
          <a:off x="536575" y="1528763"/>
          <a:ext cx="8053388" cy="4598987"/>
        </p:xfrm>
        <a:graphic>
          <a:graphicData uri="http://schemas.openxmlformats.org/presentationml/2006/ole">
            <p:oleObj spid="_x0000_s109570" name="Clip" r:id="rId4" imgW="4603750" imgH="2536825" progId="">
              <p:embed/>
            </p:oleObj>
          </a:graphicData>
        </a:graphic>
      </p:graphicFrame>
      <p:sp>
        <p:nvSpPr>
          <p:cNvPr id="37892" name="Rectangle 4"/>
          <p:cNvSpPr>
            <a:spLocks noChangeArrowheads="1"/>
          </p:cNvSpPr>
          <p:nvPr/>
        </p:nvSpPr>
        <p:spPr bwMode="auto">
          <a:xfrm>
            <a:off x="3786188" y="2992438"/>
            <a:ext cx="1531937" cy="10953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GB" sz="6600" b="1">
                <a:solidFill>
                  <a:schemeClr val="tx2"/>
                </a:solidFill>
                <a:effectLst>
                  <a:outerShdw blurRad="38100" dist="38100" dir="2700000" algn="tl">
                    <a:srgbClr val="C0C0C0"/>
                  </a:outerShdw>
                </a:effectLst>
                <a:latin typeface="Comic Sans MS" pitchFamily="66" charset="0"/>
                <a:ea typeface="ＭＳ Ｐゴシック" pitchFamily="34" charset="-128"/>
              </a:rPr>
              <a:t>GP</a:t>
            </a:r>
          </a:p>
        </p:txBody>
      </p:sp>
      <p:sp>
        <p:nvSpPr>
          <p:cNvPr id="37893" name="Rectangle 5"/>
          <p:cNvSpPr>
            <a:spLocks noChangeArrowheads="1"/>
          </p:cNvSpPr>
          <p:nvPr/>
        </p:nvSpPr>
        <p:spPr bwMode="auto">
          <a:xfrm>
            <a:off x="6210300" y="3582988"/>
            <a:ext cx="1984375" cy="576262"/>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GB" sz="3200" b="1">
                <a:solidFill>
                  <a:srgbClr val="FF3300"/>
                </a:solidFill>
                <a:effectLst>
                  <a:outerShdw blurRad="38100" dist="38100" dir="2700000" algn="tl">
                    <a:srgbClr val="C0C0C0"/>
                  </a:outerShdw>
                </a:effectLst>
                <a:latin typeface="Comic Sans MS" pitchFamily="66" charset="0"/>
                <a:ea typeface="ＭＳ Ｐゴシック" pitchFamily="34" charset="-128"/>
              </a:rPr>
              <a:t>Hospital</a:t>
            </a:r>
          </a:p>
        </p:txBody>
      </p:sp>
      <p:sp>
        <p:nvSpPr>
          <p:cNvPr id="37894" name="Rectangle 6"/>
          <p:cNvSpPr>
            <a:spLocks noChangeArrowheads="1"/>
          </p:cNvSpPr>
          <p:nvPr/>
        </p:nvSpPr>
        <p:spPr bwMode="auto">
          <a:xfrm>
            <a:off x="3278188" y="4629150"/>
            <a:ext cx="2322512" cy="10636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GB" sz="3200" b="1">
                <a:effectLst>
                  <a:outerShdw blurRad="38100" dist="38100" dir="2700000" algn="tl">
                    <a:srgbClr val="C0C0C0"/>
                  </a:outerShdw>
                </a:effectLst>
                <a:latin typeface="Comic Sans MS" pitchFamily="66" charset="0"/>
                <a:ea typeface="ＭＳ Ｐゴシック" pitchFamily="34" charset="-128"/>
              </a:rPr>
              <a:t>Social Services</a:t>
            </a:r>
          </a:p>
        </p:txBody>
      </p:sp>
      <p:sp>
        <p:nvSpPr>
          <p:cNvPr id="37895" name="Rectangle 7"/>
          <p:cNvSpPr>
            <a:spLocks noChangeArrowheads="1"/>
          </p:cNvSpPr>
          <p:nvPr/>
        </p:nvSpPr>
        <p:spPr bwMode="auto">
          <a:xfrm>
            <a:off x="1001713" y="3541713"/>
            <a:ext cx="2679700" cy="576262"/>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GB" sz="3200" b="1">
                <a:solidFill>
                  <a:srgbClr val="FFFF00"/>
                </a:solidFill>
                <a:effectLst>
                  <a:outerShdw blurRad="38100" dist="38100" dir="2700000" algn="tl">
                    <a:srgbClr val="C0C0C0"/>
                  </a:outerShdw>
                </a:effectLst>
                <a:latin typeface="Comic Sans MS" pitchFamily="66" charset="0"/>
                <a:ea typeface="ＭＳ Ｐゴシック" pitchFamily="34" charset="-128"/>
              </a:rPr>
              <a:t>Pharmacy</a:t>
            </a:r>
          </a:p>
        </p:txBody>
      </p:sp>
      <p:sp>
        <p:nvSpPr>
          <p:cNvPr id="37896" name="Rectangle 8"/>
          <p:cNvSpPr>
            <a:spLocks noChangeArrowheads="1"/>
          </p:cNvSpPr>
          <p:nvPr/>
        </p:nvSpPr>
        <p:spPr bwMode="auto">
          <a:xfrm>
            <a:off x="1387475" y="1714500"/>
            <a:ext cx="1736725" cy="10636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GB" sz="3200" b="1">
                <a:solidFill>
                  <a:srgbClr val="FD0303"/>
                </a:solidFill>
                <a:effectLst>
                  <a:outerShdw blurRad="38100" dist="38100" dir="2700000" algn="tl">
                    <a:srgbClr val="C0C0C0"/>
                  </a:outerShdw>
                </a:effectLst>
                <a:latin typeface="Comic Sans MS" pitchFamily="66" charset="0"/>
                <a:ea typeface="ＭＳ Ｐゴシック" pitchFamily="34" charset="-128"/>
              </a:rPr>
              <a:t>Lab Data</a:t>
            </a:r>
          </a:p>
        </p:txBody>
      </p:sp>
      <p:sp>
        <p:nvSpPr>
          <p:cNvPr id="37897" name="Rectangle 9"/>
          <p:cNvSpPr>
            <a:spLocks noChangeArrowheads="1"/>
          </p:cNvSpPr>
          <p:nvPr/>
        </p:nvSpPr>
        <p:spPr bwMode="auto">
          <a:xfrm>
            <a:off x="3448050" y="1485900"/>
            <a:ext cx="2078038" cy="106362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GB" sz="3200" b="1">
                <a:solidFill>
                  <a:schemeClr val="tx2"/>
                </a:solidFill>
                <a:effectLst>
                  <a:outerShdw blurRad="38100" dist="38100" dir="2700000" algn="tl">
                    <a:srgbClr val="C0C0C0"/>
                  </a:outerShdw>
                </a:effectLst>
                <a:latin typeface="Comic Sans MS" pitchFamily="66" charset="0"/>
                <a:ea typeface="ＭＳ Ｐゴシック" pitchFamily="34" charset="-128"/>
              </a:rPr>
              <a:t>Purpose Built</a:t>
            </a:r>
          </a:p>
        </p:txBody>
      </p:sp>
      <p:sp>
        <p:nvSpPr>
          <p:cNvPr id="37898" name="Rectangle 10"/>
          <p:cNvSpPr>
            <a:spLocks noChangeArrowheads="1"/>
          </p:cNvSpPr>
          <p:nvPr/>
        </p:nvSpPr>
        <p:spPr bwMode="auto">
          <a:xfrm>
            <a:off x="654050" y="5281613"/>
            <a:ext cx="2944813"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GB" sz="2800" b="1">
                <a:solidFill>
                  <a:schemeClr val="bg1"/>
                </a:solidFill>
                <a:effectLst>
                  <a:outerShdw blurRad="38100" dist="38100" dir="2700000" algn="tl">
                    <a:srgbClr val="C0C0C0"/>
                  </a:outerShdw>
                </a:effectLst>
                <a:latin typeface="Comic Sans MS" pitchFamily="66" charset="0"/>
                <a:ea typeface="ＭＳ Ｐゴシック" pitchFamily="34" charset="-128"/>
              </a:rPr>
              <a:t>Investigations</a:t>
            </a:r>
          </a:p>
        </p:txBody>
      </p:sp>
      <p:sp>
        <p:nvSpPr>
          <p:cNvPr id="37899" name="Rectangle 11"/>
          <p:cNvSpPr>
            <a:spLocks noChangeArrowheads="1"/>
          </p:cNvSpPr>
          <p:nvPr/>
        </p:nvSpPr>
        <p:spPr bwMode="auto">
          <a:xfrm>
            <a:off x="5808663" y="5108575"/>
            <a:ext cx="2643187" cy="63817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GB" sz="3600" b="1">
                <a:solidFill>
                  <a:srgbClr val="FFFF00"/>
                </a:solidFill>
                <a:effectLst>
                  <a:outerShdw blurRad="38100" dist="38100" dir="2700000" algn="tl">
                    <a:srgbClr val="C0C0C0"/>
                  </a:outerShdw>
                </a:effectLst>
                <a:latin typeface="Comic Sans MS" pitchFamily="66" charset="0"/>
                <a:ea typeface="ＭＳ Ｐゴシック" pitchFamily="34" charset="-128"/>
              </a:rPr>
              <a:t>Screening</a:t>
            </a:r>
          </a:p>
        </p:txBody>
      </p:sp>
      <p:sp>
        <p:nvSpPr>
          <p:cNvPr id="37900" name="Rectangle 12"/>
          <p:cNvSpPr>
            <a:spLocks noChangeArrowheads="1"/>
          </p:cNvSpPr>
          <p:nvPr/>
        </p:nvSpPr>
        <p:spPr bwMode="auto">
          <a:xfrm>
            <a:off x="5961063" y="1835150"/>
            <a:ext cx="1677987" cy="698500"/>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GB" sz="4000" b="1">
                <a:effectLst>
                  <a:outerShdw blurRad="38100" dist="38100" dir="2700000" algn="tl">
                    <a:srgbClr val="C0C0C0"/>
                  </a:outerShdw>
                </a:effectLst>
                <a:latin typeface="Comic Sans MS" pitchFamily="66" charset="0"/>
                <a:ea typeface="ＭＳ Ｐゴシック" pitchFamily="34" charset="-128"/>
              </a:rPr>
              <a:t>Other</a:t>
            </a:r>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323850" y="260350"/>
            <a:ext cx="8351838" cy="1081088"/>
          </a:xfrm>
        </p:spPr>
        <p:txBody>
          <a:bodyPr/>
          <a:lstStyle/>
          <a:p>
            <a:pPr algn="ctr" eaLnBrk="1" hangingPunct="1"/>
            <a:r>
              <a:rPr lang="en-US" sz="2800" smtClean="0">
                <a:latin typeface="Arial" charset="0"/>
              </a:rPr>
              <a:t>CONCLUSION </a:t>
            </a:r>
          </a:p>
        </p:txBody>
      </p:sp>
      <p:sp>
        <p:nvSpPr>
          <p:cNvPr id="153602" name="Rectangle 3"/>
          <p:cNvSpPr>
            <a:spLocks noGrp="1" noChangeArrowheads="1"/>
          </p:cNvSpPr>
          <p:nvPr>
            <p:ph type="body" idx="1"/>
          </p:nvPr>
        </p:nvSpPr>
        <p:spPr>
          <a:xfrm>
            <a:off x="323850" y="1557338"/>
            <a:ext cx="8291513" cy="4349750"/>
          </a:xfrm>
        </p:spPr>
        <p:txBody>
          <a:bodyPr/>
          <a:lstStyle/>
          <a:p>
            <a:pPr marL="395288" lvl="1" eaLnBrk="1" hangingPunct="1">
              <a:buFontTx/>
              <a:buNone/>
            </a:pPr>
            <a:endParaRPr lang="en-US" sz="1800" smtClean="0"/>
          </a:p>
          <a:p>
            <a:pPr marL="395288" lvl="1" eaLnBrk="1" hangingPunct="1">
              <a:buFontTx/>
              <a:buNone/>
            </a:pPr>
            <a:r>
              <a:rPr lang="en-GB" smtClean="0"/>
              <a:t>	</a:t>
            </a:r>
            <a:r>
              <a:rPr lang="en-GB" sz="2400" smtClean="0">
                <a:latin typeface="Arial" charset="0"/>
              </a:rPr>
              <a:t>Use of guideline recommended processes of care has improved among patients with incident HF included in the Danish Heart Failure Registry between 2003 and 2010. During the same period, a decrease in mortality was observed.</a:t>
            </a:r>
            <a:r>
              <a:rPr lang="da-DK" sz="2400" smtClean="0">
                <a:latin typeface="Arial" charset="0"/>
              </a:rPr>
              <a:t> </a:t>
            </a:r>
          </a:p>
          <a:p>
            <a:pPr marL="395288" lvl="1" eaLnBrk="1" hangingPunct="1">
              <a:buFontTx/>
              <a:buNone/>
            </a:pPr>
            <a:r>
              <a:rPr lang="da-DK" sz="2400" smtClean="0">
                <a:latin typeface="Arial" charset="0"/>
              </a:rPr>
              <a:t>	Multiple possiblities and challenges remain for further strengthening the role of the Danish Heart Failure Registry as an important tool for the improvement of quality of heart failure care and research.</a:t>
            </a:r>
          </a:p>
          <a:p>
            <a:pPr marL="395288" lvl="1" eaLnBrk="1" hangingPunct="1">
              <a:buFontTx/>
              <a:buNone/>
            </a:pPr>
            <a:endParaRPr lang="en-US" sz="2400" smtClean="0">
              <a:latin typeface="Arial" charset="0"/>
            </a:endParaRPr>
          </a:p>
          <a:p>
            <a:pPr marL="395288" lvl="1" eaLnBrk="1" hangingPunct="1"/>
            <a:endParaRPr lang="en-US" sz="240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da-DK" smtClean="0"/>
              <a:t>The Danish Heart Failure Register</a:t>
            </a:r>
          </a:p>
        </p:txBody>
      </p:sp>
      <p:sp>
        <p:nvSpPr>
          <p:cNvPr id="93186" name="Rectangle 2"/>
          <p:cNvSpPr>
            <a:spLocks noGrp="1" noChangeArrowheads="1"/>
          </p:cNvSpPr>
          <p:nvPr>
            <p:ph type="title"/>
          </p:nvPr>
        </p:nvSpPr>
        <p:spPr>
          <a:xfrm>
            <a:off x="611188" y="333375"/>
            <a:ext cx="7993062" cy="1143000"/>
          </a:xfrm>
        </p:spPr>
        <p:txBody>
          <a:bodyPr/>
          <a:lstStyle/>
          <a:p>
            <a:pPr eaLnBrk="1" hangingPunct="1"/>
            <a:r>
              <a:rPr lang="da-DK" sz="2400" smtClean="0">
                <a:latin typeface="Arial" charset="0"/>
              </a:rPr>
              <a:t>BACKGROUND</a:t>
            </a:r>
            <a:endParaRPr lang="da-DK" sz="2400" b="1" smtClean="0">
              <a:solidFill>
                <a:schemeClr val="tx1"/>
              </a:solidFill>
              <a:latin typeface="Arial" charset="0"/>
            </a:endParaRPr>
          </a:p>
        </p:txBody>
      </p:sp>
      <p:sp>
        <p:nvSpPr>
          <p:cNvPr id="93187" name="Rectangle 3"/>
          <p:cNvSpPr>
            <a:spLocks noGrp="1" noChangeArrowheads="1"/>
          </p:cNvSpPr>
          <p:nvPr>
            <p:ph type="body" idx="1"/>
          </p:nvPr>
        </p:nvSpPr>
        <p:spPr>
          <a:xfrm>
            <a:off x="468313" y="1773238"/>
            <a:ext cx="7991475" cy="4248150"/>
          </a:xfrm>
        </p:spPr>
        <p:txBody>
          <a:bodyPr/>
          <a:lstStyle/>
          <a:p>
            <a:pPr marL="342900" lvl="1" indent="-342900" eaLnBrk="1" hangingPunct="1">
              <a:lnSpc>
                <a:spcPct val="110000"/>
              </a:lnSpc>
              <a:buClr>
                <a:schemeClr val="folHlink"/>
              </a:buClr>
              <a:buFont typeface="Wingdings" pitchFamily="2" charset="2"/>
              <a:buChar char="§"/>
            </a:pPr>
            <a:r>
              <a:rPr lang="en-US" sz="2000" smtClean="0">
                <a:latin typeface="Arial" charset="0"/>
              </a:rPr>
              <a:t>Important scientific advances have been made within the last decades regarding Heart Failure care.</a:t>
            </a:r>
          </a:p>
          <a:p>
            <a:pPr marL="342900" lvl="1" indent="-342900" eaLnBrk="1" hangingPunct="1">
              <a:lnSpc>
                <a:spcPct val="110000"/>
              </a:lnSpc>
              <a:buClr>
                <a:schemeClr val="folHlink"/>
              </a:buClr>
              <a:buFont typeface="Wingdings" pitchFamily="2" charset="2"/>
              <a:buChar char="§"/>
            </a:pPr>
            <a:endParaRPr lang="en-US" sz="2000" smtClean="0">
              <a:latin typeface="Arial" charset="0"/>
            </a:endParaRPr>
          </a:p>
          <a:p>
            <a:pPr marL="342900" lvl="1" indent="-342900" eaLnBrk="1" hangingPunct="1">
              <a:lnSpc>
                <a:spcPct val="110000"/>
              </a:lnSpc>
              <a:buClr>
                <a:schemeClr val="folHlink"/>
              </a:buClr>
              <a:buFont typeface="Wingdings" pitchFamily="2" charset="2"/>
              <a:buChar char="§"/>
            </a:pPr>
            <a:r>
              <a:rPr lang="en-US" sz="2000" smtClean="0">
                <a:latin typeface="Arial" charset="0"/>
              </a:rPr>
              <a:t>Major gaps between “knowing” and “doing” in routine clinical settings.</a:t>
            </a:r>
          </a:p>
          <a:p>
            <a:pPr marL="342900" lvl="1" indent="-342900" eaLnBrk="1" hangingPunct="1">
              <a:lnSpc>
                <a:spcPct val="110000"/>
              </a:lnSpc>
              <a:buClr>
                <a:schemeClr val="folHlink"/>
              </a:buClr>
              <a:buFont typeface="Wingdings" pitchFamily="2" charset="2"/>
              <a:buChar char="§"/>
            </a:pPr>
            <a:endParaRPr lang="da-DK" sz="2000" smtClean="0">
              <a:latin typeface="Arial" charset="0"/>
            </a:endParaRPr>
          </a:p>
          <a:p>
            <a:pPr marL="342900" lvl="1" indent="-342900" eaLnBrk="1" hangingPunct="1">
              <a:lnSpc>
                <a:spcPct val="110000"/>
              </a:lnSpc>
              <a:buClr>
                <a:schemeClr val="folHlink"/>
              </a:buClr>
              <a:buFont typeface="Wingdings" pitchFamily="2" charset="2"/>
              <a:buChar char="§"/>
            </a:pPr>
            <a:r>
              <a:rPr lang="da-DK" sz="2000" smtClean="0">
                <a:latin typeface="Arial" charset="0"/>
              </a:rPr>
              <a:t>Development and dissemination of clinical guidelines alone are not sufficient.</a:t>
            </a:r>
          </a:p>
          <a:p>
            <a:pPr eaLnBrk="1" hangingPunct="1">
              <a:lnSpc>
                <a:spcPct val="110000"/>
              </a:lnSpc>
              <a:buClr>
                <a:schemeClr val="folHlink"/>
              </a:buClr>
              <a:buFont typeface="Wingdings" pitchFamily="2" charset="2"/>
              <a:buChar char="§"/>
            </a:pPr>
            <a:endParaRPr lang="da-DK" sz="2000" smtClean="0">
              <a:latin typeface="Arial" charset="0"/>
            </a:endParaRPr>
          </a:p>
          <a:p>
            <a:pPr eaLnBrk="1" hangingPunct="1">
              <a:lnSpc>
                <a:spcPct val="110000"/>
              </a:lnSpc>
              <a:buClr>
                <a:schemeClr val="folHlink"/>
              </a:buClr>
              <a:buFont typeface="Wingdings" pitchFamily="2" charset="2"/>
              <a:buChar char="§"/>
            </a:pPr>
            <a:r>
              <a:rPr lang="da-DK" sz="2000" smtClean="0">
                <a:latin typeface="Arial" charset="0"/>
              </a:rPr>
              <a:t>Systematic quality improvement initiatives are needed</a:t>
            </a:r>
            <a:r>
              <a:rPr lang="da-DK" sz="2400" smtClean="0"/>
              <a:t>.</a:t>
            </a:r>
          </a:p>
          <a:p>
            <a:pPr marL="342900" lvl="1" indent="-342900" eaLnBrk="1" hangingPunct="1">
              <a:lnSpc>
                <a:spcPct val="110000"/>
              </a:lnSpc>
              <a:buClr>
                <a:srgbClr val="7CA800"/>
              </a:buClr>
              <a:buFontTx/>
              <a:buNone/>
            </a:pPr>
            <a:endParaRPr lang="da-DK" sz="1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3"/>
          <p:cNvSpPr>
            <a:spLocks noGrp="1" noChangeArrowheads="1"/>
          </p:cNvSpPr>
          <p:nvPr>
            <p:ph type="body" idx="1"/>
          </p:nvPr>
        </p:nvSpPr>
        <p:spPr>
          <a:xfrm>
            <a:off x="179388" y="1484313"/>
            <a:ext cx="8291512" cy="4349750"/>
          </a:xfrm>
        </p:spPr>
        <p:txBody>
          <a:bodyPr/>
          <a:lstStyle/>
          <a:p>
            <a:pPr marL="395288" lvl="1" eaLnBrk="1" hangingPunct="1">
              <a:buFontTx/>
              <a:buNone/>
            </a:pPr>
            <a:endParaRPr lang="en-US" sz="1800" smtClean="0"/>
          </a:p>
          <a:p>
            <a:pPr marL="395288" lvl="1" eaLnBrk="1" hangingPunct="1">
              <a:buFontTx/>
              <a:buNone/>
            </a:pPr>
            <a:endParaRPr lang="da-DK" sz="1800" b="1" smtClean="0"/>
          </a:p>
          <a:p>
            <a:pPr marL="395288" lvl="1" eaLnBrk="1" hangingPunct="1">
              <a:buFontTx/>
              <a:buNone/>
            </a:pPr>
            <a:endParaRPr lang="en-US" sz="3400" b="1" smtClean="0"/>
          </a:p>
          <a:p>
            <a:pPr marL="395288" lvl="1" algn="ctr" eaLnBrk="1" hangingPunct="1">
              <a:buFontTx/>
              <a:buNone/>
            </a:pPr>
            <a:r>
              <a:rPr lang="en-US" sz="3400" smtClean="0">
                <a:latin typeface="Arial" charset="0"/>
              </a:rPr>
              <a:t>Thank you for your attention</a:t>
            </a:r>
          </a:p>
          <a:p>
            <a:pPr marL="395288" lvl="1" eaLnBrk="1" hangingPunct="1">
              <a:buFontTx/>
              <a:buNone/>
            </a:pPr>
            <a:endParaRPr lang="en-US" sz="1800" smtClean="0"/>
          </a:p>
          <a:p>
            <a:pPr marL="395288" lvl="1" eaLnBrk="1" hangingPunct="1">
              <a:buFontTx/>
              <a:buNone/>
            </a:pPr>
            <a:endParaRPr lang="en-US" sz="1800" smtClean="0"/>
          </a:p>
          <a:p>
            <a:pPr marL="395288" lvl="1" eaLnBrk="1" hangingPunct="1">
              <a:buFontTx/>
              <a:buNone/>
            </a:pPr>
            <a:endParaRPr lang="en-US" sz="1800" smtClean="0"/>
          </a:p>
          <a:p>
            <a:pPr marL="395288" lvl="1" eaLnBrk="1" hangingPunct="1">
              <a:buFontTx/>
              <a:buNone/>
            </a:pPr>
            <a:endParaRPr lang="en-US" sz="1400" i="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p:txBody>
          <a:bodyPr/>
          <a:lstStyle/>
          <a:p>
            <a:pPr eaLnBrk="1" hangingPunct="1"/>
            <a:r>
              <a:rPr lang="da-DK" smtClean="0"/>
              <a:t> </a:t>
            </a:r>
          </a:p>
        </p:txBody>
      </p:sp>
      <p:sp>
        <p:nvSpPr>
          <p:cNvPr id="1028" name="Rectangle 3"/>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r>
              <a:rPr lang="da-DK" sz="2400" b="1">
                <a:solidFill>
                  <a:srgbClr val="0094D8"/>
                </a:solidFill>
                <a:ea typeface="ＭＳ Ｐゴシック"/>
                <a:cs typeface="ＭＳ Ｐゴシック"/>
              </a:rPr>
              <a:t> </a:t>
            </a:r>
          </a:p>
        </p:txBody>
      </p:sp>
      <p:pic>
        <p:nvPicPr>
          <p:cNvPr id="1029" name="Picture 7" descr="denmark"/>
          <p:cNvPicPr>
            <a:picLocks noChangeAspect="1" noChangeArrowheads="1"/>
          </p:cNvPicPr>
          <p:nvPr/>
        </p:nvPicPr>
        <p:blipFill>
          <a:blip r:embed="rId4"/>
          <a:srcRect/>
          <a:stretch>
            <a:fillRect/>
          </a:stretch>
        </p:blipFill>
        <p:spPr bwMode="auto">
          <a:xfrm>
            <a:off x="684213" y="1951038"/>
            <a:ext cx="7534275" cy="3133725"/>
          </a:xfrm>
          <a:prstGeom prst="rect">
            <a:avLst/>
          </a:prstGeom>
          <a:noFill/>
          <a:ln w="9525">
            <a:noFill/>
            <a:miter lim="800000"/>
            <a:headEnd/>
            <a:tailEnd/>
          </a:ln>
        </p:spPr>
      </p:pic>
      <p:pic>
        <p:nvPicPr>
          <p:cNvPr id="1030" name="Picture 8" descr="dotclear"/>
          <p:cNvPicPr>
            <a:picLocks noChangeAspect="1" noChangeArrowheads="1"/>
          </p:cNvPicPr>
          <p:nvPr/>
        </p:nvPicPr>
        <p:blipFill>
          <a:blip r:embed="rId5"/>
          <a:srcRect/>
          <a:stretch>
            <a:fillRect/>
          </a:stretch>
        </p:blipFill>
        <p:spPr bwMode="auto">
          <a:xfrm>
            <a:off x="846138" y="-2806700"/>
            <a:ext cx="9525" cy="9525"/>
          </a:xfrm>
          <a:prstGeom prst="rect">
            <a:avLst/>
          </a:prstGeom>
          <a:noFill/>
          <a:ln w="9525">
            <a:noFill/>
            <a:miter lim="800000"/>
            <a:headEnd/>
            <a:tailEnd/>
          </a:ln>
        </p:spPr>
      </p:pic>
      <p:pic>
        <p:nvPicPr>
          <p:cNvPr id="1031" name="Picture 9" descr="dotclear"/>
          <p:cNvPicPr>
            <a:picLocks noChangeAspect="1" noChangeArrowheads="1"/>
          </p:cNvPicPr>
          <p:nvPr/>
        </p:nvPicPr>
        <p:blipFill>
          <a:blip r:embed="rId5"/>
          <a:srcRect/>
          <a:stretch>
            <a:fillRect/>
          </a:stretch>
        </p:blipFill>
        <p:spPr bwMode="auto">
          <a:xfrm>
            <a:off x="846138" y="4064000"/>
            <a:ext cx="9525" cy="9525"/>
          </a:xfrm>
          <a:prstGeom prst="rect">
            <a:avLst/>
          </a:prstGeom>
          <a:noFill/>
          <a:ln w="9525">
            <a:noFill/>
            <a:miter lim="800000"/>
            <a:headEnd/>
            <a:tailEnd/>
          </a:ln>
        </p:spPr>
      </p:pic>
      <p:pic>
        <p:nvPicPr>
          <p:cNvPr id="1032" name="Picture 10" descr="dotclear"/>
          <p:cNvPicPr>
            <a:picLocks noChangeAspect="1" noChangeArrowheads="1"/>
          </p:cNvPicPr>
          <p:nvPr/>
        </p:nvPicPr>
        <p:blipFill>
          <a:blip r:embed="rId5"/>
          <a:srcRect/>
          <a:stretch>
            <a:fillRect/>
          </a:stretch>
        </p:blipFill>
        <p:spPr bwMode="auto">
          <a:xfrm>
            <a:off x="846138" y="4156075"/>
            <a:ext cx="9525" cy="9525"/>
          </a:xfrm>
          <a:prstGeom prst="rect">
            <a:avLst/>
          </a:prstGeom>
          <a:noFill/>
          <a:ln w="9525">
            <a:noFill/>
            <a:miter lim="800000"/>
            <a:headEnd/>
            <a:tailEnd/>
          </a:ln>
        </p:spPr>
      </p:pic>
      <p:pic>
        <p:nvPicPr>
          <p:cNvPr id="1033" name="Picture 11" descr="dotclear"/>
          <p:cNvPicPr>
            <a:picLocks noChangeAspect="1" noChangeArrowheads="1"/>
          </p:cNvPicPr>
          <p:nvPr/>
        </p:nvPicPr>
        <p:blipFill>
          <a:blip r:embed="rId5"/>
          <a:srcRect/>
          <a:stretch>
            <a:fillRect/>
          </a:stretch>
        </p:blipFill>
        <p:spPr bwMode="auto">
          <a:xfrm>
            <a:off x="846138" y="4524375"/>
            <a:ext cx="9525" cy="9525"/>
          </a:xfrm>
          <a:prstGeom prst="rect">
            <a:avLst/>
          </a:prstGeom>
          <a:noFill/>
          <a:ln w="9525">
            <a:noFill/>
            <a:miter lim="800000"/>
            <a:headEnd/>
            <a:tailEnd/>
          </a:ln>
        </p:spPr>
      </p:pic>
      <p:pic>
        <p:nvPicPr>
          <p:cNvPr id="1034" name="Picture 12" descr="dotclear"/>
          <p:cNvPicPr>
            <a:picLocks noChangeAspect="1" noChangeArrowheads="1"/>
          </p:cNvPicPr>
          <p:nvPr/>
        </p:nvPicPr>
        <p:blipFill>
          <a:blip r:embed="rId5"/>
          <a:srcRect/>
          <a:stretch>
            <a:fillRect/>
          </a:stretch>
        </p:blipFill>
        <p:spPr bwMode="auto">
          <a:xfrm>
            <a:off x="846138" y="4616450"/>
            <a:ext cx="9525" cy="9525"/>
          </a:xfrm>
          <a:prstGeom prst="rect">
            <a:avLst/>
          </a:prstGeom>
          <a:noFill/>
          <a:ln w="9525">
            <a:noFill/>
            <a:miter lim="800000"/>
            <a:headEnd/>
            <a:tailEnd/>
          </a:ln>
        </p:spPr>
      </p:pic>
      <p:pic>
        <p:nvPicPr>
          <p:cNvPr id="1035" name="Picture 13" descr="dot"/>
          <p:cNvPicPr>
            <a:picLocks noChangeAspect="1" noChangeArrowheads="1"/>
          </p:cNvPicPr>
          <p:nvPr/>
        </p:nvPicPr>
        <p:blipFill>
          <a:blip r:embed="rId5"/>
          <a:srcRect/>
          <a:stretch>
            <a:fillRect/>
          </a:stretch>
        </p:blipFill>
        <p:spPr bwMode="auto">
          <a:xfrm>
            <a:off x="3832225" y="-3082925"/>
            <a:ext cx="9525" cy="9525"/>
          </a:xfrm>
          <a:prstGeom prst="rect">
            <a:avLst/>
          </a:prstGeom>
          <a:noFill/>
          <a:ln w="9525">
            <a:noFill/>
            <a:miter lim="800000"/>
            <a:headEnd/>
            <a:tailEnd/>
          </a:ln>
        </p:spPr>
      </p:pic>
      <p:pic>
        <p:nvPicPr>
          <p:cNvPr id="1036" name="Picture 14" descr="dotclear"/>
          <p:cNvPicPr>
            <a:picLocks noChangeAspect="1" noChangeArrowheads="1"/>
          </p:cNvPicPr>
          <p:nvPr/>
        </p:nvPicPr>
        <p:blipFill>
          <a:blip r:embed="rId5"/>
          <a:srcRect/>
          <a:stretch>
            <a:fillRect/>
          </a:stretch>
        </p:blipFill>
        <p:spPr bwMode="auto">
          <a:xfrm>
            <a:off x="3979863" y="-2870200"/>
            <a:ext cx="9525" cy="9525"/>
          </a:xfrm>
          <a:prstGeom prst="rect">
            <a:avLst/>
          </a:prstGeom>
          <a:noFill/>
          <a:ln w="9525">
            <a:noFill/>
            <a:miter lim="800000"/>
            <a:headEnd/>
            <a:tailEnd/>
          </a:ln>
        </p:spPr>
      </p:pic>
      <p:pic>
        <p:nvPicPr>
          <p:cNvPr id="1037" name="Picture 15" descr="dotclear"/>
          <p:cNvPicPr>
            <a:picLocks noChangeAspect="1" noChangeArrowheads="1"/>
          </p:cNvPicPr>
          <p:nvPr/>
        </p:nvPicPr>
        <p:blipFill>
          <a:blip r:embed="rId5"/>
          <a:srcRect/>
          <a:stretch>
            <a:fillRect/>
          </a:stretch>
        </p:blipFill>
        <p:spPr bwMode="auto">
          <a:xfrm>
            <a:off x="3979863" y="11526838"/>
            <a:ext cx="9525" cy="9525"/>
          </a:xfrm>
          <a:prstGeom prst="rect">
            <a:avLst/>
          </a:prstGeom>
          <a:noFill/>
          <a:ln w="9525">
            <a:noFill/>
            <a:miter lim="800000"/>
            <a:headEnd/>
            <a:tailEnd/>
          </a:ln>
        </p:spPr>
      </p:pic>
      <p:pic>
        <p:nvPicPr>
          <p:cNvPr id="1038" name="Picture 16" descr="dotclear"/>
          <p:cNvPicPr>
            <a:picLocks noChangeAspect="1" noChangeArrowheads="1"/>
          </p:cNvPicPr>
          <p:nvPr/>
        </p:nvPicPr>
        <p:blipFill>
          <a:blip r:embed="rId5"/>
          <a:srcRect/>
          <a:stretch>
            <a:fillRect/>
          </a:stretch>
        </p:blipFill>
        <p:spPr bwMode="auto">
          <a:xfrm>
            <a:off x="3979863" y="12853988"/>
            <a:ext cx="9525" cy="9525"/>
          </a:xfrm>
          <a:prstGeom prst="rect">
            <a:avLst/>
          </a:prstGeom>
          <a:noFill/>
          <a:ln w="9525">
            <a:noFill/>
            <a:miter lim="800000"/>
            <a:headEnd/>
            <a:tailEnd/>
          </a:ln>
        </p:spPr>
      </p:pic>
      <p:pic>
        <p:nvPicPr>
          <p:cNvPr id="1039" name="Picture 17" descr="dot"/>
          <p:cNvPicPr>
            <a:picLocks noChangeAspect="1" noChangeArrowheads="1"/>
          </p:cNvPicPr>
          <p:nvPr/>
        </p:nvPicPr>
        <p:blipFill>
          <a:blip r:embed="rId5"/>
          <a:srcRect/>
          <a:stretch>
            <a:fillRect/>
          </a:stretch>
        </p:blipFill>
        <p:spPr bwMode="auto">
          <a:xfrm>
            <a:off x="6707188" y="-3082925"/>
            <a:ext cx="9525" cy="9525"/>
          </a:xfrm>
          <a:prstGeom prst="rect">
            <a:avLst/>
          </a:prstGeom>
          <a:noFill/>
          <a:ln w="9525">
            <a:noFill/>
            <a:miter lim="800000"/>
            <a:headEnd/>
            <a:tailEnd/>
          </a:ln>
        </p:spPr>
      </p:pic>
      <p:pic>
        <p:nvPicPr>
          <p:cNvPr id="1040" name="Picture 18" descr="dotclear"/>
          <p:cNvPicPr>
            <a:picLocks noChangeAspect="1" noChangeArrowheads="1"/>
          </p:cNvPicPr>
          <p:nvPr/>
        </p:nvPicPr>
        <p:blipFill>
          <a:blip r:embed="rId5"/>
          <a:srcRect/>
          <a:stretch>
            <a:fillRect/>
          </a:stretch>
        </p:blipFill>
        <p:spPr bwMode="auto">
          <a:xfrm>
            <a:off x="6854825" y="-2382838"/>
            <a:ext cx="9525" cy="9525"/>
          </a:xfrm>
          <a:prstGeom prst="rect">
            <a:avLst/>
          </a:prstGeom>
          <a:noFill/>
          <a:ln w="9525">
            <a:noFill/>
            <a:miter lim="800000"/>
            <a:headEnd/>
            <a:tailEnd/>
          </a:ln>
        </p:spPr>
      </p:pic>
      <p:pic>
        <p:nvPicPr>
          <p:cNvPr id="1041" name="Picture 19" descr="dotclear"/>
          <p:cNvPicPr>
            <a:picLocks noChangeAspect="1" noChangeArrowheads="1"/>
          </p:cNvPicPr>
          <p:nvPr/>
        </p:nvPicPr>
        <p:blipFill>
          <a:blip r:embed="rId5"/>
          <a:srcRect/>
          <a:stretch>
            <a:fillRect/>
          </a:stretch>
        </p:blipFill>
        <p:spPr bwMode="auto">
          <a:xfrm>
            <a:off x="6854825" y="-2198688"/>
            <a:ext cx="9525" cy="9525"/>
          </a:xfrm>
          <a:prstGeom prst="rect">
            <a:avLst/>
          </a:prstGeom>
          <a:noFill/>
          <a:ln w="9525">
            <a:noFill/>
            <a:miter lim="800000"/>
            <a:headEnd/>
            <a:tailEnd/>
          </a:ln>
        </p:spPr>
      </p:pic>
      <p:pic>
        <p:nvPicPr>
          <p:cNvPr id="1042" name="Picture 20" descr="dotclear"/>
          <p:cNvPicPr>
            <a:picLocks noChangeAspect="1" noChangeArrowheads="1"/>
          </p:cNvPicPr>
          <p:nvPr/>
        </p:nvPicPr>
        <p:blipFill>
          <a:blip r:embed="rId5"/>
          <a:srcRect/>
          <a:stretch>
            <a:fillRect/>
          </a:stretch>
        </p:blipFill>
        <p:spPr bwMode="auto">
          <a:xfrm>
            <a:off x="6854825" y="-2014538"/>
            <a:ext cx="9525" cy="9525"/>
          </a:xfrm>
          <a:prstGeom prst="rect">
            <a:avLst/>
          </a:prstGeom>
          <a:noFill/>
          <a:ln w="9525">
            <a:noFill/>
            <a:miter lim="800000"/>
            <a:headEnd/>
            <a:tailEnd/>
          </a:ln>
        </p:spPr>
      </p:pic>
      <p:pic>
        <p:nvPicPr>
          <p:cNvPr id="1043" name="Picture 21" descr="dotclear"/>
          <p:cNvPicPr>
            <a:picLocks noChangeAspect="1" noChangeArrowheads="1"/>
          </p:cNvPicPr>
          <p:nvPr/>
        </p:nvPicPr>
        <p:blipFill>
          <a:blip r:embed="rId5"/>
          <a:srcRect/>
          <a:stretch>
            <a:fillRect/>
          </a:stretch>
        </p:blipFill>
        <p:spPr bwMode="auto">
          <a:xfrm>
            <a:off x="6854825" y="-1830388"/>
            <a:ext cx="9525" cy="9525"/>
          </a:xfrm>
          <a:prstGeom prst="rect">
            <a:avLst/>
          </a:prstGeom>
          <a:noFill/>
          <a:ln w="9525">
            <a:noFill/>
            <a:miter lim="800000"/>
            <a:headEnd/>
            <a:tailEnd/>
          </a:ln>
        </p:spPr>
      </p:pic>
      <p:pic>
        <p:nvPicPr>
          <p:cNvPr id="1044" name="Picture 22" descr="dotclear"/>
          <p:cNvPicPr>
            <a:picLocks noChangeAspect="1" noChangeArrowheads="1"/>
          </p:cNvPicPr>
          <p:nvPr/>
        </p:nvPicPr>
        <p:blipFill>
          <a:blip r:embed="rId5"/>
          <a:srcRect/>
          <a:stretch>
            <a:fillRect/>
          </a:stretch>
        </p:blipFill>
        <p:spPr bwMode="auto">
          <a:xfrm>
            <a:off x="6854825" y="-1646238"/>
            <a:ext cx="9525" cy="9525"/>
          </a:xfrm>
          <a:prstGeom prst="rect">
            <a:avLst/>
          </a:prstGeom>
          <a:noFill/>
          <a:ln w="9525">
            <a:noFill/>
            <a:miter lim="800000"/>
            <a:headEnd/>
            <a:tailEnd/>
          </a:ln>
        </p:spPr>
      </p:pic>
      <p:pic>
        <p:nvPicPr>
          <p:cNvPr id="1045" name="Picture 23" descr="dotclear"/>
          <p:cNvPicPr>
            <a:picLocks noChangeAspect="1" noChangeArrowheads="1"/>
          </p:cNvPicPr>
          <p:nvPr/>
        </p:nvPicPr>
        <p:blipFill>
          <a:blip r:embed="rId5"/>
          <a:srcRect/>
          <a:stretch>
            <a:fillRect/>
          </a:stretch>
        </p:blipFill>
        <p:spPr bwMode="auto">
          <a:xfrm>
            <a:off x="6854825" y="-1462088"/>
            <a:ext cx="9525" cy="9525"/>
          </a:xfrm>
          <a:prstGeom prst="rect">
            <a:avLst/>
          </a:prstGeom>
          <a:noFill/>
          <a:ln w="9525">
            <a:noFill/>
            <a:miter lim="800000"/>
            <a:headEnd/>
            <a:tailEnd/>
          </a:ln>
        </p:spPr>
      </p:pic>
      <p:pic>
        <p:nvPicPr>
          <p:cNvPr id="1046" name="Picture 24" descr="dotclear"/>
          <p:cNvPicPr>
            <a:picLocks noChangeAspect="1" noChangeArrowheads="1"/>
          </p:cNvPicPr>
          <p:nvPr/>
        </p:nvPicPr>
        <p:blipFill>
          <a:blip r:embed="rId5"/>
          <a:srcRect/>
          <a:stretch>
            <a:fillRect/>
          </a:stretch>
        </p:blipFill>
        <p:spPr bwMode="auto">
          <a:xfrm>
            <a:off x="6854825" y="-1277938"/>
            <a:ext cx="9525" cy="9525"/>
          </a:xfrm>
          <a:prstGeom prst="rect">
            <a:avLst/>
          </a:prstGeom>
          <a:noFill/>
          <a:ln w="9525">
            <a:noFill/>
            <a:miter lim="800000"/>
            <a:headEnd/>
            <a:tailEnd/>
          </a:ln>
        </p:spPr>
      </p:pic>
      <p:pic>
        <p:nvPicPr>
          <p:cNvPr id="1047" name="Picture 25" descr="dotclear"/>
          <p:cNvPicPr>
            <a:picLocks noChangeAspect="1" noChangeArrowheads="1"/>
          </p:cNvPicPr>
          <p:nvPr/>
        </p:nvPicPr>
        <p:blipFill>
          <a:blip r:embed="rId5"/>
          <a:srcRect/>
          <a:stretch>
            <a:fillRect/>
          </a:stretch>
        </p:blipFill>
        <p:spPr bwMode="auto">
          <a:xfrm>
            <a:off x="6854825" y="-1093788"/>
            <a:ext cx="9525" cy="9525"/>
          </a:xfrm>
          <a:prstGeom prst="rect">
            <a:avLst/>
          </a:prstGeom>
          <a:noFill/>
          <a:ln w="9525">
            <a:noFill/>
            <a:miter lim="800000"/>
            <a:headEnd/>
            <a:tailEnd/>
          </a:ln>
        </p:spPr>
      </p:pic>
      <p:pic>
        <p:nvPicPr>
          <p:cNvPr id="1048" name="Picture 26" descr="dotclear">
            <a:hlinkClick r:id="rId6"/>
          </p:cNvPr>
          <p:cNvPicPr>
            <a:picLocks noChangeAspect="1" noChangeArrowheads="1"/>
          </p:cNvPicPr>
          <p:nvPr/>
        </p:nvPicPr>
        <p:blipFill>
          <a:blip r:embed="rId5"/>
          <a:srcRect/>
          <a:stretch>
            <a:fillRect/>
          </a:stretch>
        </p:blipFill>
        <p:spPr bwMode="auto">
          <a:xfrm>
            <a:off x="6854825" y="-909638"/>
            <a:ext cx="9525" cy="9525"/>
          </a:xfrm>
          <a:prstGeom prst="rect">
            <a:avLst/>
          </a:prstGeom>
          <a:noFill/>
          <a:ln w="9525">
            <a:noFill/>
            <a:miter lim="800000"/>
            <a:headEnd/>
            <a:tailEnd/>
          </a:ln>
        </p:spPr>
      </p:pic>
      <p:pic>
        <p:nvPicPr>
          <p:cNvPr id="1049" name="Picture 27" descr="dotclear"/>
          <p:cNvPicPr>
            <a:picLocks noChangeAspect="1" noChangeArrowheads="1"/>
          </p:cNvPicPr>
          <p:nvPr/>
        </p:nvPicPr>
        <p:blipFill>
          <a:blip r:embed="rId5"/>
          <a:srcRect/>
          <a:stretch>
            <a:fillRect/>
          </a:stretch>
        </p:blipFill>
        <p:spPr bwMode="auto">
          <a:xfrm>
            <a:off x="6854825" y="-817563"/>
            <a:ext cx="9525" cy="9525"/>
          </a:xfrm>
          <a:prstGeom prst="rect">
            <a:avLst/>
          </a:prstGeom>
          <a:noFill/>
          <a:ln w="9525">
            <a:noFill/>
            <a:miter lim="800000"/>
            <a:headEnd/>
            <a:tailEnd/>
          </a:ln>
        </p:spPr>
      </p:pic>
      <p:pic>
        <p:nvPicPr>
          <p:cNvPr id="1050" name="Picture 28" descr="dotclear"/>
          <p:cNvPicPr>
            <a:picLocks noChangeAspect="1" noChangeArrowheads="1"/>
          </p:cNvPicPr>
          <p:nvPr/>
        </p:nvPicPr>
        <p:blipFill>
          <a:blip r:embed="rId5"/>
          <a:srcRect/>
          <a:stretch>
            <a:fillRect/>
          </a:stretch>
        </p:blipFill>
        <p:spPr bwMode="auto">
          <a:xfrm>
            <a:off x="6854825" y="-633413"/>
            <a:ext cx="9525" cy="9525"/>
          </a:xfrm>
          <a:prstGeom prst="rect">
            <a:avLst/>
          </a:prstGeom>
          <a:noFill/>
          <a:ln w="9525">
            <a:noFill/>
            <a:miter lim="800000"/>
            <a:headEnd/>
            <a:tailEnd/>
          </a:ln>
        </p:spPr>
      </p:pic>
      <p:pic>
        <p:nvPicPr>
          <p:cNvPr id="1051" name="Picture 29" descr="dotclear"/>
          <p:cNvPicPr>
            <a:picLocks noChangeAspect="1" noChangeArrowheads="1"/>
          </p:cNvPicPr>
          <p:nvPr/>
        </p:nvPicPr>
        <p:blipFill>
          <a:blip r:embed="rId5"/>
          <a:srcRect/>
          <a:stretch>
            <a:fillRect/>
          </a:stretch>
        </p:blipFill>
        <p:spPr bwMode="auto">
          <a:xfrm>
            <a:off x="6854825" y="-449263"/>
            <a:ext cx="9525" cy="9525"/>
          </a:xfrm>
          <a:prstGeom prst="rect">
            <a:avLst/>
          </a:prstGeom>
          <a:noFill/>
          <a:ln w="9525">
            <a:noFill/>
            <a:miter lim="800000"/>
            <a:headEnd/>
            <a:tailEnd/>
          </a:ln>
        </p:spPr>
      </p:pic>
      <p:pic>
        <p:nvPicPr>
          <p:cNvPr id="1052" name="Picture 30" descr="dotclear"/>
          <p:cNvPicPr>
            <a:picLocks noChangeAspect="1" noChangeArrowheads="1"/>
          </p:cNvPicPr>
          <p:nvPr/>
        </p:nvPicPr>
        <p:blipFill>
          <a:blip r:embed="rId5"/>
          <a:srcRect/>
          <a:stretch>
            <a:fillRect/>
          </a:stretch>
        </p:blipFill>
        <p:spPr bwMode="auto">
          <a:xfrm>
            <a:off x="6854825" y="-265113"/>
            <a:ext cx="9525" cy="9525"/>
          </a:xfrm>
          <a:prstGeom prst="rect">
            <a:avLst/>
          </a:prstGeom>
          <a:noFill/>
          <a:ln w="9525">
            <a:noFill/>
            <a:miter lim="800000"/>
            <a:headEnd/>
            <a:tailEnd/>
          </a:ln>
        </p:spPr>
      </p:pic>
      <p:pic>
        <p:nvPicPr>
          <p:cNvPr id="1053" name="Picture 31" descr="dotclear"/>
          <p:cNvPicPr>
            <a:picLocks noChangeAspect="1" noChangeArrowheads="1"/>
          </p:cNvPicPr>
          <p:nvPr/>
        </p:nvPicPr>
        <p:blipFill>
          <a:blip r:embed="rId5"/>
          <a:srcRect/>
          <a:stretch>
            <a:fillRect/>
          </a:stretch>
        </p:blipFill>
        <p:spPr bwMode="auto">
          <a:xfrm>
            <a:off x="6854825" y="11113"/>
            <a:ext cx="9525" cy="9525"/>
          </a:xfrm>
          <a:prstGeom prst="rect">
            <a:avLst/>
          </a:prstGeom>
          <a:noFill/>
          <a:ln w="9525">
            <a:noFill/>
            <a:miter lim="800000"/>
            <a:headEnd/>
            <a:tailEnd/>
          </a:ln>
        </p:spPr>
      </p:pic>
      <p:pic>
        <p:nvPicPr>
          <p:cNvPr id="1054" name="Picture 32" descr="dotclear"/>
          <p:cNvPicPr>
            <a:picLocks noChangeAspect="1" noChangeArrowheads="1"/>
          </p:cNvPicPr>
          <p:nvPr/>
        </p:nvPicPr>
        <p:blipFill>
          <a:blip r:embed="rId5"/>
          <a:srcRect/>
          <a:stretch>
            <a:fillRect/>
          </a:stretch>
        </p:blipFill>
        <p:spPr bwMode="auto">
          <a:xfrm>
            <a:off x="6854825" y="195263"/>
            <a:ext cx="9525" cy="9525"/>
          </a:xfrm>
          <a:prstGeom prst="rect">
            <a:avLst/>
          </a:prstGeom>
          <a:noFill/>
          <a:ln w="9525">
            <a:noFill/>
            <a:miter lim="800000"/>
            <a:headEnd/>
            <a:tailEnd/>
          </a:ln>
        </p:spPr>
      </p:pic>
      <p:pic>
        <p:nvPicPr>
          <p:cNvPr id="1055" name="Picture 33" descr="dotclear"/>
          <p:cNvPicPr>
            <a:picLocks noChangeAspect="1" noChangeArrowheads="1"/>
          </p:cNvPicPr>
          <p:nvPr/>
        </p:nvPicPr>
        <p:blipFill>
          <a:blip r:embed="rId5"/>
          <a:srcRect/>
          <a:stretch>
            <a:fillRect/>
          </a:stretch>
        </p:blipFill>
        <p:spPr bwMode="auto">
          <a:xfrm>
            <a:off x="6854825" y="379413"/>
            <a:ext cx="9525" cy="9525"/>
          </a:xfrm>
          <a:prstGeom prst="rect">
            <a:avLst/>
          </a:prstGeom>
          <a:noFill/>
          <a:ln w="9525">
            <a:noFill/>
            <a:miter lim="800000"/>
            <a:headEnd/>
            <a:tailEnd/>
          </a:ln>
        </p:spPr>
      </p:pic>
      <p:pic>
        <p:nvPicPr>
          <p:cNvPr id="1056" name="Picture 34" descr="dotclear"/>
          <p:cNvPicPr>
            <a:picLocks noChangeAspect="1" noChangeArrowheads="1"/>
          </p:cNvPicPr>
          <p:nvPr/>
        </p:nvPicPr>
        <p:blipFill>
          <a:blip r:embed="rId5"/>
          <a:srcRect/>
          <a:stretch>
            <a:fillRect/>
          </a:stretch>
        </p:blipFill>
        <p:spPr bwMode="auto">
          <a:xfrm>
            <a:off x="6854825" y="563563"/>
            <a:ext cx="9525" cy="9525"/>
          </a:xfrm>
          <a:prstGeom prst="rect">
            <a:avLst/>
          </a:prstGeom>
          <a:noFill/>
          <a:ln w="9525">
            <a:noFill/>
            <a:miter lim="800000"/>
            <a:headEnd/>
            <a:tailEnd/>
          </a:ln>
        </p:spPr>
      </p:pic>
      <p:pic>
        <p:nvPicPr>
          <p:cNvPr id="1057" name="Picture 35" descr="dotclear"/>
          <p:cNvPicPr>
            <a:picLocks noChangeAspect="1" noChangeArrowheads="1"/>
          </p:cNvPicPr>
          <p:nvPr/>
        </p:nvPicPr>
        <p:blipFill>
          <a:blip r:embed="rId5"/>
          <a:srcRect/>
          <a:stretch>
            <a:fillRect/>
          </a:stretch>
        </p:blipFill>
        <p:spPr bwMode="auto">
          <a:xfrm>
            <a:off x="6854825" y="747713"/>
            <a:ext cx="9525" cy="9525"/>
          </a:xfrm>
          <a:prstGeom prst="rect">
            <a:avLst/>
          </a:prstGeom>
          <a:noFill/>
          <a:ln w="9525">
            <a:noFill/>
            <a:miter lim="800000"/>
            <a:headEnd/>
            <a:tailEnd/>
          </a:ln>
        </p:spPr>
      </p:pic>
      <p:pic>
        <p:nvPicPr>
          <p:cNvPr id="1058" name="Picture 36" descr="dotclear"/>
          <p:cNvPicPr>
            <a:picLocks noChangeAspect="1" noChangeArrowheads="1"/>
          </p:cNvPicPr>
          <p:nvPr/>
        </p:nvPicPr>
        <p:blipFill>
          <a:blip r:embed="rId5"/>
          <a:srcRect/>
          <a:stretch>
            <a:fillRect/>
          </a:stretch>
        </p:blipFill>
        <p:spPr bwMode="auto">
          <a:xfrm>
            <a:off x="6854825" y="931863"/>
            <a:ext cx="9525" cy="9525"/>
          </a:xfrm>
          <a:prstGeom prst="rect">
            <a:avLst/>
          </a:prstGeom>
          <a:noFill/>
          <a:ln w="9525">
            <a:noFill/>
            <a:miter lim="800000"/>
            <a:headEnd/>
            <a:tailEnd/>
          </a:ln>
        </p:spPr>
      </p:pic>
      <p:pic>
        <p:nvPicPr>
          <p:cNvPr id="1059" name="Picture 37" descr="dotclear"/>
          <p:cNvPicPr>
            <a:picLocks noChangeAspect="1" noChangeArrowheads="1"/>
          </p:cNvPicPr>
          <p:nvPr/>
        </p:nvPicPr>
        <p:blipFill>
          <a:blip r:embed="rId5"/>
          <a:srcRect/>
          <a:stretch>
            <a:fillRect/>
          </a:stretch>
        </p:blipFill>
        <p:spPr bwMode="auto">
          <a:xfrm>
            <a:off x="6854825" y="1023938"/>
            <a:ext cx="9525" cy="9525"/>
          </a:xfrm>
          <a:prstGeom prst="rect">
            <a:avLst/>
          </a:prstGeom>
          <a:noFill/>
          <a:ln w="9525">
            <a:noFill/>
            <a:miter lim="800000"/>
            <a:headEnd/>
            <a:tailEnd/>
          </a:ln>
        </p:spPr>
      </p:pic>
      <p:pic>
        <p:nvPicPr>
          <p:cNvPr id="1060" name="Picture 38" descr="dotclear"/>
          <p:cNvPicPr>
            <a:picLocks noChangeAspect="1" noChangeArrowheads="1"/>
          </p:cNvPicPr>
          <p:nvPr/>
        </p:nvPicPr>
        <p:blipFill>
          <a:blip r:embed="rId5"/>
          <a:srcRect/>
          <a:stretch>
            <a:fillRect/>
          </a:stretch>
        </p:blipFill>
        <p:spPr bwMode="auto">
          <a:xfrm>
            <a:off x="6854825" y="1208088"/>
            <a:ext cx="9525" cy="9525"/>
          </a:xfrm>
          <a:prstGeom prst="rect">
            <a:avLst/>
          </a:prstGeom>
          <a:noFill/>
          <a:ln w="9525">
            <a:noFill/>
            <a:miter lim="800000"/>
            <a:headEnd/>
            <a:tailEnd/>
          </a:ln>
        </p:spPr>
      </p:pic>
      <p:pic>
        <p:nvPicPr>
          <p:cNvPr id="1061" name="Picture 39" descr="dotclear"/>
          <p:cNvPicPr>
            <a:picLocks noChangeAspect="1" noChangeArrowheads="1"/>
          </p:cNvPicPr>
          <p:nvPr/>
        </p:nvPicPr>
        <p:blipFill>
          <a:blip r:embed="rId5"/>
          <a:srcRect/>
          <a:stretch>
            <a:fillRect/>
          </a:stretch>
        </p:blipFill>
        <p:spPr bwMode="auto">
          <a:xfrm>
            <a:off x="6854825" y="1392238"/>
            <a:ext cx="9525" cy="9525"/>
          </a:xfrm>
          <a:prstGeom prst="rect">
            <a:avLst/>
          </a:prstGeom>
          <a:noFill/>
          <a:ln w="9525">
            <a:noFill/>
            <a:miter lim="800000"/>
            <a:headEnd/>
            <a:tailEnd/>
          </a:ln>
        </p:spPr>
      </p:pic>
      <p:pic>
        <p:nvPicPr>
          <p:cNvPr id="1062" name="Picture 40" descr="dotclear"/>
          <p:cNvPicPr>
            <a:picLocks noChangeAspect="1" noChangeArrowheads="1"/>
          </p:cNvPicPr>
          <p:nvPr/>
        </p:nvPicPr>
        <p:blipFill>
          <a:blip r:embed="rId5"/>
          <a:srcRect/>
          <a:stretch>
            <a:fillRect/>
          </a:stretch>
        </p:blipFill>
        <p:spPr bwMode="auto">
          <a:xfrm>
            <a:off x="6854825" y="1576388"/>
            <a:ext cx="9525" cy="9525"/>
          </a:xfrm>
          <a:prstGeom prst="rect">
            <a:avLst/>
          </a:prstGeom>
          <a:noFill/>
          <a:ln w="9525">
            <a:noFill/>
            <a:miter lim="800000"/>
            <a:headEnd/>
            <a:tailEnd/>
          </a:ln>
        </p:spPr>
      </p:pic>
      <p:pic>
        <p:nvPicPr>
          <p:cNvPr id="1063" name="Picture 41" descr="dotclear"/>
          <p:cNvPicPr>
            <a:picLocks noChangeAspect="1" noChangeArrowheads="1"/>
          </p:cNvPicPr>
          <p:nvPr/>
        </p:nvPicPr>
        <p:blipFill>
          <a:blip r:embed="rId5"/>
          <a:srcRect/>
          <a:stretch>
            <a:fillRect/>
          </a:stretch>
        </p:blipFill>
        <p:spPr bwMode="auto">
          <a:xfrm>
            <a:off x="6854825" y="1760538"/>
            <a:ext cx="9525" cy="9525"/>
          </a:xfrm>
          <a:prstGeom prst="rect">
            <a:avLst/>
          </a:prstGeom>
          <a:noFill/>
          <a:ln w="9525">
            <a:noFill/>
            <a:miter lim="800000"/>
            <a:headEnd/>
            <a:tailEnd/>
          </a:ln>
        </p:spPr>
      </p:pic>
      <p:pic>
        <p:nvPicPr>
          <p:cNvPr id="1064" name="Picture 42" descr="dotclear"/>
          <p:cNvPicPr>
            <a:picLocks noChangeAspect="1" noChangeArrowheads="1"/>
          </p:cNvPicPr>
          <p:nvPr/>
        </p:nvPicPr>
        <p:blipFill>
          <a:blip r:embed="rId5"/>
          <a:srcRect/>
          <a:stretch>
            <a:fillRect/>
          </a:stretch>
        </p:blipFill>
        <p:spPr bwMode="auto">
          <a:xfrm>
            <a:off x="6854825" y="1944688"/>
            <a:ext cx="9525" cy="9525"/>
          </a:xfrm>
          <a:prstGeom prst="rect">
            <a:avLst/>
          </a:prstGeom>
          <a:noFill/>
          <a:ln w="9525">
            <a:noFill/>
            <a:miter lim="800000"/>
            <a:headEnd/>
            <a:tailEnd/>
          </a:ln>
        </p:spPr>
      </p:pic>
      <p:pic>
        <p:nvPicPr>
          <p:cNvPr id="1065" name="Picture 43" descr="dotclear"/>
          <p:cNvPicPr>
            <a:picLocks noChangeAspect="1" noChangeArrowheads="1"/>
          </p:cNvPicPr>
          <p:nvPr/>
        </p:nvPicPr>
        <p:blipFill>
          <a:blip r:embed="rId5"/>
          <a:srcRect/>
          <a:stretch>
            <a:fillRect/>
          </a:stretch>
        </p:blipFill>
        <p:spPr bwMode="auto">
          <a:xfrm>
            <a:off x="6854825" y="2128838"/>
            <a:ext cx="9525" cy="9525"/>
          </a:xfrm>
          <a:prstGeom prst="rect">
            <a:avLst/>
          </a:prstGeom>
          <a:noFill/>
          <a:ln w="9525">
            <a:noFill/>
            <a:miter lim="800000"/>
            <a:headEnd/>
            <a:tailEnd/>
          </a:ln>
        </p:spPr>
      </p:pic>
      <p:pic>
        <p:nvPicPr>
          <p:cNvPr id="1066" name="Picture 44" descr="dotclear"/>
          <p:cNvPicPr>
            <a:picLocks noChangeAspect="1" noChangeArrowheads="1"/>
          </p:cNvPicPr>
          <p:nvPr/>
        </p:nvPicPr>
        <p:blipFill>
          <a:blip r:embed="rId5"/>
          <a:srcRect/>
          <a:stretch>
            <a:fillRect/>
          </a:stretch>
        </p:blipFill>
        <p:spPr bwMode="auto">
          <a:xfrm>
            <a:off x="6854825" y="2312988"/>
            <a:ext cx="9525" cy="9525"/>
          </a:xfrm>
          <a:prstGeom prst="rect">
            <a:avLst/>
          </a:prstGeom>
          <a:noFill/>
          <a:ln w="9525">
            <a:noFill/>
            <a:miter lim="800000"/>
            <a:headEnd/>
            <a:tailEnd/>
          </a:ln>
        </p:spPr>
      </p:pic>
      <p:pic>
        <p:nvPicPr>
          <p:cNvPr id="1067" name="Picture 45" descr="dotclear"/>
          <p:cNvPicPr>
            <a:picLocks noChangeAspect="1" noChangeArrowheads="1"/>
          </p:cNvPicPr>
          <p:nvPr/>
        </p:nvPicPr>
        <p:blipFill>
          <a:blip r:embed="rId5"/>
          <a:srcRect/>
          <a:stretch>
            <a:fillRect/>
          </a:stretch>
        </p:blipFill>
        <p:spPr bwMode="auto">
          <a:xfrm>
            <a:off x="6854825" y="2497138"/>
            <a:ext cx="9525" cy="9525"/>
          </a:xfrm>
          <a:prstGeom prst="rect">
            <a:avLst/>
          </a:prstGeom>
          <a:noFill/>
          <a:ln w="9525">
            <a:noFill/>
            <a:miter lim="800000"/>
            <a:headEnd/>
            <a:tailEnd/>
          </a:ln>
        </p:spPr>
      </p:pic>
      <p:pic>
        <p:nvPicPr>
          <p:cNvPr id="1068" name="Picture 46" descr="dotclear"/>
          <p:cNvPicPr>
            <a:picLocks noChangeAspect="1" noChangeArrowheads="1"/>
          </p:cNvPicPr>
          <p:nvPr/>
        </p:nvPicPr>
        <p:blipFill>
          <a:blip r:embed="rId5"/>
          <a:srcRect/>
          <a:stretch>
            <a:fillRect/>
          </a:stretch>
        </p:blipFill>
        <p:spPr bwMode="auto">
          <a:xfrm>
            <a:off x="6854825" y="2681288"/>
            <a:ext cx="9525" cy="9525"/>
          </a:xfrm>
          <a:prstGeom prst="rect">
            <a:avLst/>
          </a:prstGeom>
          <a:noFill/>
          <a:ln w="9525">
            <a:noFill/>
            <a:miter lim="800000"/>
            <a:headEnd/>
            <a:tailEnd/>
          </a:ln>
        </p:spPr>
      </p:pic>
      <p:pic>
        <p:nvPicPr>
          <p:cNvPr id="1069" name="Picture 47" descr="dotclear"/>
          <p:cNvPicPr>
            <a:picLocks noChangeAspect="1" noChangeArrowheads="1"/>
          </p:cNvPicPr>
          <p:nvPr/>
        </p:nvPicPr>
        <p:blipFill>
          <a:blip r:embed="rId5"/>
          <a:srcRect/>
          <a:stretch>
            <a:fillRect/>
          </a:stretch>
        </p:blipFill>
        <p:spPr bwMode="auto">
          <a:xfrm>
            <a:off x="6854825" y="2773363"/>
            <a:ext cx="9525" cy="9525"/>
          </a:xfrm>
          <a:prstGeom prst="rect">
            <a:avLst/>
          </a:prstGeom>
          <a:noFill/>
          <a:ln w="9525">
            <a:noFill/>
            <a:miter lim="800000"/>
            <a:headEnd/>
            <a:tailEnd/>
          </a:ln>
        </p:spPr>
      </p:pic>
      <p:pic>
        <p:nvPicPr>
          <p:cNvPr id="1070" name="Picture 48" descr="dotclear"/>
          <p:cNvPicPr>
            <a:picLocks noChangeAspect="1" noChangeArrowheads="1"/>
          </p:cNvPicPr>
          <p:nvPr/>
        </p:nvPicPr>
        <p:blipFill>
          <a:blip r:embed="rId5"/>
          <a:srcRect/>
          <a:stretch>
            <a:fillRect/>
          </a:stretch>
        </p:blipFill>
        <p:spPr bwMode="auto">
          <a:xfrm>
            <a:off x="6854825" y="2865438"/>
            <a:ext cx="9525" cy="9525"/>
          </a:xfrm>
          <a:prstGeom prst="rect">
            <a:avLst/>
          </a:prstGeom>
          <a:noFill/>
          <a:ln w="9525">
            <a:noFill/>
            <a:miter lim="800000"/>
            <a:headEnd/>
            <a:tailEnd/>
          </a:ln>
        </p:spPr>
      </p:pic>
      <p:pic>
        <p:nvPicPr>
          <p:cNvPr id="1071" name="Picture 49" descr="dotclear"/>
          <p:cNvPicPr>
            <a:picLocks noChangeAspect="1" noChangeArrowheads="1"/>
          </p:cNvPicPr>
          <p:nvPr/>
        </p:nvPicPr>
        <p:blipFill>
          <a:blip r:embed="rId5"/>
          <a:srcRect/>
          <a:stretch>
            <a:fillRect/>
          </a:stretch>
        </p:blipFill>
        <p:spPr bwMode="auto">
          <a:xfrm>
            <a:off x="6854825" y="3049588"/>
            <a:ext cx="9525" cy="9525"/>
          </a:xfrm>
          <a:prstGeom prst="rect">
            <a:avLst/>
          </a:prstGeom>
          <a:noFill/>
          <a:ln w="9525">
            <a:noFill/>
            <a:miter lim="800000"/>
            <a:headEnd/>
            <a:tailEnd/>
          </a:ln>
        </p:spPr>
      </p:pic>
      <p:pic>
        <p:nvPicPr>
          <p:cNvPr id="1072" name="Picture 50" descr="dotclear"/>
          <p:cNvPicPr>
            <a:picLocks noChangeAspect="1" noChangeArrowheads="1"/>
          </p:cNvPicPr>
          <p:nvPr/>
        </p:nvPicPr>
        <p:blipFill>
          <a:blip r:embed="rId5"/>
          <a:srcRect/>
          <a:stretch>
            <a:fillRect/>
          </a:stretch>
        </p:blipFill>
        <p:spPr bwMode="auto">
          <a:xfrm>
            <a:off x="6854825" y="3233738"/>
            <a:ext cx="9525" cy="9525"/>
          </a:xfrm>
          <a:prstGeom prst="rect">
            <a:avLst/>
          </a:prstGeom>
          <a:noFill/>
          <a:ln w="9525">
            <a:noFill/>
            <a:miter lim="800000"/>
            <a:headEnd/>
            <a:tailEnd/>
          </a:ln>
        </p:spPr>
      </p:pic>
      <p:pic>
        <p:nvPicPr>
          <p:cNvPr id="1073" name="Picture 51" descr="dotclear"/>
          <p:cNvPicPr>
            <a:picLocks noChangeAspect="1" noChangeArrowheads="1"/>
          </p:cNvPicPr>
          <p:nvPr/>
        </p:nvPicPr>
        <p:blipFill>
          <a:blip r:embed="rId5"/>
          <a:srcRect/>
          <a:stretch>
            <a:fillRect/>
          </a:stretch>
        </p:blipFill>
        <p:spPr bwMode="auto">
          <a:xfrm>
            <a:off x="6854825" y="3417888"/>
            <a:ext cx="9525" cy="9525"/>
          </a:xfrm>
          <a:prstGeom prst="rect">
            <a:avLst/>
          </a:prstGeom>
          <a:noFill/>
          <a:ln w="9525">
            <a:noFill/>
            <a:miter lim="800000"/>
            <a:headEnd/>
            <a:tailEnd/>
          </a:ln>
        </p:spPr>
      </p:pic>
      <p:pic>
        <p:nvPicPr>
          <p:cNvPr id="1074" name="Picture 52" descr="dotclear"/>
          <p:cNvPicPr>
            <a:picLocks noChangeAspect="1" noChangeArrowheads="1"/>
          </p:cNvPicPr>
          <p:nvPr/>
        </p:nvPicPr>
        <p:blipFill>
          <a:blip r:embed="rId5"/>
          <a:srcRect/>
          <a:stretch>
            <a:fillRect/>
          </a:stretch>
        </p:blipFill>
        <p:spPr bwMode="auto">
          <a:xfrm>
            <a:off x="6854825" y="3602038"/>
            <a:ext cx="9525" cy="9525"/>
          </a:xfrm>
          <a:prstGeom prst="rect">
            <a:avLst/>
          </a:prstGeom>
          <a:noFill/>
          <a:ln w="9525">
            <a:noFill/>
            <a:miter lim="800000"/>
            <a:headEnd/>
            <a:tailEnd/>
          </a:ln>
        </p:spPr>
      </p:pic>
      <p:pic>
        <p:nvPicPr>
          <p:cNvPr id="1075" name="Picture 53" descr="dotclear"/>
          <p:cNvPicPr>
            <a:picLocks noChangeAspect="1" noChangeArrowheads="1"/>
          </p:cNvPicPr>
          <p:nvPr/>
        </p:nvPicPr>
        <p:blipFill>
          <a:blip r:embed="rId5"/>
          <a:srcRect/>
          <a:stretch>
            <a:fillRect/>
          </a:stretch>
        </p:blipFill>
        <p:spPr bwMode="auto">
          <a:xfrm>
            <a:off x="6854825" y="3786188"/>
            <a:ext cx="9525" cy="9525"/>
          </a:xfrm>
          <a:prstGeom prst="rect">
            <a:avLst/>
          </a:prstGeom>
          <a:noFill/>
          <a:ln w="9525">
            <a:noFill/>
            <a:miter lim="800000"/>
            <a:headEnd/>
            <a:tailEnd/>
          </a:ln>
        </p:spPr>
      </p:pic>
      <p:pic>
        <p:nvPicPr>
          <p:cNvPr id="1076" name="Picture 54" descr="dotclear"/>
          <p:cNvPicPr>
            <a:picLocks noChangeAspect="1" noChangeArrowheads="1"/>
          </p:cNvPicPr>
          <p:nvPr/>
        </p:nvPicPr>
        <p:blipFill>
          <a:blip r:embed="rId5"/>
          <a:srcRect/>
          <a:stretch>
            <a:fillRect/>
          </a:stretch>
        </p:blipFill>
        <p:spPr bwMode="auto">
          <a:xfrm>
            <a:off x="6854825" y="3970338"/>
            <a:ext cx="9525" cy="9525"/>
          </a:xfrm>
          <a:prstGeom prst="rect">
            <a:avLst/>
          </a:prstGeom>
          <a:noFill/>
          <a:ln w="9525">
            <a:noFill/>
            <a:miter lim="800000"/>
            <a:headEnd/>
            <a:tailEnd/>
          </a:ln>
        </p:spPr>
      </p:pic>
      <p:pic>
        <p:nvPicPr>
          <p:cNvPr id="1077" name="Picture 55" descr="dotclear"/>
          <p:cNvPicPr>
            <a:picLocks noChangeAspect="1" noChangeArrowheads="1"/>
          </p:cNvPicPr>
          <p:nvPr/>
        </p:nvPicPr>
        <p:blipFill>
          <a:blip r:embed="rId5"/>
          <a:srcRect/>
          <a:stretch>
            <a:fillRect/>
          </a:stretch>
        </p:blipFill>
        <p:spPr bwMode="auto">
          <a:xfrm>
            <a:off x="6854825" y="4154488"/>
            <a:ext cx="9525" cy="9525"/>
          </a:xfrm>
          <a:prstGeom prst="rect">
            <a:avLst/>
          </a:prstGeom>
          <a:noFill/>
          <a:ln w="9525">
            <a:noFill/>
            <a:miter lim="800000"/>
            <a:headEnd/>
            <a:tailEnd/>
          </a:ln>
        </p:spPr>
      </p:pic>
      <p:pic>
        <p:nvPicPr>
          <p:cNvPr id="1078" name="Picture 56" descr="dotclear"/>
          <p:cNvPicPr>
            <a:picLocks noChangeAspect="1" noChangeArrowheads="1"/>
          </p:cNvPicPr>
          <p:nvPr/>
        </p:nvPicPr>
        <p:blipFill>
          <a:blip r:embed="rId5"/>
          <a:srcRect/>
          <a:stretch>
            <a:fillRect/>
          </a:stretch>
        </p:blipFill>
        <p:spPr bwMode="auto">
          <a:xfrm>
            <a:off x="6854825" y="4338638"/>
            <a:ext cx="9525" cy="9525"/>
          </a:xfrm>
          <a:prstGeom prst="rect">
            <a:avLst/>
          </a:prstGeom>
          <a:noFill/>
          <a:ln w="9525">
            <a:noFill/>
            <a:miter lim="800000"/>
            <a:headEnd/>
            <a:tailEnd/>
          </a:ln>
        </p:spPr>
      </p:pic>
      <p:pic>
        <p:nvPicPr>
          <p:cNvPr id="1079" name="Picture 57" descr="dotclear"/>
          <p:cNvPicPr>
            <a:picLocks noChangeAspect="1" noChangeArrowheads="1"/>
          </p:cNvPicPr>
          <p:nvPr/>
        </p:nvPicPr>
        <p:blipFill>
          <a:blip r:embed="rId5"/>
          <a:srcRect/>
          <a:stretch>
            <a:fillRect/>
          </a:stretch>
        </p:blipFill>
        <p:spPr bwMode="auto">
          <a:xfrm>
            <a:off x="6854825" y="4522788"/>
            <a:ext cx="9525" cy="9525"/>
          </a:xfrm>
          <a:prstGeom prst="rect">
            <a:avLst/>
          </a:prstGeom>
          <a:noFill/>
          <a:ln w="9525">
            <a:noFill/>
            <a:miter lim="800000"/>
            <a:headEnd/>
            <a:tailEnd/>
          </a:ln>
        </p:spPr>
      </p:pic>
      <p:pic>
        <p:nvPicPr>
          <p:cNvPr id="1080" name="Picture 58" descr="dotclear"/>
          <p:cNvPicPr>
            <a:picLocks noChangeAspect="1" noChangeArrowheads="1"/>
          </p:cNvPicPr>
          <p:nvPr/>
        </p:nvPicPr>
        <p:blipFill>
          <a:blip r:embed="rId5"/>
          <a:srcRect/>
          <a:stretch>
            <a:fillRect/>
          </a:stretch>
        </p:blipFill>
        <p:spPr bwMode="auto">
          <a:xfrm>
            <a:off x="6854825" y="4706938"/>
            <a:ext cx="9525" cy="9525"/>
          </a:xfrm>
          <a:prstGeom prst="rect">
            <a:avLst/>
          </a:prstGeom>
          <a:noFill/>
          <a:ln w="9525">
            <a:noFill/>
            <a:miter lim="800000"/>
            <a:headEnd/>
            <a:tailEnd/>
          </a:ln>
        </p:spPr>
      </p:pic>
      <p:pic>
        <p:nvPicPr>
          <p:cNvPr id="1081" name="Picture 59" descr="dotclear"/>
          <p:cNvPicPr>
            <a:picLocks noChangeAspect="1" noChangeArrowheads="1"/>
          </p:cNvPicPr>
          <p:nvPr/>
        </p:nvPicPr>
        <p:blipFill>
          <a:blip r:embed="rId5"/>
          <a:srcRect/>
          <a:stretch>
            <a:fillRect/>
          </a:stretch>
        </p:blipFill>
        <p:spPr bwMode="auto">
          <a:xfrm>
            <a:off x="6854825" y="4799013"/>
            <a:ext cx="9525" cy="9525"/>
          </a:xfrm>
          <a:prstGeom prst="rect">
            <a:avLst/>
          </a:prstGeom>
          <a:noFill/>
          <a:ln w="9525">
            <a:noFill/>
            <a:miter lim="800000"/>
            <a:headEnd/>
            <a:tailEnd/>
          </a:ln>
        </p:spPr>
      </p:pic>
      <p:pic>
        <p:nvPicPr>
          <p:cNvPr id="1082" name="Picture 60" descr="dotclear"/>
          <p:cNvPicPr>
            <a:picLocks noChangeAspect="1" noChangeArrowheads="1"/>
          </p:cNvPicPr>
          <p:nvPr/>
        </p:nvPicPr>
        <p:blipFill>
          <a:blip r:embed="rId5"/>
          <a:srcRect/>
          <a:stretch>
            <a:fillRect/>
          </a:stretch>
        </p:blipFill>
        <p:spPr bwMode="auto">
          <a:xfrm>
            <a:off x="6854825" y="4983163"/>
            <a:ext cx="9525" cy="9525"/>
          </a:xfrm>
          <a:prstGeom prst="rect">
            <a:avLst/>
          </a:prstGeom>
          <a:noFill/>
          <a:ln w="9525">
            <a:noFill/>
            <a:miter lim="800000"/>
            <a:headEnd/>
            <a:tailEnd/>
          </a:ln>
        </p:spPr>
      </p:pic>
      <p:pic>
        <p:nvPicPr>
          <p:cNvPr id="1083" name="Picture 61" descr="dotclear"/>
          <p:cNvPicPr>
            <a:picLocks noChangeAspect="1" noChangeArrowheads="1"/>
          </p:cNvPicPr>
          <p:nvPr/>
        </p:nvPicPr>
        <p:blipFill>
          <a:blip r:embed="rId5"/>
          <a:srcRect/>
          <a:stretch>
            <a:fillRect/>
          </a:stretch>
        </p:blipFill>
        <p:spPr bwMode="auto">
          <a:xfrm>
            <a:off x="6854825" y="5167313"/>
            <a:ext cx="9525" cy="9525"/>
          </a:xfrm>
          <a:prstGeom prst="rect">
            <a:avLst/>
          </a:prstGeom>
          <a:noFill/>
          <a:ln w="9525">
            <a:noFill/>
            <a:miter lim="800000"/>
            <a:headEnd/>
            <a:tailEnd/>
          </a:ln>
        </p:spPr>
      </p:pic>
      <p:pic>
        <p:nvPicPr>
          <p:cNvPr id="1084" name="Picture 62" descr="dotclear"/>
          <p:cNvPicPr>
            <a:picLocks noChangeAspect="1" noChangeArrowheads="1"/>
          </p:cNvPicPr>
          <p:nvPr/>
        </p:nvPicPr>
        <p:blipFill>
          <a:blip r:embed="rId5"/>
          <a:srcRect/>
          <a:stretch>
            <a:fillRect/>
          </a:stretch>
        </p:blipFill>
        <p:spPr bwMode="auto">
          <a:xfrm>
            <a:off x="6854825" y="5351463"/>
            <a:ext cx="9525" cy="9525"/>
          </a:xfrm>
          <a:prstGeom prst="rect">
            <a:avLst/>
          </a:prstGeom>
          <a:noFill/>
          <a:ln w="9525">
            <a:noFill/>
            <a:miter lim="800000"/>
            <a:headEnd/>
            <a:tailEnd/>
          </a:ln>
        </p:spPr>
      </p:pic>
      <p:pic>
        <p:nvPicPr>
          <p:cNvPr id="1085" name="Picture 63" descr="dotclear"/>
          <p:cNvPicPr>
            <a:picLocks noChangeAspect="1" noChangeArrowheads="1"/>
          </p:cNvPicPr>
          <p:nvPr/>
        </p:nvPicPr>
        <p:blipFill>
          <a:blip r:embed="rId5"/>
          <a:srcRect/>
          <a:stretch>
            <a:fillRect/>
          </a:stretch>
        </p:blipFill>
        <p:spPr bwMode="auto">
          <a:xfrm>
            <a:off x="6854825" y="5443538"/>
            <a:ext cx="9525" cy="9525"/>
          </a:xfrm>
          <a:prstGeom prst="rect">
            <a:avLst/>
          </a:prstGeom>
          <a:noFill/>
          <a:ln w="9525">
            <a:noFill/>
            <a:miter lim="800000"/>
            <a:headEnd/>
            <a:tailEnd/>
          </a:ln>
        </p:spPr>
      </p:pic>
      <p:pic>
        <p:nvPicPr>
          <p:cNvPr id="1086" name="Picture 64" descr="dotclear"/>
          <p:cNvPicPr>
            <a:picLocks noChangeAspect="1" noChangeArrowheads="1"/>
          </p:cNvPicPr>
          <p:nvPr/>
        </p:nvPicPr>
        <p:blipFill>
          <a:blip r:embed="rId5"/>
          <a:srcRect/>
          <a:stretch>
            <a:fillRect/>
          </a:stretch>
        </p:blipFill>
        <p:spPr bwMode="auto">
          <a:xfrm>
            <a:off x="6854825" y="5719763"/>
            <a:ext cx="9525" cy="9525"/>
          </a:xfrm>
          <a:prstGeom prst="rect">
            <a:avLst/>
          </a:prstGeom>
          <a:noFill/>
          <a:ln w="9525">
            <a:noFill/>
            <a:miter lim="800000"/>
            <a:headEnd/>
            <a:tailEnd/>
          </a:ln>
        </p:spPr>
      </p:pic>
      <p:pic>
        <p:nvPicPr>
          <p:cNvPr id="1087" name="Picture 65" descr="dotclear"/>
          <p:cNvPicPr>
            <a:picLocks noChangeAspect="1" noChangeArrowheads="1"/>
          </p:cNvPicPr>
          <p:nvPr/>
        </p:nvPicPr>
        <p:blipFill>
          <a:blip r:embed="rId5"/>
          <a:srcRect/>
          <a:stretch>
            <a:fillRect/>
          </a:stretch>
        </p:blipFill>
        <p:spPr bwMode="auto">
          <a:xfrm>
            <a:off x="6854825" y="5995988"/>
            <a:ext cx="9525" cy="9525"/>
          </a:xfrm>
          <a:prstGeom prst="rect">
            <a:avLst/>
          </a:prstGeom>
          <a:noFill/>
          <a:ln w="9525">
            <a:noFill/>
            <a:miter lim="800000"/>
            <a:headEnd/>
            <a:tailEnd/>
          </a:ln>
        </p:spPr>
      </p:pic>
      <p:pic>
        <p:nvPicPr>
          <p:cNvPr id="1088" name="Picture 66" descr="dotclear"/>
          <p:cNvPicPr>
            <a:picLocks noChangeAspect="1" noChangeArrowheads="1"/>
          </p:cNvPicPr>
          <p:nvPr/>
        </p:nvPicPr>
        <p:blipFill>
          <a:blip r:embed="rId5"/>
          <a:srcRect/>
          <a:stretch>
            <a:fillRect/>
          </a:stretch>
        </p:blipFill>
        <p:spPr bwMode="auto">
          <a:xfrm>
            <a:off x="6854825" y="6180138"/>
            <a:ext cx="9525" cy="9525"/>
          </a:xfrm>
          <a:prstGeom prst="rect">
            <a:avLst/>
          </a:prstGeom>
          <a:noFill/>
          <a:ln w="9525">
            <a:noFill/>
            <a:miter lim="800000"/>
            <a:headEnd/>
            <a:tailEnd/>
          </a:ln>
        </p:spPr>
      </p:pic>
      <p:pic>
        <p:nvPicPr>
          <p:cNvPr id="1089" name="Picture 67" descr="dotclear"/>
          <p:cNvPicPr>
            <a:picLocks noChangeAspect="1" noChangeArrowheads="1"/>
          </p:cNvPicPr>
          <p:nvPr/>
        </p:nvPicPr>
        <p:blipFill>
          <a:blip r:embed="rId5"/>
          <a:srcRect/>
          <a:stretch>
            <a:fillRect/>
          </a:stretch>
        </p:blipFill>
        <p:spPr bwMode="auto">
          <a:xfrm>
            <a:off x="6854825" y="6640513"/>
            <a:ext cx="9525" cy="9525"/>
          </a:xfrm>
          <a:prstGeom prst="rect">
            <a:avLst/>
          </a:prstGeom>
          <a:noFill/>
          <a:ln w="9525">
            <a:noFill/>
            <a:miter lim="800000"/>
            <a:headEnd/>
            <a:tailEnd/>
          </a:ln>
        </p:spPr>
      </p:pic>
      <p:pic>
        <p:nvPicPr>
          <p:cNvPr id="1090" name="Picture 68" descr="dotclear"/>
          <p:cNvPicPr>
            <a:picLocks noChangeAspect="1" noChangeArrowheads="1"/>
          </p:cNvPicPr>
          <p:nvPr/>
        </p:nvPicPr>
        <p:blipFill>
          <a:blip r:embed="rId5"/>
          <a:srcRect/>
          <a:stretch>
            <a:fillRect/>
          </a:stretch>
        </p:blipFill>
        <p:spPr bwMode="auto">
          <a:xfrm>
            <a:off x="6854825" y="6732588"/>
            <a:ext cx="9525" cy="9525"/>
          </a:xfrm>
          <a:prstGeom prst="rect">
            <a:avLst/>
          </a:prstGeom>
          <a:noFill/>
          <a:ln w="9525">
            <a:noFill/>
            <a:miter lim="800000"/>
            <a:headEnd/>
            <a:tailEnd/>
          </a:ln>
        </p:spPr>
      </p:pic>
      <p:pic>
        <p:nvPicPr>
          <p:cNvPr id="1091" name="Picture 69" descr="dotclear"/>
          <p:cNvPicPr>
            <a:picLocks noChangeAspect="1" noChangeArrowheads="1"/>
          </p:cNvPicPr>
          <p:nvPr/>
        </p:nvPicPr>
        <p:blipFill>
          <a:blip r:embed="rId5"/>
          <a:srcRect/>
          <a:stretch>
            <a:fillRect/>
          </a:stretch>
        </p:blipFill>
        <p:spPr bwMode="auto">
          <a:xfrm>
            <a:off x="6854825" y="6916738"/>
            <a:ext cx="9525" cy="9525"/>
          </a:xfrm>
          <a:prstGeom prst="rect">
            <a:avLst/>
          </a:prstGeom>
          <a:noFill/>
          <a:ln w="9525">
            <a:noFill/>
            <a:miter lim="800000"/>
            <a:headEnd/>
            <a:tailEnd/>
          </a:ln>
        </p:spPr>
      </p:pic>
      <p:pic>
        <p:nvPicPr>
          <p:cNvPr id="1092" name="Picture 70" descr="dotclear"/>
          <p:cNvPicPr>
            <a:picLocks noChangeAspect="1" noChangeArrowheads="1"/>
          </p:cNvPicPr>
          <p:nvPr/>
        </p:nvPicPr>
        <p:blipFill>
          <a:blip r:embed="rId5"/>
          <a:srcRect/>
          <a:stretch>
            <a:fillRect/>
          </a:stretch>
        </p:blipFill>
        <p:spPr bwMode="auto">
          <a:xfrm>
            <a:off x="6854825" y="7100888"/>
            <a:ext cx="9525" cy="9525"/>
          </a:xfrm>
          <a:prstGeom prst="rect">
            <a:avLst/>
          </a:prstGeom>
          <a:noFill/>
          <a:ln w="9525">
            <a:noFill/>
            <a:miter lim="800000"/>
            <a:headEnd/>
            <a:tailEnd/>
          </a:ln>
        </p:spPr>
      </p:pic>
      <p:pic>
        <p:nvPicPr>
          <p:cNvPr id="1093" name="Picture 71" descr="dotclear"/>
          <p:cNvPicPr>
            <a:picLocks noChangeAspect="1" noChangeArrowheads="1"/>
          </p:cNvPicPr>
          <p:nvPr/>
        </p:nvPicPr>
        <p:blipFill>
          <a:blip r:embed="rId5"/>
          <a:srcRect/>
          <a:stretch>
            <a:fillRect/>
          </a:stretch>
        </p:blipFill>
        <p:spPr bwMode="auto">
          <a:xfrm>
            <a:off x="6854825" y="7285038"/>
            <a:ext cx="9525" cy="9525"/>
          </a:xfrm>
          <a:prstGeom prst="rect">
            <a:avLst/>
          </a:prstGeom>
          <a:noFill/>
          <a:ln w="9525">
            <a:noFill/>
            <a:miter lim="800000"/>
            <a:headEnd/>
            <a:tailEnd/>
          </a:ln>
        </p:spPr>
      </p:pic>
      <p:pic>
        <p:nvPicPr>
          <p:cNvPr id="1094" name="Picture 72" descr="dotclear"/>
          <p:cNvPicPr>
            <a:picLocks noChangeAspect="1" noChangeArrowheads="1"/>
          </p:cNvPicPr>
          <p:nvPr/>
        </p:nvPicPr>
        <p:blipFill>
          <a:blip r:embed="rId5"/>
          <a:srcRect/>
          <a:stretch>
            <a:fillRect/>
          </a:stretch>
        </p:blipFill>
        <p:spPr bwMode="auto">
          <a:xfrm>
            <a:off x="6854825" y="7469188"/>
            <a:ext cx="9525" cy="9525"/>
          </a:xfrm>
          <a:prstGeom prst="rect">
            <a:avLst/>
          </a:prstGeom>
          <a:noFill/>
          <a:ln w="9525">
            <a:noFill/>
            <a:miter lim="800000"/>
            <a:headEnd/>
            <a:tailEnd/>
          </a:ln>
        </p:spPr>
      </p:pic>
      <p:pic>
        <p:nvPicPr>
          <p:cNvPr id="1095" name="Picture 73" descr="dotclear"/>
          <p:cNvPicPr>
            <a:picLocks noChangeAspect="1" noChangeArrowheads="1"/>
          </p:cNvPicPr>
          <p:nvPr/>
        </p:nvPicPr>
        <p:blipFill>
          <a:blip r:embed="rId5"/>
          <a:srcRect/>
          <a:stretch>
            <a:fillRect/>
          </a:stretch>
        </p:blipFill>
        <p:spPr bwMode="auto">
          <a:xfrm>
            <a:off x="6854825" y="7653338"/>
            <a:ext cx="9525" cy="9525"/>
          </a:xfrm>
          <a:prstGeom prst="rect">
            <a:avLst/>
          </a:prstGeom>
          <a:noFill/>
          <a:ln w="9525">
            <a:noFill/>
            <a:miter lim="800000"/>
            <a:headEnd/>
            <a:tailEnd/>
          </a:ln>
        </p:spPr>
      </p:pic>
      <p:pic>
        <p:nvPicPr>
          <p:cNvPr id="1096" name="Picture 74" descr="dotclear"/>
          <p:cNvPicPr>
            <a:picLocks noChangeAspect="1" noChangeArrowheads="1"/>
          </p:cNvPicPr>
          <p:nvPr/>
        </p:nvPicPr>
        <p:blipFill>
          <a:blip r:embed="rId5"/>
          <a:srcRect/>
          <a:stretch>
            <a:fillRect/>
          </a:stretch>
        </p:blipFill>
        <p:spPr bwMode="auto">
          <a:xfrm>
            <a:off x="6854825" y="7837488"/>
            <a:ext cx="9525" cy="9525"/>
          </a:xfrm>
          <a:prstGeom prst="rect">
            <a:avLst/>
          </a:prstGeom>
          <a:noFill/>
          <a:ln w="9525">
            <a:noFill/>
            <a:miter lim="800000"/>
            <a:headEnd/>
            <a:tailEnd/>
          </a:ln>
        </p:spPr>
      </p:pic>
      <p:pic>
        <p:nvPicPr>
          <p:cNvPr id="1097" name="Picture 75" descr="dotclear"/>
          <p:cNvPicPr>
            <a:picLocks noChangeAspect="1" noChangeArrowheads="1"/>
          </p:cNvPicPr>
          <p:nvPr/>
        </p:nvPicPr>
        <p:blipFill>
          <a:blip r:embed="rId5"/>
          <a:srcRect/>
          <a:stretch>
            <a:fillRect/>
          </a:stretch>
        </p:blipFill>
        <p:spPr bwMode="auto">
          <a:xfrm>
            <a:off x="6854825" y="8021638"/>
            <a:ext cx="9525" cy="9525"/>
          </a:xfrm>
          <a:prstGeom prst="rect">
            <a:avLst/>
          </a:prstGeom>
          <a:noFill/>
          <a:ln w="9525">
            <a:noFill/>
            <a:miter lim="800000"/>
            <a:headEnd/>
            <a:tailEnd/>
          </a:ln>
        </p:spPr>
      </p:pic>
      <p:pic>
        <p:nvPicPr>
          <p:cNvPr id="1098" name="Picture 76" descr="dotclear"/>
          <p:cNvPicPr>
            <a:picLocks noChangeAspect="1" noChangeArrowheads="1"/>
          </p:cNvPicPr>
          <p:nvPr/>
        </p:nvPicPr>
        <p:blipFill>
          <a:blip r:embed="rId5"/>
          <a:srcRect/>
          <a:stretch>
            <a:fillRect/>
          </a:stretch>
        </p:blipFill>
        <p:spPr bwMode="auto">
          <a:xfrm>
            <a:off x="6854825" y="8205788"/>
            <a:ext cx="9525" cy="9525"/>
          </a:xfrm>
          <a:prstGeom prst="rect">
            <a:avLst/>
          </a:prstGeom>
          <a:noFill/>
          <a:ln w="9525">
            <a:noFill/>
            <a:miter lim="800000"/>
            <a:headEnd/>
            <a:tailEnd/>
          </a:ln>
        </p:spPr>
      </p:pic>
      <p:pic>
        <p:nvPicPr>
          <p:cNvPr id="1099" name="Picture 77" descr="dotclear"/>
          <p:cNvPicPr>
            <a:picLocks noChangeAspect="1" noChangeArrowheads="1"/>
          </p:cNvPicPr>
          <p:nvPr/>
        </p:nvPicPr>
        <p:blipFill>
          <a:blip r:embed="rId5"/>
          <a:srcRect/>
          <a:stretch>
            <a:fillRect/>
          </a:stretch>
        </p:blipFill>
        <p:spPr bwMode="auto">
          <a:xfrm>
            <a:off x="6854825" y="8389938"/>
            <a:ext cx="9525" cy="9525"/>
          </a:xfrm>
          <a:prstGeom prst="rect">
            <a:avLst/>
          </a:prstGeom>
          <a:noFill/>
          <a:ln w="9525">
            <a:noFill/>
            <a:miter lim="800000"/>
            <a:headEnd/>
            <a:tailEnd/>
          </a:ln>
        </p:spPr>
      </p:pic>
      <p:pic>
        <p:nvPicPr>
          <p:cNvPr id="1100" name="Picture 78" descr="dotclear"/>
          <p:cNvPicPr>
            <a:picLocks noChangeAspect="1" noChangeArrowheads="1"/>
          </p:cNvPicPr>
          <p:nvPr/>
        </p:nvPicPr>
        <p:blipFill>
          <a:blip r:embed="rId5"/>
          <a:srcRect/>
          <a:stretch>
            <a:fillRect/>
          </a:stretch>
        </p:blipFill>
        <p:spPr bwMode="auto">
          <a:xfrm>
            <a:off x="6854825" y="8758238"/>
            <a:ext cx="9525" cy="9525"/>
          </a:xfrm>
          <a:prstGeom prst="rect">
            <a:avLst/>
          </a:prstGeom>
          <a:noFill/>
          <a:ln w="9525">
            <a:noFill/>
            <a:miter lim="800000"/>
            <a:headEnd/>
            <a:tailEnd/>
          </a:ln>
        </p:spPr>
      </p:pic>
      <p:pic>
        <p:nvPicPr>
          <p:cNvPr id="1101" name="Picture 79" descr="dotclear"/>
          <p:cNvPicPr>
            <a:picLocks noChangeAspect="1" noChangeArrowheads="1"/>
          </p:cNvPicPr>
          <p:nvPr/>
        </p:nvPicPr>
        <p:blipFill>
          <a:blip r:embed="rId5"/>
          <a:srcRect/>
          <a:stretch>
            <a:fillRect/>
          </a:stretch>
        </p:blipFill>
        <p:spPr bwMode="auto">
          <a:xfrm>
            <a:off x="6854825" y="8850313"/>
            <a:ext cx="9525" cy="9525"/>
          </a:xfrm>
          <a:prstGeom prst="rect">
            <a:avLst/>
          </a:prstGeom>
          <a:noFill/>
          <a:ln w="9525">
            <a:noFill/>
            <a:miter lim="800000"/>
            <a:headEnd/>
            <a:tailEnd/>
          </a:ln>
        </p:spPr>
      </p:pic>
      <p:pic>
        <p:nvPicPr>
          <p:cNvPr id="1102" name="Picture 80" descr="dotclear"/>
          <p:cNvPicPr>
            <a:picLocks noChangeAspect="1" noChangeArrowheads="1"/>
          </p:cNvPicPr>
          <p:nvPr/>
        </p:nvPicPr>
        <p:blipFill>
          <a:blip r:embed="rId5"/>
          <a:srcRect/>
          <a:stretch>
            <a:fillRect/>
          </a:stretch>
        </p:blipFill>
        <p:spPr bwMode="auto">
          <a:xfrm>
            <a:off x="6854825" y="8942388"/>
            <a:ext cx="9525" cy="9525"/>
          </a:xfrm>
          <a:prstGeom prst="rect">
            <a:avLst/>
          </a:prstGeom>
          <a:noFill/>
          <a:ln w="9525">
            <a:noFill/>
            <a:miter lim="800000"/>
            <a:headEnd/>
            <a:tailEnd/>
          </a:ln>
        </p:spPr>
      </p:pic>
      <p:pic>
        <p:nvPicPr>
          <p:cNvPr id="1103" name="Picture 81" descr="dotclear"/>
          <p:cNvPicPr>
            <a:picLocks noChangeAspect="1" noChangeArrowheads="1"/>
          </p:cNvPicPr>
          <p:nvPr/>
        </p:nvPicPr>
        <p:blipFill>
          <a:blip r:embed="rId5"/>
          <a:srcRect/>
          <a:stretch>
            <a:fillRect/>
          </a:stretch>
        </p:blipFill>
        <p:spPr bwMode="auto">
          <a:xfrm>
            <a:off x="6854825" y="9034463"/>
            <a:ext cx="9525" cy="9525"/>
          </a:xfrm>
          <a:prstGeom prst="rect">
            <a:avLst/>
          </a:prstGeom>
          <a:noFill/>
          <a:ln w="9525">
            <a:noFill/>
            <a:miter lim="800000"/>
            <a:headEnd/>
            <a:tailEnd/>
          </a:ln>
        </p:spPr>
      </p:pic>
      <p:pic>
        <p:nvPicPr>
          <p:cNvPr id="1104" name="Picture 82" descr="dotclear"/>
          <p:cNvPicPr>
            <a:picLocks noChangeAspect="1" noChangeArrowheads="1"/>
          </p:cNvPicPr>
          <p:nvPr/>
        </p:nvPicPr>
        <p:blipFill>
          <a:blip r:embed="rId5"/>
          <a:srcRect/>
          <a:stretch>
            <a:fillRect/>
          </a:stretch>
        </p:blipFill>
        <p:spPr bwMode="auto">
          <a:xfrm>
            <a:off x="6854825" y="9310688"/>
            <a:ext cx="9525" cy="9525"/>
          </a:xfrm>
          <a:prstGeom prst="rect">
            <a:avLst/>
          </a:prstGeom>
          <a:noFill/>
          <a:ln w="9525">
            <a:noFill/>
            <a:miter lim="800000"/>
            <a:headEnd/>
            <a:tailEnd/>
          </a:ln>
        </p:spPr>
      </p:pic>
      <p:pic>
        <p:nvPicPr>
          <p:cNvPr id="1105" name="Picture 83" descr="dotclear"/>
          <p:cNvPicPr>
            <a:picLocks noChangeAspect="1" noChangeArrowheads="1"/>
          </p:cNvPicPr>
          <p:nvPr/>
        </p:nvPicPr>
        <p:blipFill>
          <a:blip r:embed="rId5"/>
          <a:srcRect/>
          <a:stretch>
            <a:fillRect/>
          </a:stretch>
        </p:blipFill>
        <p:spPr bwMode="auto">
          <a:xfrm>
            <a:off x="6854825" y="9494838"/>
            <a:ext cx="9525" cy="9525"/>
          </a:xfrm>
          <a:prstGeom prst="rect">
            <a:avLst/>
          </a:prstGeom>
          <a:noFill/>
          <a:ln w="9525">
            <a:noFill/>
            <a:miter lim="800000"/>
            <a:headEnd/>
            <a:tailEnd/>
          </a:ln>
        </p:spPr>
      </p:pic>
      <p:pic>
        <p:nvPicPr>
          <p:cNvPr id="1106" name="Picture 84" descr="dotclear"/>
          <p:cNvPicPr>
            <a:picLocks noChangeAspect="1" noChangeArrowheads="1"/>
          </p:cNvPicPr>
          <p:nvPr/>
        </p:nvPicPr>
        <p:blipFill>
          <a:blip r:embed="rId5"/>
          <a:srcRect/>
          <a:stretch>
            <a:fillRect/>
          </a:stretch>
        </p:blipFill>
        <p:spPr bwMode="auto">
          <a:xfrm>
            <a:off x="6854825" y="9586913"/>
            <a:ext cx="9525" cy="9525"/>
          </a:xfrm>
          <a:prstGeom prst="rect">
            <a:avLst/>
          </a:prstGeom>
          <a:noFill/>
          <a:ln w="9525">
            <a:noFill/>
            <a:miter lim="800000"/>
            <a:headEnd/>
            <a:tailEnd/>
          </a:ln>
        </p:spPr>
      </p:pic>
      <p:pic>
        <p:nvPicPr>
          <p:cNvPr id="1107" name="Picture 85" descr="dotclear"/>
          <p:cNvPicPr>
            <a:picLocks noChangeAspect="1" noChangeArrowheads="1"/>
          </p:cNvPicPr>
          <p:nvPr/>
        </p:nvPicPr>
        <p:blipFill>
          <a:blip r:embed="rId5"/>
          <a:srcRect/>
          <a:stretch>
            <a:fillRect/>
          </a:stretch>
        </p:blipFill>
        <p:spPr bwMode="auto">
          <a:xfrm>
            <a:off x="6854825" y="9678988"/>
            <a:ext cx="9525" cy="9525"/>
          </a:xfrm>
          <a:prstGeom prst="rect">
            <a:avLst/>
          </a:prstGeom>
          <a:noFill/>
          <a:ln w="9525">
            <a:noFill/>
            <a:miter lim="800000"/>
            <a:headEnd/>
            <a:tailEnd/>
          </a:ln>
        </p:spPr>
      </p:pic>
      <p:pic>
        <p:nvPicPr>
          <p:cNvPr id="1108" name="Picture 86" descr="dotclear"/>
          <p:cNvPicPr>
            <a:picLocks noChangeAspect="1" noChangeArrowheads="1"/>
          </p:cNvPicPr>
          <p:nvPr/>
        </p:nvPicPr>
        <p:blipFill>
          <a:blip r:embed="rId5"/>
          <a:srcRect/>
          <a:stretch>
            <a:fillRect/>
          </a:stretch>
        </p:blipFill>
        <p:spPr bwMode="auto">
          <a:xfrm>
            <a:off x="6854825" y="9863138"/>
            <a:ext cx="9525" cy="9525"/>
          </a:xfrm>
          <a:prstGeom prst="rect">
            <a:avLst/>
          </a:prstGeom>
          <a:noFill/>
          <a:ln w="9525">
            <a:noFill/>
            <a:miter lim="800000"/>
            <a:headEnd/>
            <a:tailEnd/>
          </a:ln>
        </p:spPr>
      </p:pic>
      <p:pic>
        <p:nvPicPr>
          <p:cNvPr id="1109" name="Picture 87" descr="dotclear"/>
          <p:cNvPicPr>
            <a:picLocks noChangeAspect="1" noChangeArrowheads="1"/>
          </p:cNvPicPr>
          <p:nvPr/>
        </p:nvPicPr>
        <p:blipFill>
          <a:blip r:embed="rId5"/>
          <a:srcRect/>
          <a:stretch>
            <a:fillRect/>
          </a:stretch>
        </p:blipFill>
        <p:spPr bwMode="auto">
          <a:xfrm>
            <a:off x="6854825" y="10047288"/>
            <a:ext cx="9525" cy="9525"/>
          </a:xfrm>
          <a:prstGeom prst="rect">
            <a:avLst/>
          </a:prstGeom>
          <a:noFill/>
          <a:ln w="9525">
            <a:noFill/>
            <a:miter lim="800000"/>
            <a:headEnd/>
            <a:tailEnd/>
          </a:ln>
        </p:spPr>
      </p:pic>
      <p:pic>
        <p:nvPicPr>
          <p:cNvPr id="1110" name="Picture 88" descr="dotclear"/>
          <p:cNvPicPr>
            <a:picLocks noChangeAspect="1" noChangeArrowheads="1"/>
          </p:cNvPicPr>
          <p:nvPr/>
        </p:nvPicPr>
        <p:blipFill>
          <a:blip r:embed="rId5"/>
          <a:srcRect/>
          <a:stretch>
            <a:fillRect/>
          </a:stretch>
        </p:blipFill>
        <p:spPr bwMode="auto">
          <a:xfrm>
            <a:off x="6854825" y="10139363"/>
            <a:ext cx="9525" cy="9525"/>
          </a:xfrm>
          <a:prstGeom prst="rect">
            <a:avLst/>
          </a:prstGeom>
          <a:noFill/>
          <a:ln w="9525">
            <a:noFill/>
            <a:miter lim="800000"/>
            <a:headEnd/>
            <a:tailEnd/>
          </a:ln>
        </p:spPr>
      </p:pic>
      <p:pic>
        <p:nvPicPr>
          <p:cNvPr id="1111" name="Picture 89" descr="dotclear"/>
          <p:cNvPicPr>
            <a:picLocks noChangeAspect="1" noChangeArrowheads="1"/>
          </p:cNvPicPr>
          <p:nvPr/>
        </p:nvPicPr>
        <p:blipFill>
          <a:blip r:embed="rId5"/>
          <a:srcRect/>
          <a:stretch>
            <a:fillRect/>
          </a:stretch>
        </p:blipFill>
        <p:spPr bwMode="auto">
          <a:xfrm>
            <a:off x="6953250" y="10231438"/>
            <a:ext cx="9525" cy="9525"/>
          </a:xfrm>
          <a:prstGeom prst="rect">
            <a:avLst/>
          </a:prstGeom>
          <a:noFill/>
          <a:ln w="9525">
            <a:noFill/>
            <a:miter lim="800000"/>
            <a:headEnd/>
            <a:tailEnd/>
          </a:ln>
        </p:spPr>
      </p:pic>
      <p:sp>
        <p:nvSpPr>
          <p:cNvPr id="1112" name="Text Box 89"/>
          <p:cNvSpPr txBox="1">
            <a:spLocks noChangeArrowheads="1"/>
          </p:cNvSpPr>
          <p:nvPr/>
        </p:nvSpPr>
        <p:spPr bwMode="auto">
          <a:xfrm>
            <a:off x="4067175" y="5108575"/>
            <a:ext cx="2376488" cy="703263"/>
          </a:xfrm>
          <a:prstGeom prst="rect">
            <a:avLst/>
          </a:prstGeom>
          <a:noFill/>
          <a:ln w="9525">
            <a:noFill/>
            <a:miter lim="800000"/>
            <a:headEnd/>
            <a:tailEnd/>
          </a:ln>
        </p:spPr>
        <p:txBody>
          <a:bodyPr>
            <a:spAutoFit/>
          </a:bodyPr>
          <a:lstStyle/>
          <a:p>
            <a:pPr>
              <a:spcBef>
                <a:spcPct val="50000"/>
              </a:spcBef>
            </a:pPr>
            <a:r>
              <a:rPr lang="da-DK" sz="1600">
                <a:solidFill>
                  <a:srgbClr val="FF3300"/>
                </a:solidFill>
                <a:ea typeface="ＭＳ Ｐゴシック"/>
                <a:cs typeface="ＭＳ Ｐゴシック"/>
              </a:rPr>
              <a:t>Population 5.5m</a:t>
            </a:r>
          </a:p>
          <a:p>
            <a:pPr>
              <a:spcBef>
                <a:spcPct val="50000"/>
              </a:spcBef>
            </a:pPr>
            <a:r>
              <a:rPr lang="da-DK" sz="1600">
                <a:solidFill>
                  <a:srgbClr val="FF3300"/>
                </a:solidFill>
                <a:ea typeface="ＭＳ Ｐゴシック"/>
                <a:cs typeface="ＭＳ Ｐゴシック"/>
              </a:rPr>
              <a:t>42 Heart Failure units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da-DK" smtClean="0"/>
              <a:t>The Danish Heart Failure register</a:t>
            </a:r>
          </a:p>
        </p:txBody>
      </p:sp>
      <p:sp>
        <p:nvSpPr>
          <p:cNvPr id="98306" name="Rectangle 2"/>
          <p:cNvSpPr>
            <a:spLocks noGrp="1" noChangeArrowheads="1"/>
          </p:cNvSpPr>
          <p:nvPr>
            <p:ph type="title"/>
          </p:nvPr>
        </p:nvSpPr>
        <p:spPr>
          <a:xfrm>
            <a:off x="611188" y="333375"/>
            <a:ext cx="7993062" cy="1143000"/>
          </a:xfrm>
        </p:spPr>
        <p:txBody>
          <a:bodyPr/>
          <a:lstStyle/>
          <a:p>
            <a:pPr eaLnBrk="1" hangingPunct="1"/>
            <a:r>
              <a:rPr lang="en-GB" sz="2400" smtClean="0">
                <a:latin typeface="Arial" charset="0"/>
              </a:rPr>
              <a:t>Danish Heart Failure Registry - Mission</a:t>
            </a:r>
            <a:r>
              <a:rPr lang="en-GB" sz="2800" smtClean="0"/>
              <a:t> </a:t>
            </a:r>
            <a:endParaRPr lang="da-DK" sz="2800" b="1" smtClean="0">
              <a:solidFill>
                <a:schemeClr val="tx1"/>
              </a:solidFill>
            </a:endParaRPr>
          </a:p>
        </p:txBody>
      </p:sp>
      <p:sp>
        <p:nvSpPr>
          <p:cNvPr id="98307" name="Rectangle 3"/>
          <p:cNvSpPr>
            <a:spLocks noGrp="1" noChangeArrowheads="1"/>
          </p:cNvSpPr>
          <p:nvPr>
            <p:ph type="body" idx="1"/>
          </p:nvPr>
        </p:nvSpPr>
        <p:spPr/>
        <p:txBody>
          <a:bodyPr/>
          <a:lstStyle/>
          <a:p>
            <a:pPr eaLnBrk="1" hangingPunct="1">
              <a:spcBef>
                <a:spcPct val="0"/>
              </a:spcBef>
              <a:buFontTx/>
              <a:buNone/>
            </a:pPr>
            <a:endParaRPr lang="da-DK" sz="2800" smtClean="0"/>
          </a:p>
          <a:p>
            <a:pPr eaLnBrk="1" hangingPunct="1">
              <a:lnSpc>
                <a:spcPct val="180000"/>
              </a:lnSpc>
              <a:spcBef>
                <a:spcPct val="0"/>
              </a:spcBef>
              <a:buClr>
                <a:schemeClr val="folHlink"/>
              </a:buClr>
              <a:buFont typeface="Wingdings" pitchFamily="2" charset="2"/>
              <a:buChar char="§"/>
            </a:pPr>
            <a:r>
              <a:rPr lang="en-GB" sz="2400" smtClean="0">
                <a:latin typeface="Arial" charset="0"/>
              </a:rPr>
              <a:t>Improving diagnostics, treatment and rehabilitation</a:t>
            </a:r>
            <a:endParaRPr lang="da-DK" sz="2400" smtClean="0">
              <a:latin typeface="Arial" charset="0"/>
            </a:endParaRPr>
          </a:p>
          <a:p>
            <a:pPr eaLnBrk="1" hangingPunct="1">
              <a:lnSpc>
                <a:spcPct val="180000"/>
              </a:lnSpc>
              <a:spcBef>
                <a:spcPct val="0"/>
              </a:spcBef>
              <a:buClr>
                <a:schemeClr val="folHlink"/>
              </a:buClr>
              <a:buFont typeface="Wingdings" pitchFamily="2" charset="2"/>
              <a:buChar char="§"/>
            </a:pPr>
            <a:r>
              <a:rPr lang="en-GB" sz="2400" smtClean="0">
                <a:latin typeface="Arial" charset="0"/>
              </a:rPr>
              <a:t>Documentation for clinical governance and organisational priority setting </a:t>
            </a:r>
          </a:p>
          <a:p>
            <a:pPr eaLnBrk="1" hangingPunct="1">
              <a:lnSpc>
                <a:spcPct val="180000"/>
              </a:lnSpc>
              <a:spcBef>
                <a:spcPct val="0"/>
              </a:spcBef>
              <a:buClr>
                <a:schemeClr val="folHlink"/>
              </a:buClr>
              <a:buFont typeface="Wingdings" pitchFamily="2" charset="2"/>
              <a:buChar char="§"/>
            </a:pPr>
            <a:r>
              <a:rPr lang="en-GB" sz="2400" smtClean="0">
                <a:latin typeface="Arial" charset="0"/>
              </a:rPr>
              <a:t>Information for citizens and patients </a:t>
            </a:r>
          </a:p>
          <a:p>
            <a:pPr eaLnBrk="1" hangingPunct="1">
              <a:lnSpc>
                <a:spcPct val="180000"/>
              </a:lnSpc>
              <a:spcBef>
                <a:spcPct val="0"/>
              </a:spcBef>
              <a:buClr>
                <a:schemeClr val="folHlink"/>
              </a:buClr>
              <a:buFont typeface="Wingdings" pitchFamily="2" charset="2"/>
              <a:buChar char="§"/>
            </a:pPr>
            <a:r>
              <a:rPr lang="en-GB" sz="2400" smtClean="0">
                <a:latin typeface="Arial" charset="0"/>
              </a:rPr>
              <a:t>Research infrastructure</a:t>
            </a:r>
            <a:endParaRPr lang="da-DK" sz="2400" smtClean="0">
              <a:solidFill>
                <a:srgbClr val="FF0000"/>
              </a:solidFill>
              <a:latin typeface="Arial" charset="0"/>
            </a:endParaRPr>
          </a:p>
          <a:p>
            <a:pPr lvl="1" eaLnBrk="1" hangingPunct="1">
              <a:lnSpc>
                <a:spcPct val="110000"/>
              </a:lnSpc>
              <a:buFontTx/>
              <a:buChar char="•"/>
            </a:pPr>
            <a:endParaRPr lang="da-DK" sz="3200" smtClean="0">
              <a:solidFill>
                <a:srgbClr val="FF0000"/>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da-DK" smtClean="0"/>
              <a:t>The Danish Heart Failure Register</a:t>
            </a:r>
          </a:p>
        </p:txBody>
      </p:sp>
      <p:sp>
        <p:nvSpPr>
          <p:cNvPr id="100354" name="Rectangle 2"/>
          <p:cNvSpPr>
            <a:spLocks noGrp="1" noChangeArrowheads="1"/>
          </p:cNvSpPr>
          <p:nvPr>
            <p:ph type="title"/>
          </p:nvPr>
        </p:nvSpPr>
        <p:spPr/>
        <p:txBody>
          <a:bodyPr/>
          <a:lstStyle/>
          <a:p>
            <a:pPr eaLnBrk="1" hangingPunct="1"/>
            <a:r>
              <a:rPr lang="en-US" sz="2400" smtClean="0">
                <a:latin typeface="Arial" charset="0"/>
              </a:rPr>
              <a:t>The Danish Heart Failure Registry</a:t>
            </a:r>
            <a:r>
              <a:rPr lang="en-US" sz="2800" smtClean="0"/>
              <a:t> </a:t>
            </a:r>
            <a:endParaRPr lang="da-DK" sz="2800" b="1" smtClean="0">
              <a:solidFill>
                <a:schemeClr val="tx1"/>
              </a:solidFill>
            </a:endParaRPr>
          </a:p>
        </p:txBody>
      </p:sp>
      <p:sp>
        <p:nvSpPr>
          <p:cNvPr id="100355" name="Rectangle 3"/>
          <p:cNvSpPr>
            <a:spLocks noGrp="1" noChangeArrowheads="1"/>
          </p:cNvSpPr>
          <p:nvPr>
            <p:ph type="body" idx="1"/>
          </p:nvPr>
        </p:nvSpPr>
        <p:spPr/>
        <p:txBody>
          <a:bodyPr/>
          <a:lstStyle/>
          <a:p>
            <a:pPr marL="342900" lvl="1" indent="-342900" eaLnBrk="1" hangingPunct="1">
              <a:lnSpc>
                <a:spcPct val="120000"/>
              </a:lnSpc>
              <a:buClr>
                <a:schemeClr val="folHlink"/>
              </a:buClr>
              <a:buFont typeface="Wingdings" pitchFamily="2" charset="2"/>
              <a:buChar char="§"/>
            </a:pPr>
            <a:r>
              <a:rPr lang="en-US" sz="2000" smtClean="0">
                <a:latin typeface="Arial" charset="0"/>
              </a:rPr>
              <a:t>Indicator monitoring based on process-, and outcome indicators</a:t>
            </a:r>
          </a:p>
          <a:p>
            <a:pPr eaLnBrk="1" hangingPunct="1">
              <a:lnSpc>
                <a:spcPct val="120000"/>
              </a:lnSpc>
              <a:buClr>
                <a:schemeClr val="folHlink"/>
              </a:buClr>
              <a:buFont typeface="Wingdings" pitchFamily="2" charset="2"/>
              <a:buChar char="§"/>
            </a:pPr>
            <a:endParaRPr lang="en-US" sz="2000" smtClean="0">
              <a:latin typeface="Arial" charset="0"/>
            </a:endParaRPr>
          </a:p>
          <a:p>
            <a:pPr eaLnBrk="1" hangingPunct="1">
              <a:lnSpc>
                <a:spcPct val="120000"/>
              </a:lnSpc>
              <a:buClr>
                <a:schemeClr val="folHlink"/>
              </a:buClr>
              <a:buFont typeface="Wingdings" pitchFamily="2" charset="2"/>
              <a:buChar char="§"/>
            </a:pPr>
            <a:r>
              <a:rPr lang="en-US" sz="2000" smtClean="0">
                <a:latin typeface="Arial" charset="0"/>
              </a:rPr>
              <a:t>Data collection initiated in 2003, fully implemented from 2004</a:t>
            </a:r>
            <a:endParaRPr lang="da-DK" sz="2000" smtClean="0">
              <a:latin typeface="Arial" charset="0"/>
            </a:endParaRPr>
          </a:p>
          <a:p>
            <a:pPr eaLnBrk="1" hangingPunct="1">
              <a:lnSpc>
                <a:spcPct val="120000"/>
              </a:lnSpc>
              <a:buClr>
                <a:schemeClr val="folHlink"/>
              </a:buClr>
              <a:buFont typeface="Wingdings" pitchFamily="2" charset="2"/>
              <a:buChar char="§"/>
            </a:pPr>
            <a:endParaRPr lang="en-US" sz="2000" smtClean="0">
              <a:latin typeface="Arial" charset="0"/>
            </a:endParaRPr>
          </a:p>
          <a:p>
            <a:pPr eaLnBrk="1" hangingPunct="1">
              <a:lnSpc>
                <a:spcPct val="120000"/>
              </a:lnSpc>
              <a:buClr>
                <a:schemeClr val="folHlink"/>
              </a:buClr>
              <a:buFont typeface="Wingdings" pitchFamily="2" charset="2"/>
              <a:buChar char="§"/>
            </a:pPr>
            <a:r>
              <a:rPr lang="en-US" sz="2000" smtClean="0">
                <a:latin typeface="Arial" charset="0"/>
              </a:rPr>
              <a:t>Nationwide clinical registry </a:t>
            </a:r>
          </a:p>
          <a:p>
            <a:pPr eaLnBrk="1" hangingPunct="1">
              <a:lnSpc>
                <a:spcPct val="120000"/>
              </a:lnSpc>
              <a:buClr>
                <a:schemeClr val="folHlink"/>
              </a:buClr>
              <a:buFont typeface="Wingdings" pitchFamily="2" charset="2"/>
              <a:buChar char="§"/>
            </a:pPr>
            <a:endParaRPr lang="da-DK" sz="2000" smtClean="0">
              <a:latin typeface="Arial" charset="0"/>
            </a:endParaRPr>
          </a:p>
          <a:p>
            <a:pPr eaLnBrk="1" hangingPunct="1">
              <a:lnSpc>
                <a:spcPct val="120000"/>
              </a:lnSpc>
              <a:buClr>
                <a:schemeClr val="folHlink"/>
              </a:buClr>
              <a:buFont typeface="Wingdings" pitchFamily="2" charset="2"/>
              <a:buChar char="§"/>
            </a:pPr>
            <a:r>
              <a:rPr lang="da-DK" sz="2000" smtClean="0">
                <a:latin typeface="Arial" charset="0"/>
              </a:rPr>
              <a:t>Reporting is mandatory for all hospital departments treating patients with heart failure</a:t>
            </a:r>
          </a:p>
          <a:p>
            <a:pPr eaLnBrk="1" hangingPunct="1">
              <a:lnSpc>
                <a:spcPct val="120000"/>
              </a:lnSpc>
              <a:buClr>
                <a:schemeClr val="folHlink"/>
              </a:buClr>
              <a:buFont typeface="Wingdings" pitchFamily="2" charset="2"/>
              <a:buChar char="§"/>
            </a:pPr>
            <a:endParaRPr lang="da-DK" sz="2000" smtClean="0">
              <a:latin typeface="Arial" charset="0"/>
            </a:endParaRPr>
          </a:p>
          <a:p>
            <a:pPr eaLnBrk="1" hangingPunct="1">
              <a:lnSpc>
                <a:spcPct val="120000"/>
              </a:lnSpc>
              <a:buClr>
                <a:schemeClr val="folHlink"/>
              </a:buClr>
              <a:buFont typeface="Wingdings" pitchFamily="2" charset="2"/>
              <a:buChar char="§"/>
            </a:pPr>
            <a:r>
              <a:rPr lang="da-DK" sz="2000" smtClean="0">
                <a:latin typeface="Arial" charset="0"/>
              </a:rPr>
              <a:t>&gt; 40.000 incident cases have been registered</a:t>
            </a:r>
          </a:p>
          <a:p>
            <a:pPr eaLnBrk="1" hangingPunct="1">
              <a:buFontTx/>
              <a:buNone/>
            </a:pPr>
            <a:endParaRPr lang="da-DK" sz="2000"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da-DK" smtClean="0"/>
              <a:t>The Danish Heart Failure Register</a:t>
            </a:r>
          </a:p>
        </p:txBody>
      </p:sp>
      <p:sp>
        <p:nvSpPr>
          <p:cNvPr id="102402" name="Rectangle 2"/>
          <p:cNvSpPr>
            <a:spLocks noGrp="1" noChangeArrowheads="1"/>
          </p:cNvSpPr>
          <p:nvPr>
            <p:ph type="title"/>
          </p:nvPr>
        </p:nvSpPr>
        <p:spPr/>
        <p:txBody>
          <a:bodyPr/>
          <a:lstStyle/>
          <a:p>
            <a:pPr eaLnBrk="1" hangingPunct="1"/>
            <a:r>
              <a:rPr lang="da-DK" sz="2400" smtClean="0">
                <a:latin typeface="Arial" charset="0"/>
              </a:rPr>
              <a:t>Danish Heart Failure Registry: Organisation</a:t>
            </a:r>
            <a:endParaRPr lang="da-DK" sz="2400" b="1" smtClean="0">
              <a:solidFill>
                <a:schemeClr val="tx1"/>
              </a:solidFill>
              <a:latin typeface="Arial" charset="0"/>
            </a:endParaRPr>
          </a:p>
        </p:txBody>
      </p:sp>
      <p:sp>
        <p:nvSpPr>
          <p:cNvPr id="102403" name="Rectangle 3"/>
          <p:cNvSpPr>
            <a:spLocks noGrp="1" noChangeArrowheads="1"/>
          </p:cNvSpPr>
          <p:nvPr>
            <p:ph type="body" idx="1"/>
          </p:nvPr>
        </p:nvSpPr>
        <p:spPr>
          <a:xfrm>
            <a:off x="611188" y="1628775"/>
            <a:ext cx="7991475" cy="4248150"/>
          </a:xfrm>
        </p:spPr>
        <p:txBody>
          <a:bodyPr/>
          <a:lstStyle/>
          <a:p>
            <a:pPr marL="342900" lvl="1" indent="-342900" eaLnBrk="1" hangingPunct="1">
              <a:lnSpc>
                <a:spcPct val="120000"/>
              </a:lnSpc>
              <a:buClr>
                <a:schemeClr val="folHlink"/>
              </a:buClr>
              <a:buFont typeface="Wingdings" pitchFamily="2" charset="2"/>
              <a:buChar char="§"/>
            </a:pPr>
            <a:r>
              <a:rPr lang="en-US" sz="1800" smtClean="0">
                <a:latin typeface="Arial" charset="0"/>
              </a:rPr>
              <a:t>A public and tax financed registry</a:t>
            </a:r>
          </a:p>
          <a:p>
            <a:pPr marL="342900" lvl="1" indent="-342900" eaLnBrk="1" hangingPunct="1">
              <a:lnSpc>
                <a:spcPct val="120000"/>
              </a:lnSpc>
              <a:buClr>
                <a:schemeClr val="folHlink"/>
              </a:buClr>
              <a:buFont typeface="Wingdings" pitchFamily="2" charset="2"/>
              <a:buChar char="§"/>
            </a:pPr>
            <a:endParaRPr lang="en-GB" sz="1800" smtClean="0">
              <a:latin typeface="Arial" charset="0"/>
            </a:endParaRPr>
          </a:p>
          <a:p>
            <a:pPr marL="342900" lvl="1" indent="-342900" eaLnBrk="1" hangingPunct="1">
              <a:lnSpc>
                <a:spcPct val="120000"/>
              </a:lnSpc>
              <a:buClr>
                <a:schemeClr val="folHlink"/>
              </a:buClr>
              <a:buFont typeface="Wingdings" pitchFamily="2" charset="2"/>
              <a:buChar char="§"/>
            </a:pPr>
            <a:r>
              <a:rPr lang="en-GB" sz="1800" smtClean="0">
                <a:latin typeface="Arial" charset="0"/>
              </a:rPr>
              <a:t>A multidisciplinary board of health professionals appointed by scientific societies and professional organisations</a:t>
            </a:r>
            <a:endParaRPr lang="en-US" sz="1800" smtClean="0">
              <a:latin typeface="Arial" charset="0"/>
            </a:endParaRPr>
          </a:p>
          <a:p>
            <a:pPr marL="342900" lvl="1" indent="-342900" eaLnBrk="1" hangingPunct="1">
              <a:lnSpc>
                <a:spcPct val="120000"/>
              </a:lnSpc>
              <a:buClr>
                <a:schemeClr val="folHlink"/>
              </a:buClr>
              <a:buFont typeface="Wingdings" pitchFamily="2" charset="2"/>
              <a:buChar char="§"/>
            </a:pPr>
            <a:endParaRPr lang="en-GB" sz="1800" smtClean="0">
              <a:latin typeface="Arial" charset="0"/>
            </a:endParaRPr>
          </a:p>
          <a:p>
            <a:pPr marL="342900" lvl="1" indent="-342900" eaLnBrk="1" hangingPunct="1">
              <a:lnSpc>
                <a:spcPct val="120000"/>
              </a:lnSpc>
              <a:buClr>
                <a:schemeClr val="folHlink"/>
              </a:buClr>
              <a:buFont typeface="Wingdings" pitchFamily="2" charset="2"/>
              <a:buChar char="§"/>
            </a:pPr>
            <a:r>
              <a:rPr lang="en-GB" sz="1800" smtClean="0">
                <a:latin typeface="Arial" charset="0"/>
              </a:rPr>
              <a:t>Supported by a national organisation providing IT and secretariat support as well as clinical epidemiological and biostatistical assistance.</a:t>
            </a:r>
          </a:p>
          <a:p>
            <a:pPr marL="342900" lvl="1" indent="-342900" eaLnBrk="1" hangingPunct="1">
              <a:lnSpc>
                <a:spcPct val="120000"/>
              </a:lnSpc>
              <a:buClr>
                <a:schemeClr val="folHlink"/>
              </a:buClr>
              <a:buFont typeface="Wingdings" pitchFamily="2" charset="2"/>
              <a:buChar char="§"/>
            </a:pPr>
            <a:endParaRPr lang="en-GB" sz="1800" smtClean="0">
              <a:latin typeface="Arial" charset="0"/>
            </a:endParaRPr>
          </a:p>
          <a:p>
            <a:pPr marL="342900" lvl="1" indent="-342900" eaLnBrk="1" hangingPunct="1">
              <a:lnSpc>
                <a:spcPct val="120000"/>
              </a:lnSpc>
              <a:buClr>
                <a:schemeClr val="folHlink"/>
              </a:buClr>
              <a:buFont typeface="Wingdings" pitchFamily="2" charset="2"/>
              <a:buChar char="§"/>
            </a:pPr>
            <a:r>
              <a:rPr lang="en-GB" sz="1800" smtClean="0">
                <a:latin typeface="Arial" charset="0"/>
              </a:rPr>
              <a:t>Governed by a secretariat referring to the ’Political Board’ representing the regions (=hospital owners), health authorities, professional and patient organisations</a:t>
            </a:r>
          </a:p>
          <a:p>
            <a:pPr eaLnBrk="1" hangingPunct="1">
              <a:lnSpc>
                <a:spcPct val="120000"/>
              </a:lnSpc>
              <a:buClr>
                <a:schemeClr val="folHlink"/>
              </a:buClr>
              <a:buFont typeface="Wingdings" pitchFamily="2" charset="2"/>
              <a:buChar char="§"/>
            </a:pPr>
            <a:endParaRPr lang="da-DK" sz="2000" smtClean="0">
              <a:latin typeface="Arial" charset="0"/>
            </a:endParaRPr>
          </a:p>
          <a:p>
            <a:pPr eaLnBrk="1" hangingPunct="1">
              <a:buFontTx/>
              <a:buNone/>
            </a:pPr>
            <a:endParaRPr lang="da-DK"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4"/>
          <p:cNvSpPr>
            <a:spLocks noGrp="1"/>
          </p:cNvSpPr>
          <p:nvPr>
            <p:ph type="ftr" sz="quarter" idx="11"/>
          </p:nvPr>
        </p:nvSpPr>
        <p:spPr/>
        <p:txBody>
          <a:bodyPr/>
          <a:lstStyle/>
          <a:p>
            <a:pPr>
              <a:defRPr/>
            </a:pPr>
            <a:r>
              <a:rPr lang="da-DK" smtClean="0"/>
              <a:t>The Danish Heart Failure Register</a:t>
            </a:r>
          </a:p>
        </p:txBody>
      </p:sp>
      <p:sp>
        <p:nvSpPr>
          <p:cNvPr id="104450" name="Rectangle 2"/>
          <p:cNvSpPr>
            <a:spLocks noGrp="1" noChangeArrowheads="1"/>
          </p:cNvSpPr>
          <p:nvPr>
            <p:ph type="title"/>
          </p:nvPr>
        </p:nvSpPr>
        <p:spPr/>
        <p:txBody>
          <a:bodyPr/>
          <a:lstStyle/>
          <a:p>
            <a:pPr eaLnBrk="1" hangingPunct="1"/>
            <a:r>
              <a:rPr lang="da-DK" sz="2400" smtClean="0">
                <a:solidFill>
                  <a:schemeClr val="tx1"/>
                </a:solidFill>
                <a:latin typeface="Arial" charset="0"/>
              </a:rPr>
              <a:t>A united project</a:t>
            </a:r>
          </a:p>
        </p:txBody>
      </p:sp>
      <p:sp>
        <p:nvSpPr>
          <p:cNvPr id="104451" name="Rectangle 3"/>
          <p:cNvSpPr>
            <a:spLocks noGrp="1" noChangeArrowheads="1"/>
          </p:cNvSpPr>
          <p:nvPr>
            <p:ph type="body" idx="1"/>
          </p:nvPr>
        </p:nvSpPr>
        <p:spPr>
          <a:xfrm>
            <a:off x="539750" y="1557338"/>
            <a:ext cx="7991475" cy="4248150"/>
          </a:xfrm>
        </p:spPr>
        <p:txBody>
          <a:bodyPr/>
          <a:lstStyle/>
          <a:p>
            <a:pPr eaLnBrk="1" hangingPunct="1">
              <a:buClr>
                <a:schemeClr val="folHlink"/>
              </a:buClr>
              <a:buFont typeface="Wingdings" pitchFamily="2" charset="2"/>
              <a:buChar char="§"/>
            </a:pPr>
            <a:r>
              <a:rPr lang="da-DK" sz="2000" smtClean="0">
                <a:latin typeface="Arial" charset="0"/>
              </a:rPr>
              <a:t>The 5 Danish Regions</a:t>
            </a:r>
          </a:p>
          <a:p>
            <a:pPr eaLnBrk="1" hangingPunct="1">
              <a:buClr>
                <a:schemeClr val="folHlink"/>
              </a:buClr>
              <a:buFont typeface="Wingdings" pitchFamily="2" charset="2"/>
              <a:buChar char="§"/>
            </a:pPr>
            <a:endParaRPr lang="da-DK" sz="2000" smtClean="0">
              <a:latin typeface="Arial" charset="0"/>
            </a:endParaRPr>
          </a:p>
          <a:p>
            <a:pPr eaLnBrk="1" hangingPunct="1">
              <a:buClr>
                <a:schemeClr val="folHlink"/>
              </a:buClr>
              <a:buFont typeface="Wingdings" pitchFamily="2" charset="2"/>
              <a:buChar char="§"/>
            </a:pPr>
            <a:r>
              <a:rPr lang="da-DK" sz="2000" smtClean="0">
                <a:latin typeface="Arial" charset="0"/>
              </a:rPr>
              <a:t>The National Board of Health</a:t>
            </a:r>
          </a:p>
          <a:p>
            <a:pPr eaLnBrk="1" hangingPunct="1">
              <a:buClr>
                <a:schemeClr val="folHlink"/>
              </a:buClr>
              <a:buFont typeface="Wingdings" pitchFamily="2" charset="2"/>
              <a:buChar char="§"/>
            </a:pPr>
            <a:endParaRPr lang="da-DK" sz="2000" smtClean="0">
              <a:latin typeface="Arial" charset="0"/>
            </a:endParaRPr>
          </a:p>
          <a:p>
            <a:pPr eaLnBrk="1" hangingPunct="1">
              <a:buClr>
                <a:schemeClr val="folHlink"/>
              </a:buClr>
              <a:buFont typeface="Wingdings" pitchFamily="2" charset="2"/>
              <a:buChar char="§"/>
            </a:pPr>
            <a:r>
              <a:rPr lang="da-DK" sz="2000" smtClean="0">
                <a:latin typeface="Arial" charset="0"/>
              </a:rPr>
              <a:t>The Danish Medical Associations</a:t>
            </a:r>
          </a:p>
          <a:p>
            <a:pPr eaLnBrk="1" hangingPunct="1">
              <a:buClr>
                <a:schemeClr val="folHlink"/>
              </a:buClr>
              <a:buFont typeface="Wingdings" pitchFamily="2" charset="2"/>
              <a:buChar char="§"/>
            </a:pPr>
            <a:endParaRPr lang="da-DK" sz="2000" smtClean="0">
              <a:latin typeface="Arial" charset="0"/>
            </a:endParaRPr>
          </a:p>
          <a:p>
            <a:pPr eaLnBrk="1" hangingPunct="1">
              <a:buClr>
                <a:schemeClr val="folHlink"/>
              </a:buClr>
              <a:buFont typeface="Wingdings" pitchFamily="2" charset="2"/>
              <a:buChar char="§"/>
            </a:pPr>
            <a:r>
              <a:rPr lang="da-DK" sz="2000" smtClean="0">
                <a:latin typeface="Arial" charset="0"/>
              </a:rPr>
              <a:t>The scientific associations for physicians</a:t>
            </a:r>
          </a:p>
          <a:p>
            <a:pPr eaLnBrk="1" hangingPunct="1">
              <a:buClr>
                <a:schemeClr val="folHlink"/>
              </a:buClr>
              <a:buFont typeface="Wingdings" pitchFamily="2" charset="2"/>
              <a:buChar char="§"/>
            </a:pPr>
            <a:endParaRPr lang="da-DK" sz="2000" smtClean="0">
              <a:latin typeface="Arial" charset="0"/>
            </a:endParaRPr>
          </a:p>
          <a:p>
            <a:pPr eaLnBrk="1" hangingPunct="1">
              <a:buClr>
                <a:schemeClr val="folHlink"/>
              </a:buClr>
              <a:buFont typeface="Wingdings" pitchFamily="2" charset="2"/>
              <a:buChar char="§"/>
            </a:pPr>
            <a:r>
              <a:rPr lang="da-DK" sz="2000" smtClean="0">
                <a:latin typeface="Arial" charset="0"/>
              </a:rPr>
              <a:t>The scientific associations for other professionals taking care of the patient</a:t>
            </a:r>
          </a:p>
          <a:p>
            <a:pPr eaLnBrk="1" hangingPunct="1">
              <a:buClr>
                <a:schemeClr val="folHlink"/>
              </a:buClr>
              <a:buFont typeface="Wingdings" pitchFamily="2" charset="2"/>
              <a:buChar char="§"/>
            </a:pPr>
            <a:endParaRPr lang="da-DK" sz="2000" smtClean="0">
              <a:latin typeface="Arial" charset="0"/>
            </a:endParaRPr>
          </a:p>
          <a:p>
            <a:pPr eaLnBrk="1" hangingPunct="1">
              <a:buClr>
                <a:schemeClr val="folHlink"/>
              </a:buClr>
              <a:buFont typeface="Wingdings" pitchFamily="2" charset="2"/>
              <a:buChar char="§"/>
            </a:pPr>
            <a:r>
              <a:rPr lang="da-DK" sz="2000" smtClean="0">
                <a:latin typeface="Arial" charset="0"/>
              </a:rPr>
              <a:t>Patient organisations</a:t>
            </a:r>
          </a:p>
          <a:p>
            <a:pPr eaLnBrk="1" hangingPunct="1">
              <a:buClr>
                <a:schemeClr val="folHlink"/>
              </a:buClr>
              <a:buFont typeface="Wingdings" pitchFamily="2" charset="2"/>
              <a:buChar char="§"/>
            </a:pPr>
            <a:endParaRPr lang="da-DK" sz="2000" i="1" smtClean="0">
              <a:latin typeface="Arial" charset="0"/>
            </a:endParaRPr>
          </a:p>
          <a:p>
            <a:pPr eaLnBrk="1" hangingPunct="1">
              <a:buClr>
                <a:schemeClr val="folHlink"/>
              </a:buClr>
              <a:buFont typeface="Wingdings" pitchFamily="2" charset="2"/>
              <a:buNone/>
            </a:pPr>
            <a:endParaRPr lang="da-DK" sz="2400" i="1" smtClean="0"/>
          </a:p>
          <a:p>
            <a:pPr eaLnBrk="1" hangingPunct="1">
              <a:buFontTx/>
              <a:buNone/>
            </a:pPr>
            <a:endParaRPr lang="da-DK" sz="2800" i="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idefod 4"/>
          <p:cNvSpPr>
            <a:spLocks noGrp="1"/>
          </p:cNvSpPr>
          <p:nvPr>
            <p:ph type="ftr" sz="quarter" idx="11"/>
          </p:nvPr>
        </p:nvSpPr>
        <p:spPr/>
        <p:txBody>
          <a:bodyPr/>
          <a:lstStyle/>
          <a:p>
            <a:pPr>
              <a:defRPr/>
            </a:pPr>
            <a:r>
              <a:rPr lang="da-DK" smtClean="0"/>
              <a:t>The Danish Heart Failure Register</a:t>
            </a:r>
          </a:p>
        </p:txBody>
      </p:sp>
      <p:sp>
        <p:nvSpPr>
          <p:cNvPr id="106498" name="Rectangle 3"/>
          <p:cNvSpPr>
            <a:spLocks noChangeArrowheads="1"/>
          </p:cNvSpPr>
          <p:nvPr/>
        </p:nvSpPr>
        <p:spPr bwMode="auto">
          <a:xfrm>
            <a:off x="468313" y="1268413"/>
            <a:ext cx="8280400" cy="2146300"/>
          </a:xfrm>
          <a:prstGeom prst="rect">
            <a:avLst/>
          </a:prstGeom>
          <a:noFill/>
          <a:ln w="9525">
            <a:noFill/>
            <a:miter lim="800000"/>
            <a:headEnd/>
            <a:tailEnd/>
          </a:ln>
        </p:spPr>
        <p:txBody>
          <a:bodyPr anchor="ctr"/>
          <a:lstStyle/>
          <a:p>
            <a:pPr marL="354013"/>
            <a:endParaRPr lang="en-GB" sz="3200">
              <a:solidFill>
                <a:schemeClr val="bg2"/>
              </a:solidFill>
              <a:latin typeface="Utah"/>
            </a:endParaRPr>
          </a:p>
        </p:txBody>
      </p:sp>
      <p:sp>
        <p:nvSpPr>
          <p:cNvPr id="106499" name="Rectangle 6"/>
          <p:cNvSpPr>
            <a:spLocks noGrp="1" noChangeArrowheads="1"/>
          </p:cNvSpPr>
          <p:nvPr>
            <p:ph type="title"/>
          </p:nvPr>
        </p:nvSpPr>
        <p:spPr/>
        <p:txBody>
          <a:bodyPr/>
          <a:lstStyle/>
          <a:p>
            <a:pPr eaLnBrk="1" hangingPunct="1"/>
            <a:r>
              <a:rPr lang="da-DK" sz="2400" smtClean="0">
                <a:solidFill>
                  <a:schemeClr val="tx1"/>
                </a:solidFill>
                <a:latin typeface="Arial" charset="0"/>
              </a:rPr>
              <a:t>The quality of Health Service</a:t>
            </a:r>
          </a:p>
        </p:txBody>
      </p:sp>
      <p:sp>
        <p:nvSpPr>
          <p:cNvPr id="106500" name="Rectangle 7"/>
          <p:cNvSpPr>
            <a:spLocks noGrp="1" noChangeArrowheads="1"/>
          </p:cNvSpPr>
          <p:nvPr>
            <p:ph type="body" idx="1"/>
          </p:nvPr>
        </p:nvSpPr>
        <p:spPr>
          <a:xfrm>
            <a:off x="611188" y="1916113"/>
            <a:ext cx="7991475" cy="4248150"/>
          </a:xfrm>
        </p:spPr>
        <p:txBody>
          <a:bodyPr/>
          <a:lstStyle/>
          <a:p>
            <a:pPr eaLnBrk="1" hangingPunct="1">
              <a:buClr>
                <a:schemeClr val="folHlink"/>
              </a:buClr>
              <a:buFont typeface="Wingdings" pitchFamily="2" charset="2"/>
              <a:buChar char="§"/>
            </a:pPr>
            <a:endParaRPr lang="da-DK" sz="2400" smtClean="0"/>
          </a:p>
          <a:p>
            <a:pPr eaLnBrk="1" hangingPunct="1">
              <a:buClr>
                <a:schemeClr val="folHlink"/>
              </a:buClr>
              <a:buFont typeface="Wingdings" pitchFamily="2" charset="2"/>
              <a:buChar char="§"/>
            </a:pPr>
            <a:r>
              <a:rPr lang="da-DK" sz="2400" smtClean="0">
                <a:latin typeface="Arial" charset="0"/>
              </a:rPr>
              <a:t>Secure the quality and transparency of Health Services</a:t>
            </a:r>
          </a:p>
          <a:p>
            <a:pPr eaLnBrk="1" hangingPunct="1">
              <a:buClr>
                <a:schemeClr val="folHlink"/>
              </a:buClr>
              <a:buFontTx/>
              <a:buNone/>
            </a:pPr>
            <a:endParaRPr lang="da-DK" sz="2400" smtClean="0">
              <a:latin typeface="Arial" charset="0"/>
            </a:endParaRPr>
          </a:p>
          <a:p>
            <a:pPr eaLnBrk="1" hangingPunct="1">
              <a:buClr>
                <a:schemeClr val="folHlink"/>
              </a:buClr>
              <a:buFont typeface="Wingdings" pitchFamily="2" charset="2"/>
              <a:buChar char="§"/>
            </a:pPr>
            <a:r>
              <a:rPr lang="da-DK" sz="2400" smtClean="0">
                <a:latin typeface="Arial" charset="0"/>
              </a:rPr>
              <a:t>The organisational quality, coordination and continuity of health services</a:t>
            </a:r>
          </a:p>
          <a:p>
            <a:pPr eaLnBrk="1" hangingPunct="1">
              <a:buClr>
                <a:schemeClr val="folHlink"/>
              </a:buClr>
              <a:buFont typeface="Wingdings" pitchFamily="2" charset="2"/>
              <a:buChar char="§"/>
            </a:pPr>
            <a:endParaRPr lang="da-DK" sz="2400" smtClean="0">
              <a:latin typeface="Arial" charset="0"/>
            </a:endParaRPr>
          </a:p>
          <a:p>
            <a:pPr eaLnBrk="1" hangingPunct="1">
              <a:buClr>
                <a:schemeClr val="folHlink"/>
              </a:buClr>
              <a:buFont typeface="Wingdings" pitchFamily="2" charset="2"/>
              <a:buChar char="§"/>
            </a:pPr>
            <a:r>
              <a:rPr lang="da-DK" sz="2400" smtClean="0">
                <a:latin typeface="Arial" charset="0"/>
              </a:rPr>
              <a:t>Prevention, diagnostic, treatment, care and rehabilitation</a:t>
            </a:r>
          </a:p>
          <a:p>
            <a:pPr eaLnBrk="1" hangingPunct="1">
              <a:buClr>
                <a:schemeClr val="folHlink"/>
              </a:buClr>
              <a:buFont typeface="Wingdings" pitchFamily="2" charset="2"/>
              <a:buChar char="§"/>
            </a:pPr>
            <a:endParaRPr lang="da-DK" sz="2400" smtClean="0"/>
          </a:p>
          <a:p>
            <a:pPr eaLnBrk="1" hangingPunct="1">
              <a:buFontTx/>
              <a:buNone/>
            </a:pPr>
            <a:endParaRPr lang="da-DK"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KKP_skabelon med tandhjul i hø side">
  <a:themeElements>
    <a:clrScheme name="RKKP_skabelon med tandhjul i hø s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KKP_skabelon med tandhjul i hø side">
      <a:majorFont>
        <a:latin typeface="Utah"/>
        <a:ea typeface=""/>
        <a:cs typeface=""/>
      </a:majorFont>
      <a:minorFont>
        <a:latin typeface="Utah"/>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KKP_skabelon med tandhjul i hø s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KKP_skabelon med tandhjul i hø s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KKP_skabelon med tandhjul i hø s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KKP_skabelon med tandhjul i hø s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KKP_skabelon med tandhjul i hø s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KKP_skabelon med tandhjul i hø s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KKP_skabelon med tandhjul i hø s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KKP_skabelon med tandhjul i hø s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KKP_skabelon med tandhjul i hø s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KKP_skabelon med tandhjul i hø s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KKP_skabelon med tandhjul i hø s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KKP_skabelon med tandhjul i hø s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rugerdefineret design">
  <a:themeElements>
    <a:clrScheme name="1_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rugerdefineret 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FS_PP-skabelon_udkast">
  <a:themeElements>
    <a:clrScheme name="DFS_PP-skabelon_udka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FS_PP-skabelon_udkast">
      <a:majorFont>
        <a:latin typeface="Utah"/>
        <a:ea typeface=""/>
        <a:cs typeface=""/>
      </a:majorFont>
      <a:minorFont>
        <a:latin typeface="Utah"/>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FS_PP-skabelon_udka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FS_PP-skabelon_udka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FS_PP-skabelon_udka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FS_PP-skabelon_udka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FS_PP-skabelon_udka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FS_PP-skabelon_udka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FS_PP-skabelon_udka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FS_PP-skabelon_udka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FS_PP-skabelon_udka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FS_PP-skabelon_udka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FS_PP-skabelon_udka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FS_PP-skabelon_udka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rugerdefineret design">
  <a:themeElements>
    <a:clrScheme name="3_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rugerdefineret design">
      <a:majorFont>
        <a:latin typeface="Utah"/>
        <a:ea typeface=""/>
        <a:cs typeface=""/>
      </a:majorFont>
      <a:minorFont>
        <a:latin typeface="Utah"/>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rugerdefineret design">
  <a:themeElements>
    <a:clrScheme name="4_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rugerdefineret design">
      <a:majorFont>
        <a:latin typeface="Utah"/>
        <a:ea typeface=""/>
        <a:cs typeface=""/>
      </a:majorFont>
      <a:minorFont>
        <a:latin typeface="Utah"/>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rugerdefineret design">
  <a:themeElements>
    <a:clrScheme name="5_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rugerdefineret design">
      <a:majorFont>
        <a:latin typeface="Utah"/>
        <a:ea typeface=""/>
        <a:cs typeface=""/>
      </a:majorFont>
      <a:minorFont>
        <a:latin typeface="Utah"/>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IP2">
  <a:themeElements>
    <a:clrScheme name="NIP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IP2">
      <a:majorFont>
        <a:latin typeface="Utah"/>
        <a:ea typeface=""/>
        <a:cs typeface=""/>
      </a:majorFont>
      <a:minorFont>
        <a:latin typeface="Tahom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P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P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P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P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P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P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P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P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P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P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P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P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RKKP_skabelon med tandhjul i hø side</Template>
  <TotalTime>1740</TotalTime>
  <Words>999</Words>
  <Application>Microsoft Office PowerPoint</Application>
  <PresentationFormat>Skærmshow (4:3)</PresentationFormat>
  <Paragraphs>259</Paragraphs>
  <Slides>30</Slides>
  <Notes>30</Notes>
  <HiddenSlides>0</HiddenSlides>
  <MMClips>0</MMClips>
  <ScaleCrop>false</ScaleCrop>
  <HeadingPairs>
    <vt:vector size="10" baseType="variant">
      <vt:variant>
        <vt:lpstr>Benyttede skrifttyper</vt:lpstr>
      </vt:variant>
      <vt:variant>
        <vt:i4>7</vt:i4>
      </vt:variant>
      <vt:variant>
        <vt:lpstr>Designskabeloner</vt:lpstr>
      </vt:variant>
      <vt:variant>
        <vt:i4>7</vt:i4>
      </vt:variant>
      <vt:variant>
        <vt:lpstr>Kæder</vt:lpstr>
      </vt:variant>
      <vt:variant>
        <vt:i4>5</vt:i4>
      </vt:variant>
      <vt:variant>
        <vt:lpstr>Integrerede OLE-servere</vt:lpstr>
      </vt:variant>
      <vt:variant>
        <vt:i4>1</vt:i4>
      </vt:variant>
      <vt:variant>
        <vt:lpstr>Diastitler</vt:lpstr>
      </vt:variant>
      <vt:variant>
        <vt:i4>30</vt:i4>
      </vt:variant>
    </vt:vector>
  </HeadingPairs>
  <TitlesOfParts>
    <vt:vector size="50" baseType="lpstr">
      <vt:lpstr>Arial</vt:lpstr>
      <vt:lpstr>Utah</vt:lpstr>
      <vt:lpstr>Tahoma</vt:lpstr>
      <vt:lpstr>Wingdings</vt:lpstr>
      <vt:lpstr>ＭＳ Ｐゴシック</vt:lpstr>
      <vt:lpstr>Calibri</vt:lpstr>
      <vt:lpstr>Comic Sans MS</vt:lpstr>
      <vt:lpstr>RKKP_skabelon med tandhjul i hø side</vt:lpstr>
      <vt:lpstr>1_Brugerdefineret design</vt:lpstr>
      <vt:lpstr>DFS_PP-skabelon_udkast</vt:lpstr>
      <vt:lpstr>3_Brugerdefineret design</vt:lpstr>
      <vt:lpstr>4_Brugerdefineret design</vt:lpstr>
      <vt:lpstr>5_Brugerdefineret design</vt:lpstr>
      <vt:lpstr>NIP2</vt:lpstr>
      <vt:lpstr>???</vt:lpstr>
      <vt:lpstr>???</vt:lpstr>
      <vt:lpstr>???</vt:lpstr>
      <vt:lpstr>???</vt:lpstr>
      <vt:lpstr>???</vt:lpstr>
      <vt:lpstr>Clip</vt:lpstr>
      <vt:lpstr>Dias nummer 1</vt:lpstr>
      <vt:lpstr>overview</vt:lpstr>
      <vt:lpstr>BACKGROUND</vt:lpstr>
      <vt:lpstr> </vt:lpstr>
      <vt:lpstr>Danish Heart Failure Registry - Mission </vt:lpstr>
      <vt:lpstr>The Danish Heart Failure Registry </vt:lpstr>
      <vt:lpstr>Danish Heart Failure Registry: Organisation</vt:lpstr>
      <vt:lpstr>A united project</vt:lpstr>
      <vt:lpstr>The quality of Health Service</vt:lpstr>
      <vt:lpstr>Goals for the Danish Heart Failure Database</vt:lpstr>
      <vt:lpstr>Basic principles</vt:lpstr>
      <vt:lpstr>Indicators</vt:lpstr>
      <vt:lpstr>Dias nummer 13</vt:lpstr>
      <vt:lpstr>Dias nummer 14</vt:lpstr>
      <vt:lpstr>Aim</vt:lpstr>
      <vt:lpstr>Methods  - data sources</vt:lpstr>
      <vt:lpstr>Dias nummer 17</vt:lpstr>
      <vt:lpstr>Dias nummer 18</vt:lpstr>
      <vt:lpstr>Dias nummer 19</vt:lpstr>
      <vt:lpstr>Dias nummer 20</vt:lpstr>
      <vt:lpstr>Dias nummer 21</vt:lpstr>
      <vt:lpstr>Results individual indicators </vt:lpstr>
      <vt:lpstr>Variation in quality of care between departments </vt:lpstr>
      <vt:lpstr>(Selected) Challenges</vt:lpstr>
      <vt:lpstr>Organisation DK/local</vt:lpstr>
      <vt:lpstr>Summing up experiences</vt:lpstr>
      <vt:lpstr>Data, Data everywhere….   But not much of it linked</vt:lpstr>
      <vt:lpstr>Record-Linked Data Completing the Jigsaw</vt:lpstr>
      <vt:lpstr>CONCLUSION </vt:lpstr>
      <vt:lpstr>Dias nummer 30</vt:lpstr>
    </vt:vector>
  </TitlesOfParts>
  <Company>Region midtjylland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mayped</dc:creator>
  <cp:lastModifiedBy>ANNJES</cp:lastModifiedBy>
  <cp:revision>87</cp:revision>
  <dcterms:created xsi:type="dcterms:W3CDTF">2011-10-03T09:22:48Z</dcterms:created>
  <dcterms:modified xsi:type="dcterms:W3CDTF">2013-12-18T17:39:39Z</dcterms:modified>
</cp:coreProperties>
</file>