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1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6-2-2014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/>
          <p:cNvSpPr txBox="1">
            <a:spLocks noChangeArrowheads="1"/>
          </p:cNvSpPr>
          <p:nvPr/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Cognitive impairment according to cardiologist and according to MIS-D scores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1402438" y="2019083"/>
            <a:ext cx="6585274" cy="4524515"/>
            <a:chOff x="1402438" y="2169211"/>
            <a:chExt cx="6585274" cy="4524515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2438" y="2169211"/>
              <a:ext cx="6585274" cy="376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kstvak 11"/>
            <p:cNvSpPr txBox="1"/>
            <p:nvPr/>
          </p:nvSpPr>
          <p:spPr>
            <a:xfrm>
              <a:off x="2060812" y="5862729"/>
              <a:ext cx="1937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smtClean="0">
                  <a:solidFill>
                    <a:schemeClr val="bg1"/>
                  </a:solidFill>
                </a:rPr>
                <a:t>Cognitive impair-</a:t>
              </a:r>
            </a:p>
            <a:p>
              <a:r>
                <a:rPr lang="nl-NL" sz="1600" b="1" smtClean="0">
                  <a:solidFill>
                    <a:schemeClr val="bg1"/>
                  </a:solidFill>
                </a:rPr>
                <a:t>ment according to cardiologist</a:t>
              </a:r>
              <a:endParaRPr lang="nl-NL" sz="1600" b="1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4606120" y="5862729"/>
              <a:ext cx="10167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smtClean="0">
                  <a:solidFill>
                    <a:schemeClr val="bg1"/>
                  </a:solidFill>
                </a:rPr>
                <a:t>MIS-D score 0-6</a:t>
              </a:r>
              <a:endParaRPr lang="nl-NL" sz="1600" b="1">
                <a:solidFill>
                  <a:schemeClr val="bg1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6950169" y="5862729"/>
              <a:ext cx="10167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smtClean="0">
                  <a:solidFill>
                    <a:schemeClr val="bg1"/>
                  </a:solidFill>
                </a:rPr>
                <a:t>MIS-D score 0-4</a:t>
              </a:r>
              <a:endParaRPr lang="nl-NL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6523630" y="6447504"/>
            <a:ext cx="2620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Hanon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Am J Cardiol. 2014 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31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46</cp:revision>
  <dcterms:created xsi:type="dcterms:W3CDTF">2013-04-15T08:15:24Z</dcterms:created>
  <dcterms:modified xsi:type="dcterms:W3CDTF">2014-02-06T14:53:52Z</dcterms:modified>
</cp:coreProperties>
</file>