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68" y="-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5/8/14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5/8/14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5/8/14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5/8/14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5/8/14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347327" cy="1168652"/>
          </a:xfrm>
        </p:spPr>
        <p:txBody>
          <a:bodyPr>
            <a:normAutofit fontScale="90000"/>
          </a:bodyPr>
          <a:lstStyle/>
          <a:p>
            <a:r>
              <a:rPr lang="nl-NL" sz="3000">
                <a:solidFill>
                  <a:srgbClr val="FFFF00"/>
                </a:solidFill>
              </a:rPr>
              <a:t>REMINDER: c</a:t>
            </a:r>
            <a:r>
              <a:rPr lang="en-US" sz="3000">
                <a:solidFill>
                  <a:srgbClr val="FFFF00"/>
                </a:solidFill>
              </a:rPr>
              <a:t>u</a:t>
            </a:r>
            <a:r>
              <a:rPr lang="nl-NL" sz="3000">
                <a:solidFill>
                  <a:srgbClr val="FFFF00"/>
                </a:solidFill>
              </a:rPr>
              <a:t>mulative rates of the primary endpoint after eplerenone or placebo early after acute STEMI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608" y="2180700"/>
            <a:ext cx="7206192" cy="306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3890963" y="3466068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Eplerenone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260726" y="28575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Placebo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153611" y="5166836"/>
            <a:ext cx="7310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0                               6                              12                            18                            24</a:t>
            </a:r>
          </a:p>
          <a:p>
            <a:pPr algn="ctr"/>
            <a:r>
              <a:rPr lang="nl-NL" dirty="0" err="1" smtClean="0">
                <a:solidFill>
                  <a:schemeClr val="bg1"/>
                </a:solidFill>
              </a:rPr>
              <a:t>Months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from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randomization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 rot="16200000">
            <a:off x="-573485" y="3519143"/>
            <a:ext cx="2471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Primary </a:t>
            </a:r>
            <a:r>
              <a:rPr lang="nl-NL" dirty="0" err="1" smtClean="0">
                <a:solidFill>
                  <a:schemeClr val="bg1"/>
                </a:solidFill>
              </a:rPr>
              <a:t>Endpoint</a:t>
            </a:r>
            <a:endParaRPr lang="nl-NL" dirty="0" smtClean="0">
              <a:solidFill>
                <a:schemeClr val="bg1"/>
              </a:solidFill>
            </a:endParaRPr>
          </a:p>
          <a:p>
            <a:pPr algn="ctr"/>
            <a:r>
              <a:rPr lang="nl-NL" dirty="0" err="1" smtClean="0">
                <a:solidFill>
                  <a:schemeClr val="bg1"/>
                </a:solidFill>
              </a:rPr>
              <a:t>Cumulative</a:t>
            </a:r>
            <a:r>
              <a:rPr lang="nl-NL" dirty="0" smtClean="0">
                <a:solidFill>
                  <a:schemeClr val="bg1"/>
                </a:solidFill>
              </a:rPr>
              <a:t> K-M </a:t>
            </a:r>
            <a:r>
              <a:rPr lang="nl-NL" dirty="0" err="1" smtClean="0">
                <a:solidFill>
                  <a:schemeClr val="bg1"/>
                </a:solidFill>
              </a:rPr>
              <a:t>rate</a:t>
            </a:r>
            <a:r>
              <a:rPr lang="nl-NL" dirty="0" smtClean="0">
                <a:solidFill>
                  <a:schemeClr val="bg1"/>
                </a:solidFill>
              </a:rPr>
              <a:t> (%)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5300" y="1996034"/>
            <a:ext cx="63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Eplerenone vs placebo: HR: 0.581, 95%CI: 0.449-0.753, P&lt;0.0001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8600" y="6323568"/>
            <a:ext cx="383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Montalescot </a:t>
            </a:r>
            <a:r>
              <a:rPr lang="en-GB" i="1">
                <a:solidFill>
                  <a:schemeClr val="bg1"/>
                </a:solidFill>
              </a:rPr>
              <a:t>et al.,</a:t>
            </a:r>
            <a:r>
              <a:rPr lang="en-GB">
                <a:solidFill>
                  <a:schemeClr val="bg1"/>
                </a:solidFill>
              </a:rPr>
              <a:t> Eur Heart J 2014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REMINDER: cumulative rates of the primary endpoint after eplerenone or placebo early after acute STEMI 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9</cp:revision>
  <dcterms:created xsi:type="dcterms:W3CDTF">2014-05-08T10:56:17Z</dcterms:created>
  <dcterms:modified xsi:type="dcterms:W3CDTF">2014-05-08T11:02:25Z</dcterms:modified>
</cp:coreProperties>
</file>