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222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31-7-2013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31-7-2013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31-7-2013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31-7-2013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31-7-2013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233027" cy="952751"/>
          </a:xfrm>
        </p:spPr>
        <p:txBody>
          <a:bodyPr>
            <a:normAutofit/>
          </a:bodyPr>
          <a:lstStyle/>
          <a:p>
            <a:r>
              <a:rPr lang="nl-NL" sz="2400" dirty="0" err="1" smtClean="0">
                <a:ea typeface="Verdana" pitchFamily="34" charset="0"/>
                <a:cs typeface="Verdana" pitchFamily="34" charset="0"/>
              </a:rPr>
              <a:t>Combination</a:t>
            </a:r>
            <a:r>
              <a:rPr lang="nl-NL" sz="24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 smtClean="0">
                <a:ea typeface="Verdana" pitchFamily="34" charset="0"/>
                <a:cs typeface="Verdana" pitchFamily="34" charset="0"/>
              </a:rPr>
              <a:t>therapy</a:t>
            </a:r>
            <a:r>
              <a:rPr lang="nl-NL" sz="2400" dirty="0" smtClean="0">
                <a:ea typeface="Verdana" pitchFamily="34" charset="0"/>
                <a:cs typeface="Verdana" pitchFamily="34" charset="0"/>
              </a:rPr>
              <a:t> and the </a:t>
            </a:r>
            <a:r>
              <a:rPr lang="nl-NL" sz="2400" dirty="0" err="1" smtClean="0">
                <a:ea typeface="Verdana" pitchFamily="34" charset="0"/>
                <a:cs typeface="Verdana" pitchFamily="34" charset="0"/>
              </a:rPr>
              <a:t>occurence</a:t>
            </a:r>
            <a:r>
              <a:rPr lang="nl-NL" sz="2400" dirty="0" smtClean="0">
                <a:ea typeface="Verdana" pitchFamily="34" charset="0"/>
                <a:cs typeface="Verdana" pitchFamily="34" charset="0"/>
              </a:rPr>
              <a:t> of the </a:t>
            </a:r>
            <a:r>
              <a:rPr lang="nl-NL" sz="2400" dirty="0" err="1" smtClean="0">
                <a:ea typeface="Verdana" pitchFamily="34" charset="0"/>
                <a:cs typeface="Verdana" pitchFamily="34" charset="0"/>
              </a:rPr>
              <a:t>composite</a:t>
            </a:r>
            <a:r>
              <a:rPr lang="nl-NL" sz="24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 smtClean="0">
                <a:ea typeface="Verdana" pitchFamily="34" charset="0"/>
                <a:cs typeface="Verdana" pitchFamily="34" charset="0"/>
              </a:rPr>
              <a:t>vascular</a:t>
            </a:r>
            <a:r>
              <a:rPr lang="nl-NL" sz="24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 smtClean="0">
                <a:ea typeface="Verdana" pitchFamily="34" charset="0"/>
                <a:cs typeface="Verdana" pitchFamily="34" charset="0"/>
              </a:rPr>
              <a:t>endpoint</a:t>
            </a:r>
            <a:endParaRPr lang="nl-NL" sz="24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529828" y="1227237"/>
            <a:ext cx="6846332" cy="5003215"/>
            <a:chOff x="1489948" y="1617496"/>
            <a:chExt cx="6846332" cy="5003215"/>
          </a:xfrm>
        </p:grpSpPr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75560" y="1802162"/>
              <a:ext cx="4548720" cy="4449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kstvak 7"/>
            <p:cNvSpPr txBox="1"/>
            <p:nvPr/>
          </p:nvSpPr>
          <p:spPr>
            <a:xfrm rot="16200000">
              <a:off x="-116086" y="4162682"/>
              <a:ext cx="3581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Cumulative</a:t>
              </a:r>
              <a:r>
                <a:rPr lang="nl-NL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survival </a:t>
              </a:r>
              <a:endParaRPr lang="nl-NL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1889760" y="1617496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1.00</a:t>
              </a:r>
              <a:endParaRPr lang="nl-NL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1889760" y="324254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0.90</a:t>
              </a:r>
              <a:endParaRPr lang="nl-NL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1905000" y="414170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0.85</a:t>
              </a:r>
              <a:endParaRPr lang="nl-NL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1905000" y="4930034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0.80</a:t>
              </a:r>
              <a:endParaRPr lang="nl-NL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1905000" y="5768716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0.75</a:t>
              </a:r>
              <a:endParaRPr lang="nl-NL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905000" y="2432942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0.95</a:t>
              </a:r>
              <a:endParaRPr lang="nl-NL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2865120" y="4376036"/>
              <a:ext cx="245364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Use</a:t>
              </a:r>
              <a:r>
                <a:rPr lang="nl-NL" sz="20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of </a:t>
              </a:r>
              <a:r>
                <a:rPr lang="nl-NL" sz="2000" dirty="0" err="1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aspirin</a:t>
              </a:r>
              <a:r>
                <a:rPr lang="nl-NL" sz="20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, a statin and </a:t>
              </a:r>
              <a:r>
                <a:rPr lang="nl-NL" sz="2000" u="sng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&gt;</a:t>
              </a:r>
              <a:r>
                <a:rPr lang="nl-NL" sz="20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nl-NL" sz="2000" dirty="0" err="1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BP-lowering</a:t>
              </a:r>
              <a:r>
                <a:rPr lang="nl-NL" sz="20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agent:</a:t>
              </a:r>
            </a:p>
            <a:p>
              <a:r>
                <a:rPr lang="nl-NL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---  </a:t>
              </a:r>
              <a:r>
                <a:rPr lang="nl-NL" sz="2000" dirty="0" err="1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yes</a:t>
              </a:r>
              <a:endParaRPr lang="nl-NL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nl-NL" sz="2000" dirty="0" smtClean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---  </a:t>
              </a:r>
              <a:r>
                <a:rPr lang="nl-NL" sz="2000" dirty="0" err="1" smtClean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no</a:t>
              </a:r>
              <a:endParaRPr lang="nl-NL" sz="20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2674620" y="6237925"/>
              <a:ext cx="472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nl-NL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3299460" y="6251379"/>
              <a:ext cx="472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nl-NL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5318760" y="6251379"/>
              <a:ext cx="472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nl-NL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5974080" y="6251379"/>
              <a:ext cx="472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nl-NL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008120" y="6251379"/>
              <a:ext cx="472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nl-NL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617720" y="6251379"/>
              <a:ext cx="472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nl-NL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6651840" y="6205659"/>
              <a:ext cx="1684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Time (</a:t>
              </a:r>
              <a:r>
                <a:rPr lang="nl-NL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years</a:t>
              </a:r>
              <a:r>
                <a:rPr lang="nl-N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nl-NL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Tekstvak 24"/>
          <p:cNvSpPr txBox="1"/>
          <p:nvPr/>
        </p:nvSpPr>
        <p:spPr>
          <a:xfrm>
            <a:off x="6000206" y="6389915"/>
            <a:ext cx="29565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Lafeber</a:t>
            </a:r>
            <a:r>
              <a:rPr lang="nl-NL" sz="1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15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al.</a:t>
            </a:r>
            <a:r>
              <a:rPr lang="nl-NL" sz="1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nl-NL" sz="1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Am.Heart</a:t>
            </a:r>
            <a:r>
              <a:rPr lang="nl-NL" sz="1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J 2013</a:t>
            </a:r>
            <a:endParaRPr lang="nl-NL" sz="1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51</Words>
  <Application>Microsoft Office PowerPoint</Application>
  <PresentationFormat>Diavoorstelling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Combination therapy and the occurence of the composite vascular endpoint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18</cp:revision>
  <dcterms:created xsi:type="dcterms:W3CDTF">2013-04-15T08:15:24Z</dcterms:created>
  <dcterms:modified xsi:type="dcterms:W3CDTF">2013-07-31T13:47:38Z</dcterms:modified>
</cp:coreProperties>
</file>