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44" y="-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9/10/14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9/10/14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9/10/14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174123" y="274638"/>
            <a:ext cx="7559875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SOLID-TIMI 52: </a:t>
            </a: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cumulative incidence of c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oronary heart disease death, MI, or urgent coronary revascularization for myocardial ischemia with darapladib or placebo</a:t>
            </a:r>
            <a:endParaRPr kumimoji="0" lang="nl-NL" sz="2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543" y="2136808"/>
            <a:ext cx="6155456" cy="38013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9414" y="6011526"/>
            <a:ext cx="3554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Time since randomisation (mo)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1367" y="6471703"/>
            <a:ext cx="2545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O</a:t>
            </a:r>
            <a:r>
              <a:rPr lang="en-GB" sz="1400">
                <a:solidFill>
                  <a:schemeClr val="bg1"/>
                </a:solidFill>
              </a:rPr>
              <a:t>’Donoghue </a:t>
            </a:r>
            <a:r>
              <a:rPr lang="en-GB" sz="1400" i="1">
                <a:solidFill>
                  <a:schemeClr val="bg1"/>
                </a:solidFill>
              </a:rPr>
              <a:t>et al</a:t>
            </a:r>
            <a:r>
              <a:rPr lang="en-GB" sz="1400">
                <a:solidFill>
                  <a:schemeClr val="bg1"/>
                </a:solidFill>
              </a:rPr>
              <a:t>., JAMA 2014</a:t>
            </a:r>
            <a:endParaRPr lang="en-GB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Slide 1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19</cp:revision>
  <dcterms:created xsi:type="dcterms:W3CDTF">2014-09-10T07:57:13Z</dcterms:created>
  <dcterms:modified xsi:type="dcterms:W3CDTF">2014-09-10T07:58:24Z</dcterms:modified>
</cp:coreProperties>
</file>