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816" y="-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25-6-2014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25-6-2014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25-6-2014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25-6-2014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25-6-2014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873" y="304548"/>
            <a:ext cx="7772400" cy="984921"/>
          </a:xfrm>
        </p:spPr>
        <p:txBody>
          <a:bodyPr>
            <a:noAutofit/>
          </a:bodyPr>
          <a:lstStyle/>
          <a:p>
            <a:r>
              <a:rPr lang="nl-NL" sz="2800" b="1" smtClean="0">
                <a:solidFill>
                  <a:srgbClr val="FFFF00"/>
                </a:solidFill>
              </a:rPr>
              <a:t>Cumulative mortality post-MI in patients who use or no longer use snus (smokefree tobacco)</a:t>
            </a:r>
            <a:endParaRPr lang="nl-NL" sz="2800" b="1">
              <a:solidFill>
                <a:srgbClr val="FFFF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2075" y="2287501"/>
            <a:ext cx="6486525" cy="354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Rechte verbindingslijn 4"/>
          <p:cNvCxnSpPr/>
          <p:nvPr/>
        </p:nvCxnSpPr>
        <p:spPr>
          <a:xfrm>
            <a:off x="1733550" y="2571750"/>
            <a:ext cx="5334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1733550" y="2876550"/>
            <a:ext cx="533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2266950" y="2368034"/>
            <a:ext cx="257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smtClean="0">
                <a:solidFill>
                  <a:schemeClr val="bg1"/>
                </a:solidFill>
              </a:rPr>
              <a:t>Post-MI Snus users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266950" y="2691884"/>
            <a:ext cx="257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smtClean="0">
                <a:solidFill>
                  <a:schemeClr val="bg1"/>
                </a:solidFill>
              </a:rPr>
              <a:t>Post-MI Snus quitters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 rot="16200000">
            <a:off x="-917296" y="3778448"/>
            <a:ext cx="3091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smtClean="0">
                <a:solidFill>
                  <a:schemeClr val="bg1"/>
                </a:solidFill>
              </a:rPr>
              <a:t>Cumulative hazard of mortality (%)</a:t>
            </a:r>
            <a:endParaRPr lang="nl-NL" sz="240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6096000" y="641985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Arefalk </a:t>
            </a:r>
            <a:r>
              <a:rPr lang="nl-NL" i="1" smtClean="0">
                <a:solidFill>
                  <a:schemeClr val="bg1"/>
                </a:solidFill>
              </a:rPr>
              <a:t>et al., </a:t>
            </a:r>
            <a:r>
              <a:rPr lang="nl-NL" smtClean="0">
                <a:solidFill>
                  <a:schemeClr val="bg1"/>
                </a:solidFill>
              </a:rPr>
              <a:t>Circulation 2014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1044200" y="2115717"/>
            <a:ext cx="317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4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1031125" y="2907328"/>
            <a:ext cx="317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3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031125" y="3729073"/>
            <a:ext cx="317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2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1031125" y="4526518"/>
            <a:ext cx="317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1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1031125" y="5370612"/>
            <a:ext cx="317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0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1453775" y="5865813"/>
            <a:ext cx="851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0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2819400" y="5865813"/>
            <a:ext cx="851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0,5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5708462" y="5827713"/>
            <a:ext cx="851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1,5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4349375" y="5865813"/>
            <a:ext cx="851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1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7248716" y="5808663"/>
            <a:ext cx="851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2</a:t>
            </a:r>
            <a:endParaRPr lang="nl-NL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smtClean="0"/>
              <a:t>Cumulative mortality post-MI </a:t>
            </a:r>
            <a:r>
              <a:rPr lang="nl-NL" sz="2800" smtClean="0"/>
              <a:t>in </a:t>
            </a:r>
            <a:r>
              <a:rPr lang="nl-NL" sz="2800" smtClean="0"/>
              <a:t>smokers or those who quit smoking</a:t>
            </a:r>
            <a:endParaRPr lang="nl-NL" sz="28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6675" y="2384236"/>
            <a:ext cx="6321425" cy="3481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kstvak 3"/>
          <p:cNvSpPr txBox="1"/>
          <p:nvPr/>
        </p:nvSpPr>
        <p:spPr>
          <a:xfrm rot="16200000">
            <a:off x="-802996" y="3778448"/>
            <a:ext cx="3091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smtClean="0">
                <a:solidFill>
                  <a:schemeClr val="bg1"/>
                </a:solidFill>
              </a:rPr>
              <a:t>Cumulative hazard of mortality (%)</a:t>
            </a:r>
            <a:endParaRPr lang="nl-NL" sz="2400">
              <a:solidFill>
                <a:schemeClr val="bg1"/>
              </a:solidFill>
            </a:endParaRPr>
          </a:p>
        </p:txBody>
      </p:sp>
      <p:cxnSp>
        <p:nvCxnSpPr>
          <p:cNvPr id="5" name="Rechte verbindingslijn 4"/>
          <p:cNvCxnSpPr/>
          <p:nvPr/>
        </p:nvCxnSpPr>
        <p:spPr>
          <a:xfrm>
            <a:off x="1733550" y="2571750"/>
            <a:ext cx="5334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1733550" y="2876550"/>
            <a:ext cx="533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2266950" y="2368034"/>
            <a:ext cx="257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smtClean="0">
                <a:solidFill>
                  <a:schemeClr val="bg1"/>
                </a:solidFill>
              </a:rPr>
              <a:t>Post-MI smokers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266950" y="2691884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smtClean="0">
                <a:solidFill>
                  <a:schemeClr val="bg1"/>
                </a:solidFill>
              </a:rPr>
              <a:t>Post-MI smoke quitters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6000750" y="641985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Arefalk </a:t>
            </a:r>
            <a:r>
              <a:rPr lang="nl-NL" i="1" smtClean="0">
                <a:solidFill>
                  <a:schemeClr val="bg1"/>
                </a:solidFill>
              </a:rPr>
              <a:t>et al., </a:t>
            </a:r>
            <a:r>
              <a:rPr lang="nl-NL" smtClean="0">
                <a:solidFill>
                  <a:schemeClr val="bg1"/>
                </a:solidFill>
              </a:rPr>
              <a:t>Circulation 2014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1018800" y="3276660"/>
            <a:ext cx="317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4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1031125" y="2322552"/>
            <a:ext cx="317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6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031125" y="4399002"/>
            <a:ext cx="317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2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1075762" y="5458381"/>
            <a:ext cx="317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0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1415675" y="5865813"/>
            <a:ext cx="851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0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2781300" y="5865813"/>
            <a:ext cx="851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0,5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5594162" y="5827713"/>
            <a:ext cx="851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1,5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4235075" y="5865813"/>
            <a:ext cx="851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1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7096316" y="5808663"/>
            <a:ext cx="851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2</a:t>
            </a:r>
            <a:endParaRPr lang="nl-NL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78</Words>
  <Application>Microsoft Office PowerPoint</Application>
  <PresentationFormat>Diavoorstelling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Cumulative mortality post-MI in patients who use or no longer use snus (smokefree tobacco)</vt:lpstr>
      <vt:lpstr>Cumulative mortality post-MI in smokers or those who quit smoking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10</cp:revision>
  <dcterms:created xsi:type="dcterms:W3CDTF">2013-04-15T08:15:24Z</dcterms:created>
  <dcterms:modified xsi:type="dcterms:W3CDTF">2014-06-25T10:38:36Z</dcterms:modified>
</cp:coreProperties>
</file>