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custDataLst>
    <p:tags r:id="rId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6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29-11-2012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29-11-2012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29-11-2012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29-11-2012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29-11-2012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en-US" sz="2800" b="1" dirty="0" smtClean="0"/>
              <a:t>Interactive </a:t>
            </a:r>
            <a:r>
              <a:rPr lang="en-US" sz="2800" b="1" dirty="0" smtClean="0"/>
              <a:t>effects </a:t>
            </a:r>
            <a:r>
              <a:rPr lang="en-US" sz="2800" b="1" dirty="0" smtClean="0"/>
              <a:t>of </a:t>
            </a:r>
            <a:r>
              <a:rPr lang="en-US" sz="2800" b="1" dirty="0" smtClean="0"/>
              <a:t>fitness </a:t>
            </a:r>
            <a:r>
              <a:rPr lang="en-US" sz="2800" b="1" dirty="0" smtClean="0"/>
              <a:t>and </a:t>
            </a:r>
            <a:r>
              <a:rPr lang="en-US" sz="2800" b="1" dirty="0" err="1" smtClean="0"/>
              <a:t>statin</a:t>
            </a:r>
            <a:r>
              <a:rPr lang="en-US" sz="2800" b="1" dirty="0" smtClean="0"/>
              <a:t> treatment on </a:t>
            </a:r>
            <a:r>
              <a:rPr lang="en-US" sz="2800" b="1" dirty="0" smtClean="0"/>
              <a:t>relative </a:t>
            </a:r>
            <a:r>
              <a:rPr lang="en-US" sz="2800" b="1" dirty="0" smtClean="0"/>
              <a:t>mortality </a:t>
            </a:r>
            <a:r>
              <a:rPr lang="en-US" sz="2800" b="1" dirty="0" smtClean="0"/>
              <a:t>risk</a:t>
            </a:r>
            <a:endParaRPr lang="nl-NL" sz="2800" b="1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132856"/>
            <a:ext cx="1408081" cy="95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306" y="2060848"/>
            <a:ext cx="815190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hthoek 15"/>
          <p:cNvSpPr/>
          <p:nvPr/>
        </p:nvSpPr>
        <p:spPr>
          <a:xfrm>
            <a:off x="4644008" y="6093296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1200" dirty="0" smtClean="0">
                <a:solidFill>
                  <a:schemeClr val="bg1"/>
                </a:solidFill>
              </a:rPr>
              <a:t>Kokkinos PF, et </a:t>
            </a:r>
            <a:r>
              <a:rPr lang="nl-NL" sz="1200" dirty="0" err="1" smtClean="0">
                <a:solidFill>
                  <a:schemeClr val="bg1"/>
                </a:solidFill>
              </a:rPr>
              <a:t>al.The</a:t>
            </a:r>
            <a:r>
              <a:rPr lang="nl-NL" sz="1200" dirty="0" smtClean="0">
                <a:solidFill>
                  <a:schemeClr val="bg1"/>
                </a:solidFill>
              </a:rPr>
              <a:t> Lancet (online)</a:t>
            </a:r>
          </a:p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dx.doi.org</a:t>
            </a:r>
            <a:r>
              <a:rPr lang="nl-NL" sz="1200" dirty="0" smtClean="0">
                <a:solidFill>
                  <a:schemeClr val="bg1"/>
                </a:solidFill>
              </a:rPr>
              <a:t>/10.1016/S0140-6736(12)61426-3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6372200" y="1412776"/>
            <a:ext cx="25910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MET</a:t>
            </a:r>
            <a:r>
              <a:rPr lang="nl-NL" dirty="0" smtClean="0">
                <a:solidFill>
                  <a:schemeClr val="bg1"/>
                </a:solidFill>
              </a:rPr>
              <a:t>=</a:t>
            </a:r>
          </a:p>
          <a:p>
            <a:r>
              <a:rPr lang="nl-NL" dirty="0" err="1" smtClean="0">
                <a:solidFill>
                  <a:schemeClr val="bg1"/>
                </a:solidFill>
              </a:rPr>
              <a:t>metabolic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smtClean="0">
                <a:solidFill>
                  <a:schemeClr val="bg1"/>
                </a:solidFill>
              </a:rPr>
              <a:t>equivalent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25</Words>
  <Application>Microsoft Office PowerPoint</Application>
  <PresentationFormat>Diavoorstelling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Interactive effects of fitness and statin treatment on relative mortality risk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145</cp:revision>
  <dcterms:created xsi:type="dcterms:W3CDTF">2011-09-14T14:53:57Z</dcterms:created>
  <dcterms:modified xsi:type="dcterms:W3CDTF">2012-11-29T19:00:16Z</dcterms:modified>
</cp:coreProperties>
</file>