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8927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Pulse wave velocity </a:t>
            </a:r>
          </a:p>
        </p:txBody>
      </p:sp>
      <p:sp>
        <p:nvSpPr>
          <p:cNvPr id="21" name="Rechthoek 20"/>
          <p:cNvSpPr/>
          <p:nvPr/>
        </p:nvSpPr>
        <p:spPr>
          <a:xfrm>
            <a:off x="398894" y="894276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Treatment of treatment-</a:t>
            </a:r>
            <a:r>
              <a:rPr lang="nl-NL" sz="1600" dirty="0" err="1"/>
              <a:t>naïve</a:t>
            </a:r>
            <a:r>
              <a:rPr lang="nl-NL" sz="1600" dirty="0"/>
              <a:t> T2DM </a:t>
            </a:r>
            <a:r>
              <a:rPr lang="nl-NL" sz="1600" dirty="0" err="1"/>
              <a:t>patients</a:t>
            </a:r>
            <a:r>
              <a:rPr lang="nl-NL" sz="1600" dirty="0"/>
              <a:t> </a:t>
            </a:r>
            <a:r>
              <a:rPr lang="nl-NL" sz="1600" dirty="0" err="1"/>
              <a:t>with</a:t>
            </a:r>
            <a:r>
              <a:rPr lang="nl-NL" sz="1600" dirty="0"/>
              <a:t> linagliptin or placebo</a:t>
            </a:r>
            <a:endParaRPr lang="en-US" sz="1600" dirty="0"/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5250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from: de Boer SA, </a:t>
            </a:r>
            <a:r>
              <a:rPr lang="en-US" sz="1100" i="1" dirty="0">
                <a:solidFill>
                  <a:schemeClr val="bg1"/>
                </a:solidFill>
              </a:rPr>
              <a:t>et al., </a:t>
            </a:r>
            <a:r>
              <a:rPr lang="en-US" sz="1100" dirty="0">
                <a:solidFill>
                  <a:schemeClr val="bg1"/>
                </a:solidFill>
              </a:rPr>
              <a:t>Diabetes, Obesity and Metabolism, 2017</a:t>
            </a:r>
            <a:endParaRPr lang="en-US" sz="11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29" y="1887740"/>
            <a:ext cx="5614778" cy="350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29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Linda</cp:lastModifiedBy>
  <cp:revision>202</cp:revision>
  <dcterms:created xsi:type="dcterms:W3CDTF">2015-03-29T14:18:33Z</dcterms:created>
  <dcterms:modified xsi:type="dcterms:W3CDTF">2017-03-14T08:31:17Z</dcterms:modified>
</cp:coreProperties>
</file>