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86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Overweight and obesity ≥ 20 yrs</a:t>
            </a:r>
            <a:br>
              <a:rPr lang="en-US" sz="2800" dirty="0" smtClean="0"/>
            </a:br>
            <a:r>
              <a:rPr lang="en-US" sz="1600" dirty="0" smtClean="0"/>
              <a:t>(BMI ≥25 kg/m²)</a:t>
            </a:r>
            <a:endParaRPr lang="nl-NL" sz="2400" b="1" dirty="0">
              <a:solidFill>
                <a:srgbClr val="FFFF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576" y="1036638"/>
            <a:ext cx="5995524" cy="45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hoek 7"/>
          <p:cNvSpPr/>
          <p:nvPr/>
        </p:nvSpPr>
        <p:spPr>
          <a:xfrm>
            <a:off x="1027576" y="5616445"/>
            <a:ext cx="7194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Age-</a:t>
            </a:r>
            <a:r>
              <a:rPr lang="en-US" dirty="0" err="1" smtClean="0">
                <a:solidFill>
                  <a:schemeClr val="bg1"/>
                </a:solidFill>
              </a:rPr>
              <a:t>standardised</a:t>
            </a:r>
            <a:r>
              <a:rPr lang="en-US" dirty="0" smtClean="0">
                <a:solidFill>
                  <a:schemeClr val="bg1"/>
                </a:solidFill>
              </a:rPr>
              <a:t> prevalence of overweight and obesity and obesity alone, ages ≥20 years, by sex, 1980−2013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769913" y="6221968"/>
            <a:ext cx="327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Ng</a:t>
            </a:r>
            <a:r>
              <a:rPr lang="nl-NL" dirty="0" smtClean="0">
                <a:solidFill>
                  <a:schemeClr val="bg1"/>
                </a:solidFill>
              </a:rPr>
              <a:t>. M et al, Lancet,May 24, 2014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Overweight and obesity 2-19 yrs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(BMI ≥25 kg/m²)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62508"/>
            <a:ext cx="6396408" cy="438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733991" y="5646538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Age-</a:t>
            </a:r>
            <a:r>
              <a:rPr lang="en-US" dirty="0" err="1" smtClean="0">
                <a:solidFill>
                  <a:schemeClr val="bg1"/>
                </a:solidFill>
              </a:rPr>
              <a:t>standardised</a:t>
            </a:r>
            <a:r>
              <a:rPr lang="en-US" dirty="0" smtClean="0">
                <a:solidFill>
                  <a:schemeClr val="bg1"/>
                </a:solidFill>
              </a:rPr>
              <a:t> prevalence of overweight and obesity and obesity alone,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ages ≥20 years, by sex, 1980−2013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769913" y="6221968"/>
            <a:ext cx="327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Ng</a:t>
            </a:r>
            <a:r>
              <a:rPr lang="nl-NL" dirty="0" smtClean="0">
                <a:solidFill>
                  <a:schemeClr val="bg1"/>
                </a:solidFill>
              </a:rPr>
              <a:t>. M et al, Lancet,May 24, 2014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74</Words>
  <Application>Microsoft Office PowerPoint</Application>
  <PresentationFormat>Diavoorstelling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Overweight and obesity ≥ 20 yrs (BMI ≥25 kg/m²)</vt:lpstr>
      <vt:lpstr>Overweight and obesity 2-19 yrs (BMI ≥25 kg/m²)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8</cp:revision>
  <dcterms:created xsi:type="dcterms:W3CDTF">2013-04-15T08:15:24Z</dcterms:created>
  <dcterms:modified xsi:type="dcterms:W3CDTF">2014-06-11T07:42:24Z</dcterms:modified>
</cp:coreProperties>
</file>