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42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13-1-2014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13-1-2014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1723" y="209298"/>
            <a:ext cx="7772400" cy="984921"/>
          </a:xfrm>
        </p:spPr>
        <p:txBody>
          <a:bodyPr>
            <a:no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Effect of perindopril and indapamide with or without calcium channel blockers on CV events and death</a:t>
            </a:r>
            <a:br>
              <a:rPr lang="nl-NL" sz="2800" b="1" smtClean="0">
                <a:solidFill>
                  <a:srgbClr val="FFFF00"/>
                </a:solidFill>
              </a:rPr>
            </a:br>
            <a:r>
              <a:rPr lang="nl-NL" sz="2800" b="0" smtClean="0">
                <a:solidFill>
                  <a:srgbClr val="FFFF00"/>
                </a:solidFill>
              </a:rPr>
              <a:t>(in T2DM)</a:t>
            </a:r>
            <a:endParaRPr lang="nl-NL" sz="2800" b="0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80" y="1429216"/>
            <a:ext cx="6962220" cy="529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5905500" y="6519446"/>
            <a:ext cx="323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Chalmers et al. Hypertension 2014</a:t>
            </a:r>
            <a:endParaRPr lang="nl-NL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Effect of perindopril and indapamide with or without calcium channel blockers on CV events and death (in T2DM)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2014-01-13T14:45:53Z</dcterms:modified>
</cp:coreProperties>
</file>