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2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b="1" dirty="0" err="1" smtClean="0">
                <a:solidFill>
                  <a:srgbClr val="FFFF00"/>
                </a:solidFill>
              </a:rPr>
              <a:t>Hypertension</a:t>
            </a:r>
            <a:r>
              <a:rPr lang="nl-NL" b="1" dirty="0" smtClean="0">
                <a:solidFill>
                  <a:srgbClr val="FFFF00"/>
                </a:solidFill>
              </a:rPr>
              <a:t> </a:t>
            </a:r>
            <a:r>
              <a:rPr lang="nl-NL" b="1" dirty="0" err="1" smtClean="0">
                <a:solidFill>
                  <a:srgbClr val="FFFF00"/>
                </a:solidFill>
              </a:rPr>
              <a:t>control</a:t>
            </a:r>
            <a:r>
              <a:rPr lang="nl-NL" b="1" dirty="0" smtClean="0">
                <a:solidFill>
                  <a:srgbClr val="FFFF00"/>
                </a:solidFill>
              </a:rPr>
              <a:t> </a:t>
            </a:r>
            <a:r>
              <a:rPr lang="nl-NL" b="1" dirty="0" err="1" smtClean="0">
                <a:solidFill>
                  <a:srgbClr val="FFFF00"/>
                </a:solidFill>
              </a:rPr>
              <a:t>rate</a:t>
            </a:r>
            <a:r>
              <a:rPr lang="nl-NL" b="1" dirty="0" smtClean="0">
                <a:solidFill>
                  <a:srgbClr val="FFFF00"/>
                </a:solidFill>
              </a:rPr>
              <a:t> in 2001-2009</a:t>
            </a:r>
            <a:endParaRPr lang="nl-NL" b="1" dirty="0">
              <a:solidFill>
                <a:srgbClr val="FFFF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2460" y="3529111"/>
            <a:ext cx="1588813" cy="130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ep 9"/>
          <p:cNvGrpSpPr/>
          <p:nvPr/>
        </p:nvGrpSpPr>
        <p:grpSpPr>
          <a:xfrm>
            <a:off x="529547" y="1920726"/>
            <a:ext cx="6595152" cy="4251473"/>
            <a:chOff x="529547" y="1920726"/>
            <a:chExt cx="6595152" cy="4251473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2980" y="1920726"/>
              <a:ext cx="6441719" cy="4251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kstvak 8"/>
            <p:cNvSpPr txBox="1"/>
            <p:nvPr/>
          </p:nvSpPr>
          <p:spPr>
            <a:xfrm rot="16200000">
              <a:off x="-665973" y="3556000"/>
              <a:ext cx="27603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Controlled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Hypertension</a:t>
              </a:r>
              <a:r>
                <a:rPr lang="nl-NL" dirty="0" smtClean="0">
                  <a:solidFill>
                    <a:schemeClr val="bg1"/>
                  </a:solidFill>
                </a:rPr>
                <a:t>, %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6532460" y="6324599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Jaffe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i="1" dirty="0" smtClean="0">
                <a:solidFill>
                  <a:schemeClr val="bg1"/>
                </a:solidFill>
              </a:rPr>
              <a:t>et al., </a:t>
            </a:r>
            <a:r>
              <a:rPr lang="nl-NL" dirty="0" smtClean="0">
                <a:solidFill>
                  <a:schemeClr val="bg1"/>
                </a:solidFill>
              </a:rPr>
              <a:t>JAMA 2013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Hypertension control rate in 2001-2009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8</cp:revision>
  <dcterms:created xsi:type="dcterms:W3CDTF">2013-04-15T08:15:24Z</dcterms:created>
  <dcterms:modified xsi:type="dcterms:W3CDTF">2013-08-21T12:56:07Z</dcterms:modified>
</cp:coreProperties>
</file>