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812" autoAdjust="0"/>
  </p:normalViewPr>
  <p:slideViewPr>
    <p:cSldViewPr snapToGrid="0" snapToObjects="1">
      <p:cViewPr>
        <p:scale>
          <a:sx n="70" d="100"/>
          <a:sy n="70" d="100"/>
        </p:scale>
        <p:origin x="-108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12-2-2014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12-2-2014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12-2-2014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12-2-2014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148149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12-2-2014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7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5240741" y="6318913"/>
            <a:ext cx="39032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McCormick </a:t>
            </a:r>
            <a:r>
              <a:rPr lang="nl-NL" sz="1600" i="1" smtClean="0">
                <a:solidFill>
                  <a:schemeClr val="bg1"/>
                </a:solidFill>
              </a:rPr>
              <a:t>et al., </a:t>
            </a:r>
            <a:r>
              <a:rPr lang="nl-NL" sz="1600" smtClean="0">
                <a:solidFill>
                  <a:schemeClr val="bg1"/>
                </a:solidFill>
              </a:rPr>
              <a:t>Circ Cardiovasc Im 2014</a:t>
            </a:r>
            <a:endParaRPr lang="nl-NL" sz="1600">
              <a:solidFill>
                <a:schemeClr val="bg1"/>
              </a:solidFill>
            </a:endParaRPr>
          </a:p>
        </p:txBody>
      </p:sp>
      <p:grpSp>
        <p:nvGrpSpPr>
          <p:cNvPr id="15" name="Groep 14"/>
          <p:cNvGrpSpPr/>
          <p:nvPr/>
        </p:nvGrpSpPr>
        <p:grpSpPr>
          <a:xfrm>
            <a:off x="1308132" y="1922997"/>
            <a:ext cx="6563259" cy="4248210"/>
            <a:chOff x="1308132" y="1922997"/>
            <a:chExt cx="6563259" cy="424821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58950" y="1922997"/>
              <a:ext cx="5624513" cy="3848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kstvak 4"/>
            <p:cNvSpPr txBox="1"/>
            <p:nvPr/>
          </p:nvSpPr>
          <p:spPr>
            <a:xfrm rot="16200000">
              <a:off x="158270" y="4029546"/>
              <a:ext cx="26998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smtClean="0">
                  <a:solidFill>
                    <a:schemeClr val="bg1"/>
                  </a:solidFill>
                </a:rPr>
                <a:t>LVEF (%)(mean </a:t>
              </a:r>
              <a:r>
                <a:rPr lang="nl-NL" sz="2000" b="1" u="sng" smtClean="0">
                  <a:solidFill>
                    <a:schemeClr val="bg1"/>
                  </a:solidFill>
                </a:rPr>
                <a:t>+</a:t>
              </a:r>
              <a:r>
                <a:rPr lang="nl-NL" sz="2000" b="1" smtClean="0">
                  <a:solidFill>
                    <a:schemeClr val="bg1"/>
                  </a:solidFill>
                </a:rPr>
                <a:t> SEM)</a:t>
              </a:r>
              <a:endParaRPr lang="nl-NL" sz="2000" b="1">
                <a:solidFill>
                  <a:schemeClr val="bg1"/>
                </a:solidFill>
              </a:endParaRPr>
            </a:p>
          </p:txBody>
        </p:sp>
        <p:sp>
          <p:nvSpPr>
            <p:cNvPr id="6" name="Tekstvak 5"/>
            <p:cNvSpPr txBox="1"/>
            <p:nvPr/>
          </p:nvSpPr>
          <p:spPr>
            <a:xfrm>
              <a:off x="2283838" y="5771097"/>
              <a:ext cx="13017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smtClean="0">
                  <a:solidFill>
                    <a:schemeClr val="bg1"/>
                  </a:solidFill>
                </a:rPr>
                <a:t>Baseline</a:t>
              </a:r>
              <a:endParaRPr lang="nl-NL" sz="2000" b="1">
                <a:solidFill>
                  <a:schemeClr val="bg1"/>
                </a:solidFill>
              </a:endParaRPr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3898047" y="5771097"/>
              <a:ext cx="15064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smtClean="0">
                  <a:solidFill>
                    <a:schemeClr val="bg1"/>
                  </a:solidFill>
                </a:rPr>
                <a:t>Peak stress</a:t>
              </a:r>
              <a:endParaRPr lang="nl-NL" sz="2000" b="1">
                <a:solidFill>
                  <a:schemeClr val="bg1"/>
                </a:solidFill>
              </a:endParaRPr>
            </a:p>
          </p:txBody>
        </p:sp>
        <p:sp>
          <p:nvSpPr>
            <p:cNvPr id="8" name="Tekstvak 7"/>
            <p:cNvSpPr txBox="1"/>
            <p:nvPr/>
          </p:nvSpPr>
          <p:spPr>
            <a:xfrm>
              <a:off x="5876997" y="5771097"/>
              <a:ext cx="15064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smtClean="0">
                  <a:solidFill>
                    <a:schemeClr val="bg1"/>
                  </a:solidFill>
                </a:rPr>
                <a:t>Recovery</a:t>
              </a:r>
              <a:endParaRPr lang="nl-NL" sz="2000" b="1">
                <a:solidFill>
                  <a:schemeClr val="bg1"/>
                </a:solidFill>
              </a:endParaRPr>
            </a:p>
          </p:txBody>
        </p:sp>
        <p:cxnSp>
          <p:nvCxnSpPr>
            <p:cNvPr id="10" name="Rechte verbindingslijn 9"/>
            <p:cNvCxnSpPr/>
            <p:nvPr/>
          </p:nvCxnSpPr>
          <p:spPr>
            <a:xfrm>
              <a:off x="6013477" y="2306471"/>
              <a:ext cx="469212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6015749" y="2595351"/>
              <a:ext cx="469212" cy="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vak 12"/>
            <p:cNvSpPr txBox="1"/>
            <p:nvPr/>
          </p:nvSpPr>
          <p:spPr>
            <a:xfrm>
              <a:off x="6484961" y="2121805"/>
              <a:ext cx="13864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sitagliptin 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6482689" y="2388359"/>
              <a:ext cx="13864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control</a:t>
              </a:r>
              <a:endParaRPr lang="nl-NL">
                <a:solidFill>
                  <a:schemeClr val="bg1"/>
                </a:solidFill>
              </a:endParaRPr>
            </a:p>
          </p:txBody>
        </p:sp>
      </p:grpSp>
      <p:sp>
        <p:nvSpPr>
          <p:cNvPr id="16" name="Rectangle 19"/>
          <p:cNvSpPr txBox="1">
            <a:spLocks noChangeArrowheads="1"/>
          </p:cNvSpPr>
          <p:nvPr/>
        </p:nvSpPr>
        <p:spPr>
          <a:xfrm>
            <a:off x="151947" y="365384"/>
            <a:ext cx="7487656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Global LV function assessed by LV ejection fraction during </a:t>
            </a:r>
            <a:r>
              <a:rPr kumimoji="0" lang="nl-NL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dobutamine stress echocardiography</a:t>
            </a: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4402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32</Words>
  <Application>Microsoft Office PowerPoint</Application>
  <PresentationFormat>Diavoorstelling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47</cp:revision>
  <dcterms:created xsi:type="dcterms:W3CDTF">2013-04-15T08:15:24Z</dcterms:created>
  <dcterms:modified xsi:type="dcterms:W3CDTF">2014-02-12T14:21:22Z</dcterms:modified>
</cp:coreProperties>
</file>