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21-12-2016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21-12-2016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25" y="1631093"/>
            <a:ext cx="4327293" cy="409272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364" y="1631093"/>
            <a:ext cx="4502914" cy="40927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5596" y="5900671"/>
            <a:ext cx="278775" cy="21926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2673" y="5890099"/>
            <a:ext cx="278775" cy="21926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0914" y="5890099"/>
            <a:ext cx="308644" cy="21926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944371" y="5871804"/>
            <a:ext cx="895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&lt;10% risico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266596" y="5864460"/>
            <a:ext cx="1021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10-19% risico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819558" y="5864460"/>
            <a:ext cx="895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≥20% risico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03084" y="115410"/>
            <a:ext cx="4163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SCORE </a:t>
            </a:r>
            <a:r>
              <a:rPr lang="nl-NL" sz="3200" dirty="0" err="1">
                <a:solidFill>
                  <a:schemeClr val="bg1"/>
                </a:solidFill>
              </a:rPr>
              <a:t>RISICOSCHEMA’s</a:t>
            </a:r>
            <a:endParaRPr lang="nl-NL" sz="3200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2107" y="1107873"/>
            <a:ext cx="3329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Het huidige gemodificeerde SCORE schema</a:t>
            </a:r>
          </a:p>
          <a:p>
            <a:r>
              <a:rPr lang="nl-NL" sz="1400" dirty="0">
                <a:solidFill>
                  <a:schemeClr val="bg1"/>
                </a:solidFill>
              </a:rPr>
              <a:t>gebaseerd op 3 CVD presentaties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463218" y="1107873"/>
            <a:ext cx="2628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Update SCORE schema</a:t>
            </a:r>
          </a:p>
          <a:p>
            <a:r>
              <a:rPr lang="nl-NL" sz="1400" dirty="0">
                <a:solidFill>
                  <a:schemeClr val="bg1"/>
                </a:solidFill>
              </a:rPr>
              <a:t>gebaseerd op 5 CVD presentaties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62107" y="6299761"/>
            <a:ext cx="7549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In het update SCORE risicoschema hebben met name jongere patiënten een hoger 10-jarig CVD risico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46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Linda</cp:lastModifiedBy>
  <cp:revision>26</cp:revision>
  <dcterms:created xsi:type="dcterms:W3CDTF">2013-04-15T08:15:24Z</dcterms:created>
  <dcterms:modified xsi:type="dcterms:W3CDTF">2016-12-21T09:28:10Z</dcterms:modified>
</cp:coreProperties>
</file>