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5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4-10-2012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4-10-2012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4-10-2012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4-10-2012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b="1" dirty="0" smtClean="0"/>
              <a:t>Effecten van nieuwe orale anticoagulantia bij patiënten die plaatjesremmende therapie krijgen na een ACS</a:t>
            </a:r>
            <a:endParaRPr lang="nl-NL" sz="2000" b="1" dirty="0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2" cstate="print"/>
          <a:srcRect t="22040"/>
          <a:stretch>
            <a:fillRect/>
          </a:stretch>
        </p:blipFill>
        <p:spPr bwMode="auto">
          <a:xfrm>
            <a:off x="611560" y="1412776"/>
            <a:ext cx="7632008" cy="415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kstvak 18"/>
          <p:cNvSpPr txBox="1"/>
          <p:nvPr/>
        </p:nvSpPr>
        <p:spPr>
          <a:xfrm>
            <a:off x="6040732" y="6309320"/>
            <a:ext cx="29690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err="1" smtClean="0">
                <a:solidFill>
                  <a:schemeClr val="bg1"/>
                </a:solidFill>
              </a:rPr>
              <a:t>Komócsi</a:t>
            </a:r>
            <a:r>
              <a:rPr lang="en-US" sz="800" dirty="0" smtClean="0">
                <a:solidFill>
                  <a:schemeClr val="bg1"/>
                </a:solidFill>
              </a:rPr>
              <a:t> A, </a:t>
            </a:r>
            <a:r>
              <a:rPr lang="en-US" sz="800" dirty="0" smtClean="0">
                <a:solidFill>
                  <a:schemeClr val="bg1"/>
                </a:solidFill>
              </a:rPr>
              <a:t>et al. Arch Intern Med. 2012 Sep 24:1-9. </a:t>
            </a:r>
            <a:endParaRPr lang="nl-NL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28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Effecten van nieuwe orale anticoagulantia bij patiënten die plaatjesremmende therapie krijgen na een ACS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145</cp:revision>
  <dcterms:created xsi:type="dcterms:W3CDTF">2011-09-14T14:53:57Z</dcterms:created>
  <dcterms:modified xsi:type="dcterms:W3CDTF">2012-10-04T11:17:12Z</dcterms:modified>
</cp:coreProperties>
</file>