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450" y="-324"/>
      </p:cViewPr>
      <p:guideLst>
        <p:guide orient="horz" pos="21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29-8-2013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69888" y="427038"/>
            <a:ext cx="7402512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Risk of major CV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events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by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apoA-I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quintiles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per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LDL-c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category</a:t>
            </a: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17525"/>
            <a:ext cx="8299765" cy="293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5943600" y="6248400"/>
            <a:ext cx="294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latin typeface="Arial Narrow" pitchFamily="34" charset="0"/>
              </a:rPr>
              <a:t>Boekholdt</a:t>
            </a:r>
            <a:r>
              <a:rPr lang="nl-NL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nl-NL" i="1" dirty="0" smtClean="0">
                <a:solidFill>
                  <a:schemeClr val="bg1"/>
                </a:solidFill>
                <a:latin typeface="Arial Narrow" pitchFamily="34" charset="0"/>
              </a:rPr>
              <a:t>et al</a:t>
            </a:r>
            <a:r>
              <a:rPr lang="nl-NL" dirty="0" smtClean="0">
                <a:solidFill>
                  <a:schemeClr val="bg1"/>
                </a:solidFill>
                <a:latin typeface="Arial Narrow" pitchFamily="34" charset="0"/>
              </a:rPr>
              <a:t>. </a:t>
            </a:r>
            <a:r>
              <a:rPr lang="nl-NL" dirty="0" err="1" smtClean="0">
                <a:solidFill>
                  <a:schemeClr val="bg1"/>
                </a:solidFill>
                <a:latin typeface="Arial Narrow" pitchFamily="34" charset="0"/>
              </a:rPr>
              <a:t>Circulation</a:t>
            </a:r>
            <a:r>
              <a:rPr lang="nl-NL" dirty="0" smtClean="0">
                <a:solidFill>
                  <a:schemeClr val="bg1"/>
                </a:solidFill>
                <a:latin typeface="Arial Narrow" pitchFamily="34" charset="0"/>
              </a:rPr>
              <a:t> 2013</a:t>
            </a:r>
            <a:endParaRPr lang="nl-NL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9" name="Groep 8"/>
          <p:cNvGrpSpPr/>
          <p:nvPr/>
        </p:nvGrpSpPr>
        <p:grpSpPr>
          <a:xfrm>
            <a:off x="5652120" y="1755614"/>
            <a:ext cx="2520280" cy="1225154"/>
            <a:chOff x="5652120" y="1510456"/>
            <a:chExt cx="2520280" cy="1225154"/>
          </a:xfrm>
        </p:grpSpPr>
        <p:sp>
          <p:nvSpPr>
            <p:cNvPr id="10" name="Rechthoek 9"/>
            <p:cNvSpPr/>
            <p:nvPr/>
          </p:nvSpPr>
          <p:spPr>
            <a:xfrm flipH="1">
              <a:off x="5652120" y="1593345"/>
              <a:ext cx="216024" cy="1794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 flipH="1">
              <a:off x="5652120" y="1818233"/>
              <a:ext cx="216024" cy="17947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 flipH="1">
              <a:off x="5652120" y="2043121"/>
              <a:ext cx="216024" cy="179471"/>
            </a:xfrm>
            <a:prstGeom prst="rect">
              <a:avLst/>
            </a:prstGeom>
            <a:solidFill>
              <a:srgbClr val="CCCC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 flipH="1">
              <a:off x="5652120" y="2268009"/>
              <a:ext cx="216024" cy="179471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Rechthoek 13"/>
            <p:cNvSpPr/>
            <p:nvPr/>
          </p:nvSpPr>
          <p:spPr>
            <a:xfrm flipH="1">
              <a:off x="5652120" y="2492896"/>
              <a:ext cx="216024" cy="17947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868144" y="1510456"/>
              <a:ext cx="23008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apoA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-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I</a:t>
              </a:r>
              <a:r>
                <a:rPr lang="nl-NL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 = 122 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mg-dL</a:t>
              </a:r>
              <a:endParaRPr lang="nl-NL" sz="1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5868144" y="1772816"/>
              <a:ext cx="23008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apoA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-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I</a:t>
              </a:r>
              <a:r>
                <a:rPr lang="nl-NL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 = 122-137 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mg-dL</a:t>
              </a:r>
              <a:endParaRPr lang="nl-NL" sz="1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868144" y="1997704"/>
              <a:ext cx="23008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apoA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-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I</a:t>
              </a:r>
              <a:r>
                <a:rPr lang="nl-NL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 = 137-150 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mg-dL</a:t>
              </a:r>
              <a:endParaRPr lang="nl-NL" sz="1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5871592" y="2222592"/>
              <a:ext cx="23008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apoA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-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I</a:t>
              </a:r>
              <a:r>
                <a:rPr lang="nl-NL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 = 150-168 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mg-dL</a:t>
              </a:r>
              <a:endParaRPr lang="nl-NL" sz="1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5868144" y="2427833"/>
              <a:ext cx="23008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apoA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-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I</a:t>
              </a:r>
              <a:r>
                <a:rPr lang="nl-NL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nl-NL" sz="1400" b="1" u="sng" dirty="0" smtClean="0">
                  <a:solidFill>
                    <a:schemeClr val="bg1"/>
                  </a:solidFill>
                  <a:latin typeface="Arial Narrow" pitchFamily="34" charset="0"/>
                </a:rPr>
                <a:t>&gt;</a:t>
              </a:r>
              <a:r>
                <a:rPr lang="nl-NL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 168 </a:t>
              </a:r>
              <a:r>
                <a:rPr lang="nl-NL" sz="14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mg-dL</a:t>
              </a:r>
              <a:endParaRPr lang="nl-NL" sz="1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37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18</cp:revision>
  <dcterms:created xsi:type="dcterms:W3CDTF">2013-04-15T08:15:24Z</dcterms:created>
  <dcterms:modified xsi:type="dcterms:W3CDTF">2013-08-29T07:30:51Z</dcterms:modified>
</cp:coreProperties>
</file>