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Default Extension="gif" ContentType="image/gif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20750" autoAdjust="0"/>
    <p:restoredTop sz="94660"/>
  </p:normalViewPr>
  <p:slideViewPr>
    <p:cSldViewPr snapToGrid="0" snapToObjects="1">
      <p:cViewPr>
        <p:scale>
          <a:sx n="75" d="100"/>
          <a:sy n="75" d="100"/>
        </p:scale>
        <p:origin x="-1648" y="-8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10/17/14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10/17/14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10/17/14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10/17/14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10/17/14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‹#›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el 1"/>
          <p:cNvSpPr txBox="1">
            <a:spLocks/>
          </p:cNvSpPr>
          <p:nvPr/>
        </p:nvSpPr>
        <p:spPr>
          <a:xfrm>
            <a:off x="304800" y="427038"/>
            <a:ext cx="76962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5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 pitchFamily="34" charset="0"/>
              <a:ea typeface="+mj-ea"/>
              <a:cs typeface="Corbel"/>
            </a:endParaRPr>
          </a:p>
        </p:txBody>
      </p:sp>
      <p:sp>
        <p:nvSpPr>
          <p:cNvPr id="3" name="Titel 1"/>
          <p:cNvSpPr txBox="1">
            <a:spLocks/>
          </p:cNvSpPr>
          <p:nvPr/>
        </p:nvSpPr>
        <p:spPr>
          <a:xfrm>
            <a:off x="309504" y="14017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200" b="1" i="0" u="none" strike="noStrike" kern="1200" cap="none" spc="0" normalizeH="0" baseline="0" noProof="0" smtClean="0">
              <a:ln>
                <a:noFill/>
              </a:ln>
              <a:solidFill>
                <a:srgbClr val="FFFF66"/>
              </a:solidFill>
              <a:effectLst/>
              <a:uLnTx/>
              <a:uFillTx/>
              <a:latin typeface="Candara"/>
              <a:ea typeface="+mj-ea"/>
              <a:cs typeface="Candara"/>
            </a:endParaRPr>
          </a:p>
        </p:txBody>
      </p:sp>
      <p:pic>
        <p:nvPicPr>
          <p:cNvPr id="4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19" y="1610710"/>
            <a:ext cx="7574903" cy="38558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4468" y="175167"/>
            <a:ext cx="72316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>
                <a:solidFill>
                  <a:srgbClr val="FFFF00"/>
                </a:solidFill>
              </a:rPr>
              <a:t>Stroke or systemic embolism in AF patients on warfarin or apixaban, with or without amiodarone treatment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18138" y="1401704"/>
            <a:ext cx="1567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Amiodarone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57663" y="1426044"/>
            <a:ext cx="2548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No amiodarone</a:t>
            </a:r>
          </a:p>
        </p:txBody>
      </p:sp>
      <p:sp>
        <p:nvSpPr>
          <p:cNvPr id="8" name="TextBox 7"/>
          <p:cNvSpPr txBox="1"/>
          <p:nvPr/>
        </p:nvSpPr>
        <p:spPr>
          <a:xfrm rot="16200000">
            <a:off x="-815244" y="3668392"/>
            <a:ext cx="2548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Percent with event</a:t>
            </a:r>
          </a:p>
        </p:txBody>
      </p:sp>
      <p:sp>
        <p:nvSpPr>
          <p:cNvPr id="9" name="TextBox 8"/>
          <p:cNvSpPr txBox="1"/>
          <p:nvPr/>
        </p:nvSpPr>
        <p:spPr>
          <a:xfrm rot="16200000">
            <a:off x="3366955" y="3668393"/>
            <a:ext cx="2548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Percent with event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76400" y="5466609"/>
            <a:ext cx="1567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T</a:t>
            </a:r>
            <a:r>
              <a:rPr lang="en-GB">
                <a:solidFill>
                  <a:schemeClr val="bg1"/>
                </a:solidFill>
              </a:rPr>
              <a:t>ime (months)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38343" y="5434343"/>
            <a:ext cx="1567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T</a:t>
            </a:r>
            <a:r>
              <a:rPr lang="en-GB">
                <a:solidFill>
                  <a:schemeClr val="bg1"/>
                </a:solidFill>
              </a:rPr>
              <a:t>ime (months)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79784" y="6428828"/>
            <a:ext cx="18480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>
                <a:solidFill>
                  <a:srgbClr val="FFFFFF"/>
                </a:solidFill>
              </a:rPr>
              <a:t>Flaker </a:t>
            </a:r>
            <a:r>
              <a:rPr lang="en-GB" sz="1400" i="1">
                <a:solidFill>
                  <a:srgbClr val="FFFFFF"/>
                </a:solidFill>
              </a:rPr>
              <a:t>et al., </a:t>
            </a:r>
            <a:r>
              <a:rPr lang="en-US" sz="1400" smtClean="0">
                <a:solidFill>
                  <a:srgbClr val="FFFFFF"/>
                </a:solidFill>
              </a:rPr>
              <a:t>JACC 2014</a:t>
            </a:r>
            <a:endParaRPr lang="en-GB" sz="1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308303" y="206150"/>
            <a:ext cx="7355489" cy="958747"/>
          </a:xfrm>
        </p:spPr>
        <p:txBody>
          <a:bodyPr>
            <a:noAutofit/>
          </a:bodyPr>
          <a:lstStyle/>
          <a:p>
            <a:r>
              <a:rPr lang="en-GB" sz="2400">
                <a:latin typeface="+mj-lt"/>
              </a:rPr>
              <a:t>Major bleeding in AF patients on warfarin or apixaban, with or without amiodarone treatment</a:t>
            </a:r>
            <a:endParaRPr lang="nl-NL" sz="2400" dirty="0"/>
          </a:p>
        </p:txBody>
      </p:sp>
      <p:pic>
        <p:nvPicPr>
          <p:cNvPr id="5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986726"/>
            <a:ext cx="7746619" cy="37739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6200000">
            <a:off x="3331920" y="3265493"/>
            <a:ext cx="2548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Percent with event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76400" y="5760720"/>
            <a:ext cx="1567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T</a:t>
            </a:r>
            <a:r>
              <a:rPr lang="en-GB">
                <a:solidFill>
                  <a:schemeClr val="bg1"/>
                </a:solidFill>
              </a:rPr>
              <a:t>ime (months)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59366" y="5760720"/>
            <a:ext cx="1567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T</a:t>
            </a:r>
            <a:r>
              <a:rPr lang="en-GB">
                <a:solidFill>
                  <a:schemeClr val="bg1"/>
                </a:solidFill>
              </a:rPr>
              <a:t>ime (months)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18138" y="1401704"/>
            <a:ext cx="1567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Amiodarone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57663" y="1426044"/>
            <a:ext cx="2548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No amiodarone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79784" y="6428828"/>
            <a:ext cx="18480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>
                <a:solidFill>
                  <a:srgbClr val="FFFFFF"/>
                </a:solidFill>
              </a:rPr>
              <a:t>Flaker </a:t>
            </a:r>
            <a:r>
              <a:rPr lang="en-GB" sz="1400" i="1">
                <a:solidFill>
                  <a:srgbClr val="FFFFFF"/>
                </a:solidFill>
              </a:rPr>
              <a:t>et al., </a:t>
            </a:r>
            <a:r>
              <a:rPr lang="en-US" sz="1400" smtClean="0">
                <a:solidFill>
                  <a:srgbClr val="FFFFFF"/>
                </a:solidFill>
              </a:rPr>
              <a:t>JACC 2014</a:t>
            </a:r>
            <a:endParaRPr lang="en-GB" sz="1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77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Office-thema</vt:lpstr>
      <vt:lpstr>Slide 1</vt:lpstr>
      <vt:lpstr>Major bleeding in AF patients on warfarin or apixaban, with or without amiodarone treatment</vt:lpstr>
    </vt:vector>
  </TitlesOfParts>
  <Company>MEDCON Europe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 Brouwer</cp:lastModifiedBy>
  <cp:revision>19</cp:revision>
  <dcterms:created xsi:type="dcterms:W3CDTF">2014-10-17T09:46:20Z</dcterms:created>
  <dcterms:modified xsi:type="dcterms:W3CDTF">2014-10-17T09:48:47Z</dcterms:modified>
</cp:coreProperties>
</file>