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46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10-6-2015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6566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10-6-2015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7483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10-6-2015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10-6-2015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10-6-2015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2"/>
          <p:cNvSpPr txBox="1">
            <a:spLocks/>
          </p:cNvSpPr>
          <p:nvPr/>
        </p:nvSpPr>
        <p:spPr>
          <a:xfrm>
            <a:off x="391438" y="301619"/>
            <a:ext cx="7759875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500" b="1" i="0" kern="1200" baseline="0">
                <a:solidFill>
                  <a:srgbClr val="FFFF00"/>
                </a:solidFill>
                <a:latin typeface="Verdana" pitchFamily="34" charset="0"/>
                <a:ea typeface="+mj-ea"/>
                <a:cs typeface="Corbel"/>
              </a:defRPr>
            </a:lvl1pPr>
          </a:lstStyle>
          <a:p>
            <a:r>
              <a:rPr lang="nl-NL" smtClean="0"/>
              <a:t>Incident coronary heart disease risk </a:t>
            </a:r>
            <a:br>
              <a:rPr lang="nl-NL" smtClean="0"/>
            </a:br>
            <a:r>
              <a:rPr lang="nl-NL" smtClean="0"/>
              <a:t>in tertiles of cholesterol efflux capacity</a:t>
            </a:r>
            <a:br>
              <a:rPr lang="nl-NL" smtClean="0"/>
            </a:br>
            <a:r>
              <a:rPr lang="nl-NL" sz="2200" b="0" smtClean="0"/>
              <a:t>in large-scale prospective population-based study </a:t>
            </a:r>
            <a:endParaRPr lang="nl-NL" sz="2200" b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768" y="1871846"/>
            <a:ext cx="5293895" cy="4117474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 rot="16200000">
            <a:off x="-163247" y="3351281"/>
            <a:ext cx="19859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Odds ratio (95% CI)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1410101" y="6034768"/>
            <a:ext cx="50003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Mean</a:t>
            </a:r>
            <a:r>
              <a:rPr lang="nl-NL" dirty="0">
                <a:solidFill>
                  <a:schemeClr val="bg1"/>
                </a:solidFill>
              </a:rPr>
              <a:t> cholesterol </a:t>
            </a:r>
            <a:r>
              <a:rPr lang="nl-NL" dirty="0" err="1">
                <a:solidFill>
                  <a:schemeClr val="bg1"/>
                </a:solidFill>
              </a:rPr>
              <a:t>efflux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nl-NL" dirty="0" err="1">
                <a:solidFill>
                  <a:schemeClr val="bg1"/>
                </a:solidFill>
              </a:rPr>
              <a:t>capacity</a:t>
            </a:r>
            <a:r>
              <a:rPr lang="nl-NL" dirty="0">
                <a:solidFill>
                  <a:schemeClr val="bg1"/>
                </a:solidFill>
              </a:rPr>
              <a:t> (</a:t>
            </a:r>
            <a:r>
              <a:rPr lang="nl-NL" dirty="0" err="1">
                <a:solidFill>
                  <a:schemeClr val="bg1"/>
                </a:solidFill>
              </a:rPr>
              <a:t>relative</a:t>
            </a:r>
            <a:r>
              <a:rPr lang="nl-NL" dirty="0">
                <a:solidFill>
                  <a:schemeClr val="bg1"/>
                </a:solidFill>
              </a:rPr>
              <a:t> units)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5893" y="2030931"/>
            <a:ext cx="267779" cy="344288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4271376" y="6550223"/>
            <a:ext cx="5035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smtClean="0">
                <a:solidFill>
                  <a:schemeClr val="bg1"/>
                </a:solidFill>
              </a:rPr>
              <a:t>Adapted from: Saleheen </a:t>
            </a:r>
            <a:r>
              <a:rPr lang="nl-NL" sz="1400" i="1" smtClean="0">
                <a:solidFill>
                  <a:schemeClr val="bg1"/>
                </a:solidFill>
              </a:rPr>
              <a:t>et al., Lancet Diab Endocrinol June 2015</a:t>
            </a:r>
            <a:r>
              <a:rPr lang="nl-NL" sz="1400" smtClean="0">
                <a:solidFill>
                  <a:schemeClr val="bg1"/>
                </a:solidFill>
              </a:rPr>
              <a:t> </a:t>
            </a:r>
            <a:endParaRPr lang="nl-NL" sz="1400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463672" y="1871846"/>
            <a:ext cx="3266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Adjusted for age, sex, batch nr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5463671" y="2139118"/>
            <a:ext cx="32669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Multivariable model adjusted for established CV risk factors and HDL-c levels</a:t>
            </a:r>
            <a:endParaRPr lang="nl-NL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51</Words>
  <Application>Microsoft Office PowerPoint</Application>
  <PresentationFormat>Diavoorstelling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Corbel</vt:lpstr>
      <vt:lpstr>Verdana</vt:lpstr>
      <vt:lpstr>Office-thema</vt:lpstr>
      <vt:lpstr>PowerPoint-presentatie</vt:lpstr>
    </vt:vector>
  </TitlesOfParts>
  <Company>MEDCON Europe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24</cp:revision>
  <dcterms:created xsi:type="dcterms:W3CDTF">2013-04-15T08:15:24Z</dcterms:created>
  <dcterms:modified xsi:type="dcterms:W3CDTF">2015-06-10T09:05:49Z</dcterms:modified>
</cp:coreProperties>
</file>